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2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0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4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2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2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8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8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A0A9-E119-4BA6-A03C-902F25E3D8B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D144-E5AD-4EB9-B5FD-6C884435E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0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102069"/>
            <a:ext cx="9144000" cy="266004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  <a:b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Персональное применение вибрационной терапии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447" y="618334"/>
            <a:ext cx="3542271" cy="6887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Нейронаук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СамГМУ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amsmu.ru/i/samgmu-logo-i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6" y="489251"/>
            <a:ext cx="2200447" cy="8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nko.samregion.ru/sites/default/files/styles/sonko_logo/public/sonko/i-brs/logo/izobrazhenie_v_logo.cdr_.png?itok=CS5tT7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82" y="489251"/>
            <a:ext cx="948296" cy="9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87481" y="660763"/>
            <a:ext cx="247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900" b="1" i="0" cap="all" dirty="0" smtClean="0">
                <a:solidFill>
                  <a:srgbClr val="394147"/>
                </a:solidFill>
                <a:effectLst/>
                <a:latin typeface="PT Sans narrow"/>
              </a:rPr>
              <a:t>САМАРСКАЯ РЕГИОНАЛЬНАЯ ОБЩЕСТВЕННАЯ ОРГАНИЗАЦИЯ ИНВАЛИДОВ - БОЛЬНЫХ РАССЕЯННЫМ СКЛЕРОЗОМ</a:t>
            </a:r>
            <a:endParaRPr lang="ru-RU" sz="900" b="1" i="0" cap="all" dirty="0">
              <a:solidFill>
                <a:srgbClr val="394147"/>
              </a:solidFill>
              <a:effectLst/>
              <a:latin typeface="PT Sans narrow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55378" y="5045503"/>
            <a:ext cx="9144000" cy="790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 - 11.02.2021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352" t="6727" r="17838" b="21747"/>
          <a:stretch/>
        </p:blipFill>
        <p:spPr>
          <a:xfrm>
            <a:off x="2393558" y="-1"/>
            <a:ext cx="7613283" cy="4654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742" t="33153" r="21960" b="37658"/>
          <a:stretch/>
        </p:blipFill>
        <p:spPr>
          <a:xfrm>
            <a:off x="2161502" y="4743574"/>
            <a:ext cx="7845339" cy="20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2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6940" y="365125"/>
            <a:ext cx="7926859" cy="3515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Plate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медицине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325" t="18859" r="50946" b="9910"/>
          <a:stretch/>
        </p:blipFill>
        <p:spPr>
          <a:xfrm>
            <a:off x="372763" y="259491"/>
            <a:ext cx="2096530" cy="2825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946" t="16456" r="20473" b="10750"/>
          <a:stretch/>
        </p:blipFill>
        <p:spPr>
          <a:xfrm>
            <a:off x="3854276" y="848496"/>
            <a:ext cx="4129217" cy="5915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460" t="15736" r="50811" b="7628"/>
          <a:stretch/>
        </p:blipFill>
        <p:spPr>
          <a:xfrm>
            <a:off x="8211062" y="1112530"/>
            <a:ext cx="3624650" cy="5255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0068" t="42642" r="52026" b="7268"/>
          <a:stretch/>
        </p:blipFill>
        <p:spPr>
          <a:xfrm>
            <a:off x="224480" y="3085042"/>
            <a:ext cx="3402227" cy="34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0473" t="30133" r="48408" b="46662"/>
          <a:stretch/>
        </p:blipFill>
        <p:spPr>
          <a:xfrm>
            <a:off x="516250" y="2316800"/>
            <a:ext cx="2625100" cy="3083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866" y="76801"/>
            <a:ext cx="10515600" cy="6874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персональные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вибротренажеры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Plate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ower Plate®  Roller™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b="10735"/>
          <a:stretch/>
        </p:blipFill>
        <p:spPr bwMode="auto">
          <a:xfrm>
            <a:off x="2338556" y="1300103"/>
            <a:ext cx="3474305" cy="20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owerplate.ru/wp-content/uploads/2020/12/power-plate-pulse-massage-gu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61" y="916367"/>
            <a:ext cx="2800865" cy="28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71378" y="1087414"/>
            <a:ext cx="2274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0" i="0" dirty="0" smtClean="0">
                <a:solidFill>
                  <a:srgbClr val="0F0F0F"/>
                </a:solidFill>
                <a:effectLst/>
                <a:latin typeface="Segoe UI" panose="020B0502040204020203" pitchFamily="34" charset="0"/>
              </a:rPr>
              <a:t>Power Plate Pulse</a:t>
            </a:r>
            <a:endParaRPr lang="ru-RU" sz="2000" b="0" i="0" dirty="0" smtClean="0">
              <a:solidFill>
                <a:srgbClr val="0F0F0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104" y="1287469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0" i="0" dirty="0" smtClean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 Plate Roller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74392" t="13093" r="1486" b="22402"/>
          <a:stretch/>
        </p:blipFill>
        <p:spPr>
          <a:xfrm>
            <a:off x="8957450" y="2755556"/>
            <a:ext cx="2508262" cy="377293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29665" y="4127157"/>
            <a:ext cx="3468129" cy="1592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локального кровообращения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Расслабление мышц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боли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2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011" y="19137"/>
            <a:ext cx="10515600" cy="8952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Примеры упражнений с тренажером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rPr>
              <a:t>Power Plate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rPr>
              <a:t>Roller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933" t="31635" r="37027" b="34069"/>
          <a:stretch/>
        </p:blipFill>
        <p:spPr>
          <a:xfrm>
            <a:off x="2230640" y="914401"/>
            <a:ext cx="3237233" cy="5660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1933" t="66092" r="37027" b="10564"/>
          <a:stretch/>
        </p:blipFill>
        <p:spPr>
          <a:xfrm>
            <a:off x="6614984" y="1031295"/>
            <a:ext cx="4114090" cy="48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391" y="171159"/>
            <a:ext cx="11189044" cy="4907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упражнений с тренажером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Plate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324" t="22702" r="28987" b="57363"/>
          <a:stretch/>
        </p:blipFill>
        <p:spPr>
          <a:xfrm>
            <a:off x="942913" y="3620976"/>
            <a:ext cx="7173186" cy="3013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1436" t="44747" r="28987" b="35136"/>
          <a:stretch/>
        </p:blipFill>
        <p:spPr>
          <a:xfrm>
            <a:off x="7177204" y="759880"/>
            <a:ext cx="4517887" cy="2611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4324" t="66425" r="28987" b="13152"/>
          <a:stretch/>
        </p:blipFill>
        <p:spPr>
          <a:xfrm>
            <a:off x="942913" y="837599"/>
            <a:ext cx="6011563" cy="2587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4324" t="44747" r="48336" b="35136"/>
          <a:stretch/>
        </p:blipFill>
        <p:spPr>
          <a:xfrm>
            <a:off x="9331045" y="3620976"/>
            <a:ext cx="2093700" cy="32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49" y="101515"/>
            <a:ext cx="10515600" cy="6543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курс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6" y="1264318"/>
            <a:ext cx="3093134" cy="3866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3" y="1264318"/>
            <a:ext cx="2031479" cy="2708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838" t="24384" r="28108" b="31411"/>
          <a:stretch/>
        </p:blipFill>
        <p:spPr>
          <a:xfrm rot="5400000">
            <a:off x="4928225" y="2152412"/>
            <a:ext cx="3946760" cy="2227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2" r="41791" b="10231"/>
          <a:stretch/>
        </p:blipFill>
        <p:spPr>
          <a:xfrm>
            <a:off x="8371703" y="1312581"/>
            <a:ext cx="2675237" cy="39125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2" t="43590" r="23419" b="30303"/>
          <a:stretch/>
        </p:blipFill>
        <p:spPr>
          <a:xfrm>
            <a:off x="3408338" y="4481382"/>
            <a:ext cx="2201313" cy="23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8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49" y="101515"/>
            <a:ext cx="10515600" cy="6543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курс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4" t="39704"/>
          <a:stretch/>
        </p:blipFill>
        <p:spPr>
          <a:xfrm>
            <a:off x="4391203" y="1175953"/>
            <a:ext cx="2368030" cy="2996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t="30948"/>
          <a:stretch/>
        </p:blipFill>
        <p:spPr>
          <a:xfrm>
            <a:off x="929882" y="1175953"/>
            <a:ext cx="2145089" cy="2996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1" r="40158"/>
          <a:stretch/>
        </p:blipFill>
        <p:spPr>
          <a:xfrm>
            <a:off x="7927184" y="1169445"/>
            <a:ext cx="2732578" cy="3003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4" t="35509" r="20067" b="43782"/>
          <a:stretch/>
        </p:blipFill>
        <p:spPr>
          <a:xfrm>
            <a:off x="4201296" y="4341031"/>
            <a:ext cx="2932672" cy="23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Наши контакты: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Директор НИИ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Нейронаук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д.м.н.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профессор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Пятин Василий Федорович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Заведующая лабораторией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нейросоциологии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кандидат соц. наук, Маслова Ольга Александровна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E-mail: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maslova_olga@list.ru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Tel.: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8-927-606-13-92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11164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89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PT Sans narrow</vt:lpstr>
      <vt:lpstr>Segoe UI</vt:lpstr>
      <vt:lpstr>Times New Roman</vt:lpstr>
      <vt:lpstr>Тема Office</vt:lpstr>
      <vt:lpstr>Мастер-класс  Персональное применение вибрационной терапии  </vt:lpstr>
      <vt:lpstr>Презентация PowerPoint</vt:lpstr>
      <vt:lpstr>Применение Power Plate в медицине</vt:lpstr>
      <vt:lpstr>Новые персональные вибротренажеры Power Plate</vt:lpstr>
      <vt:lpstr>Примеры упражнений с тренажером Power Plate Roller </vt:lpstr>
      <vt:lpstr>Примеры упражнений с тренажером  Power Plate Roller</vt:lpstr>
      <vt:lpstr>Практический курс </vt:lpstr>
      <vt:lpstr>Практический курс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Admin</dc:creator>
  <cp:lastModifiedBy>Admin</cp:lastModifiedBy>
  <cp:revision>22</cp:revision>
  <dcterms:created xsi:type="dcterms:W3CDTF">2021-02-10T13:49:26Z</dcterms:created>
  <dcterms:modified xsi:type="dcterms:W3CDTF">2021-02-11T06:23:12Z</dcterms:modified>
</cp:coreProperties>
</file>