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g"/>
  <Override PartName="/ppt/media/image32.jpg" ContentType="image/jpg"/>
  <Override PartName="/ppt/media/image48.jpg" ContentType="image/jpg"/>
  <Override PartName="/ppt/notesSlides/notesSlide1.xml" ContentType="application/vnd.openxmlformats-officedocument.presentationml.notesSlide+xml"/>
  <Override PartName="/ppt/media/image161.jpg" ContentType="image/jpg"/>
  <Override PartName="/ppt/media/image18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5" r:id="rId27"/>
    <p:sldId id="286" r:id="rId28"/>
    <p:sldId id="281" r:id="rId29"/>
    <p:sldId id="282" r:id="rId30"/>
    <p:sldId id="283" r:id="rId31"/>
    <p:sldId id="284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7627600" cy="9918700"/>
  <p:notesSz cx="17627600" cy="9918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18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4" autoAdjust="0"/>
    <p:restoredTop sz="96357" autoAdjust="0"/>
  </p:normalViewPr>
  <p:slideViewPr>
    <p:cSldViewPr>
      <p:cViewPr varScale="1">
        <p:scale>
          <a:sx n="51" d="100"/>
          <a:sy n="51" d="100"/>
        </p:scale>
        <p:origin x="56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639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9985375" y="0"/>
            <a:ext cx="7637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3EEDF-6BF6-4B06-9E7F-091765381F7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83882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762125" y="4773613"/>
            <a:ext cx="1410335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76390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9985375" y="9421813"/>
            <a:ext cx="7637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E24D3-3D92-4831-8C98-0D9630A8B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6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24D3-3D92-4831-8C98-0D9630A8B14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9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85000" y="5827849"/>
            <a:ext cx="9933576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861800" y="2978150"/>
            <a:ext cx="5056776" cy="838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3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032" y="445554"/>
            <a:ext cx="16599535" cy="615553"/>
          </a:xfrm>
        </p:spPr>
        <p:txBody>
          <a:bodyPr lIns="0" tIns="0" rIns="0" bIns="0"/>
          <a:lstStyle>
            <a:lvl1pPr>
              <a:defRPr sz="4000" b="1" i="0">
                <a:solidFill>
                  <a:srgbClr val="3B3B3A"/>
                </a:solidFill>
                <a:latin typeface="Calibri"/>
                <a:cs typeface="Calibri"/>
              </a:defRPr>
            </a:lvl1pPr>
          </a:lstStyle>
          <a:p>
            <a:endParaRPr lang="ru-RU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032" y="1857958"/>
            <a:ext cx="16599535" cy="576839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3B3B3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81380" y="2281301"/>
            <a:ext cx="7668006" cy="65463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078214" y="2281301"/>
            <a:ext cx="7668006" cy="65463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032" y="445554"/>
            <a:ext cx="16599535" cy="589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3B3B3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1941" y="1857959"/>
            <a:ext cx="14863716" cy="2404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993384" y="9224391"/>
            <a:ext cx="5640832" cy="49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81380" y="9224391"/>
            <a:ext cx="4054348" cy="49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91873" y="9224391"/>
            <a:ext cx="4054348" cy="49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14.jp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://www.ructrims.org/files/&#1050;&#1083;&#1080;&#1085;&#1080;&#1095;&#1077;&#1089;&#1082;&#1080;&#1077;_&#1088;&#1077;&#1082;&#1086;&#1084;&#1077;&#1085;&#1076;&#1072;&#1094;&#1080;&#1080;_&#1056;&#1057;_2019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0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0" Type="http://schemas.openxmlformats.org/officeDocument/2006/relationships/hyperlink" Target="http://www.yourms.com/" TargetMode="External"/><Relationship Id="rId4" Type="http://schemas.openxmlformats.org/officeDocument/2006/relationships/image" Target="../media/image102.png"/><Relationship Id="rId9" Type="http://schemas.openxmlformats.org/officeDocument/2006/relationships/hyperlink" Target="http://www.yourms.com/#/welcom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ctrims.org/files/&#1050;&#1083;&#1080;&#1085;&#1080;&#1095;&#1077;&#1089;&#1082;&#1080;&#1077;_&#1088;&#1077;&#1082;&#1086;&#1084;&#1077;&#1085;&#1076;&#1072;&#1094;&#1080;&#1080;_&#1056;&#1057;_2019.pd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1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hyperlink" Target="http://ructrims.org/education_ru" TargetMode="External"/><Relationship Id="rId9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hyperlink" Target="http://www.jwatch.org/na49839/2019/08/29/guidelines-immunizations-patients-with-multiple-sclerosis" TargetMode="External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hyperlink" Target="http://www.immunology.org/celebrate-vaccines/public-engagement/guide-childhood-vaccinations/how-vaccines-work" TargetMode="External"/><Relationship Id="rId2" Type="http://schemas.openxmlformats.org/officeDocument/2006/relationships/image" Target="../media/image14.jp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hyperlink" Target="http://www.who.int/news-room/facts-in-pictures/detail/immunization" TargetMode="External"/><Relationship Id="rId5" Type="http://schemas.openxmlformats.org/officeDocument/2006/relationships/image" Target="../media/image121.png"/><Relationship Id="rId15" Type="http://schemas.openxmlformats.org/officeDocument/2006/relationships/image" Target="../media/image12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image" Target="../media/image14.jp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14.jp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4.png"/><Relationship Id="rId4" Type="http://schemas.openxmlformats.org/officeDocument/2006/relationships/image" Target="../media/image1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ssociety.org.uk/research/explore-our-research/emerging-research-and-treatments/genetics-and-ms" TargetMode="External"/><Relationship Id="rId4" Type="http://schemas.openxmlformats.org/officeDocument/2006/relationships/hyperlink" Target="http://www.msif.org/about-ms/what-is-ms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4.jpg"/><Relationship Id="rId16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GuzSOZDC4c?start=1&amp;feature=oembed" TargetMode="External"/><Relationship Id="rId5" Type="http://schemas.openxmlformats.org/officeDocument/2006/relationships/image" Target="../media/image206.jpeg"/><Relationship Id="rId4" Type="http://schemas.openxmlformats.org/officeDocument/2006/relationships/image" Target="../media/image20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3.png"/><Relationship Id="rId7" Type="http://schemas.openxmlformats.org/officeDocument/2006/relationships/image" Target="../media/image18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10" Type="http://schemas.openxmlformats.org/officeDocument/2006/relationships/image" Target="../media/image231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23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01.png"/><Relationship Id="rId5" Type="http://schemas.openxmlformats.org/officeDocument/2006/relationships/image" Target="../media/image19.png"/><Relationship Id="rId15" Type="http://schemas.openxmlformats.org/officeDocument/2006/relationships/image" Target="../media/image235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Relationship Id="rId14" Type="http://schemas.openxmlformats.org/officeDocument/2006/relationships/image" Target="../media/image2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www.istockphoto.com/ru/&#1074;&#1077;&#1082;&#1090;&#1086;&#1088;&#1085;&#1072;&#1103;/&#1088;&#1072;&#1089;&#1089;&#1077;&#1103;&#1085;&#1085;&#1099;&#1081;-&#1089;&#1082;&#1083;&#1077;&#1088;&#1086;&#1079;-gm530457339-5454246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623155" cy="9912985"/>
            <a:chOff x="0" y="0"/>
            <a:chExt cx="17623155" cy="9912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1"/>
              <a:ext cx="12848277" cy="99123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665398" y="381"/>
              <a:ext cx="830580" cy="118110"/>
            </a:xfrm>
            <a:custGeom>
              <a:avLst/>
              <a:gdLst/>
              <a:ahLst/>
              <a:cxnLst/>
              <a:rect l="l" t="t" r="r" b="b"/>
              <a:pathLst>
                <a:path w="830579" h="118110">
                  <a:moveTo>
                    <a:pt x="817986" y="0"/>
                  </a:moveTo>
                  <a:lnTo>
                    <a:pt x="0" y="0"/>
                  </a:lnTo>
                  <a:lnTo>
                    <a:pt x="26686" y="25334"/>
                  </a:lnTo>
                  <a:lnTo>
                    <a:pt x="71629" y="56465"/>
                  </a:lnTo>
                  <a:lnTo>
                    <a:pt x="122042" y="82823"/>
                  </a:lnTo>
                  <a:lnTo>
                    <a:pt x="174145" y="102393"/>
                  </a:lnTo>
                  <a:lnTo>
                    <a:pt x="224157" y="113156"/>
                  </a:lnTo>
                  <a:lnTo>
                    <a:pt x="298963" y="117324"/>
                  </a:lnTo>
                  <a:lnTo>
                    <a:pt x="350447" y="117681"/>
                  </a:lnTo>
                  <a:lnTo>
                    <a:pt x="408234" y="116717"/>
                  </a:lnTo>
                  <a:lnTo>
                    <a:pt x="470011" y="114304"/>
                  </a:lnTo>
                  <a:lnTo>
                    <a:pt x="533464" y="110314"/>
                  </a:lnTo>
                  <a:lnTo>
                    <a:pt x="596280" y="104619"/>
                  </a:lnTo>
                  <a:lnTo>
                    <a:pt x="656146" y="97092"/>
                  </a:lnTo>
                  <a:lnTo>
                    <a:pt x="710749" y="87604"/>
                  </a:lnTo>
                  <a:lnTo>
                    <a:pt x="757776" y="76029"/>
                  </a:lnTo>
                  <a:lnTo>
                    <a:pt x="794912" y="62237"/>
                  </a:lnTo>
                  <a:lnTo>
                    <a:pt x="830264" y="27495"/>
                  </a:lnTo>
                  <a:lnTo>
                    <a:pt x="824550" y="6942"/>
                  </a:lnTo>
                  <a:lnTo>
                    <a:pt x="817986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1705" y="381"/>
              <a:ext cx="165869" cy="13779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57192" y="381"/>
              <a:ext cx="318770" cy="754380"/>
            </a:xfrm>
            <a:custGeom>
              <a:avLst/>
              <a:gdLst/>
              <a:ahLst/>
              <a:cxnLst/>
              <a:rect l="l" t="t" r="r" b="b"/>
              <a:pathLst>
                <a:path w="318770" h="754380">
                  <a:moveTo>
                    <a:pt x="286597" y="0"/>
                  </a:moveTo>
                  <a:lnTo>
                    <a:pt x="136454" y="0"/>
                  </a:lnTo>
                  <a:lnTo>
                    <a:pt x="119181" y="39600"/>
                  </a:lnTo>
                  <a:lnTo>
                    <a:pt x="97708" y="95920"/>
                  </a:lnTo>
                  <a:lnTo>
                    <a:pt x="77317" y="155540"/>
                  </a:lnTo>
                  <a:lnTo>
                    <a:pt x="58429" y="216183"/>
                  </a:lnTo>
                  <a:lnTo>
                    <a:pt x="41469" y="275575"/>
                  </a:lnTo>
                  <a:lnTo>
                    <a:pt x="26858" y="331439"/>
                  </a:lnTo>
                  <a:lnTo>
                    <a:pt x="15019" y="381499"/>
                  </a:lnTo>
                  <a:lnTo>
                    <a:pt x="6375" y="423479"/>
                  </a:lnTo>
                  <a:lnTo>
                    <a:pt x="0" y="506201"/>
                  </a:lnTo>
                  <a:lnTo>
                    <a:pt x="6725" y="561419"/>
                  </a:lnTo>
                  <a:lnTo>
                    <a:pt x="20456" y="616605"/>
                  </a:lnTo>
                  <a:lnTo>
                    <a:pt x="40121" y="667609"/>
                  </a:lnTo>
                  <a:lnTo>
                    <a:pt x="64652" y="710277"/>
                  </a:lnTo>
                  <a:lnTo>
                    <a:pt x="92978" y="740457"/>
                  </a:lnTo>
                  <a:lnTo>
                    <a:pt x="124030" y="753999"/>
                  </a:lnTo>
                  <a:lnTo>
                    <a:pt x="157377" y="748191"/>
                  </a:lnTo>
                  <a:lnTo>
                    <a:pt x="192012" y="725563"/>
                  </a:lnTo>
                  <a:lnTo>
                    <a:pt x="225917" y="689899"/>
                  </a:lnTo>
                  <a:lnTo>
                    <a:pt x="257075" y="644983"/>
                  </a:lnTo>
                  <a:lnTo>
                    <a:pt x="283469" y="594600"/>
                  </a:lnTo>
                  <a:lnTo>
                    <a:pt x="303081" y="542534"/>
                  </a:lnTo>
                  <a:lnTo>
                    <a:pt x="313895" y="492569"/>
                  </a:lnTo>
                  <a:lnTo>
                    <a:pt x="318015" y="417845"/>
                  </a:lnTo>
                  <a:lnTo>
                    <a:pt x="318356" y="366417"/>
                  </a:lnTo>
                  <a:lnTo>
                    <a:pt x="317379" y="308693"/>
                  </a:lnTo>
                  <a:lnTo>
                    <a:pt x="314955" y="246984"/>
                  </a:lnTo>
                  <a:lnTo>
                    <a:pt x="310955" y="183600"/>
                  </a:lnTo>
                  <a:lnTo>
                    <a:pt x="305249" y="120853"/>
                  </a:lnTo>
                  <a:lnTo>
                    <a:pt x="297709" y="61054"/>
                  </a:lnTo>
                  <a:lnTo>
                    <a:pt x="288206" y="6514"/>
                  </a:lnTo>
                  <a:lnTo>
                    <a:pt x="286597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27088" y="381"/>
              <a:ext cx="232522" cy="1175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769960" y="380"/>
              <a:ext cx="1315085" cy="612140"/>
            </a:xfrm>
            <a:custGeom>
              <a:avLst/>
              <a:gdLst/>
              <a:ahLst/>
              <a:cxnLst/>
              <a:rect l="l" t="t" r="r" b="b"/>
              <a:pathLst>
                <a:path w="1315084" h="612140">
                  <a:moveTo>
                    <a:pt x="1314780" y="0"/>
                  </a:moveTo>
                  <a:lnTo>
                    <a:pt x="1314780" y="0"/>
                  </a:lnTo>
                  <a:lnTo>
                    <a:pt x="439204" y="0"/>
                  </a:lnTo>
                  <a:lnTo>
                    <a:pt x="402983" y="17767"/>
                  </a:lnTo>
                  <a:lnTo>
                    <a:pt x="346710" y="47320"/>
                  </a:lnTo>
                  <a:lnTo>
                    <a:pt x="292671" y="77343"/>
                  </a:lnTo>
                  <a:lnTo>
                    <a:pt x="242798" y="106527"/>
                  </a:lnTo>
                  <a:lnTo>
                    <a:pt x="198996" y="133578"/>
                  </a:lnTo>
                  <a:lnTo>
                    <a:pt x="163182" y="157149"/>
                  </a:lnTo>
                  <a:lnTo>
                    <a:pt x="100126" y="211162"/>
                  </a:lnTo>
                  <a:lnTo>
                    <a:pt x="65798" y="254965"/>
                  </a:lnTo>
                  <a:lnTo>
                    <a:pt x="36449" y="303682"/>
                  </a:lnTo>
                  <a:lnTo>
                    <a:pt x="14236" y="353631"/>
                  </a:lnTo>
                  <a:lnTo>
                    <a:pt x="1358" y="401116"/>
                  </a:lnTo>
                  <a:lnTo>
                    <a:pt x="0" y="442455"/>
                  </a:lnTo>
                  <a:lnTo>
                    <a:pt x="12344" y="473964"/>
                  </a:lnTo>
                  <a:lnTo>
                    <a:pt x="40055" y="493407"/>
                  </a:lnTo>
                  <a:lnTo>
                    <a:pt x="80581" y="501878"/>
                  </a:lnTo>
                  <a:lnTo>
                    <a:pt x="129819" y="500608"/>
                  </a:lnTo>
                  <a:lnTo>
                    <a:pt x="183654" y="490880"/>
                  </a:lnTo>
                  <a:lnTo>
                    <a:pt x="237985" y="473900"/>
                  </a:lnTo>
                  <a:lnTo>
                    <a:pt x="288721" y="450938"/>
                  </a:lnTo>
                  <a:lnTo>
                    <a:pt x="331749" y="423227"/>
                  </a:lnTo>
                  <a:lnTo>
                    <a:pt x="387553" y="373316"/>
                  </a:lnTo>
                  <a:lnTo>
                    <a:pt x="424205" y="337185"/>
                  </a:lnTo>
                  <a:lnTo>
                    <a:pt x="464375" y="295668"/>
                  </a:lnTo>
                  <a:lnTo>
                    <a:pt x="506349" y="250317"/>
                  </a:lnTo>
                  <a:lnTo>
                    <a:pt x="548386" y="202666"/>
                  </a:lnTo>
                  <a:lnTo>
                    <a:pt x="582256" y="162064"/>
                  </a:lnTo>
                  <a:lnTo>
                    <a:pt x="605586" y="209524"/>
                  </a:lnTo>
                  <a:lnTo>
                    <a:pt x="635152" y="265747"/>
                  </a:lnTo>
                  <a:lnTo>
                    <a:pt x="665200" y="319722"/>
                  </a:lnTo>
                  <a:lnTo>
                    <a:pt x="694397" y="369544"/>
                  </a:lnTo>
                  <a:lnTo>
                    <a:pt x="721461" y="413308"/>
                  </a:lnTo>
                  <a:lnTo>
                    <a:pt x="745045" y="449084"/>
                  </a:lnTo>
                  <a:lnTo>
                    <a:pt x="799109" y="512089"/>
                  </a:lnTo>
                  <a:lnTo>
                    <a:pt x="842975" y="546379"/>
                  </a:lnTo>
                  <a:lnTo>
                    <a:pt x="891755" y="575703"/>
                  </a:lnTo>
                  <a:lnTo>
                    <a:pt x="941755" y="597865"/>
                  </a:lnTo>
                  <a:lnTo>
                    <a:pt x="989291" y="610692"/>
                  </a:lnTo>
                  <a:lnTo>
                    <a:pt x="1030668" y="612013"/>
                  </a:lnTo>
                  <a:lnTo>
                    <a:pt x="1062189" y="599630"/>
                  </a:lnTo>
                  <a:lnTo>
                    <a:pt x="1081659" y="571995"/>
                  </a:lnTo>
                  <a:lnTo>
                    <a:pt x="1090142" y="531533"/>
                  </a:lnTo>
                  <a:lnTo>
                    <a:pt x="1088872" y="482371"/>
                  </a:lnTo>
                  <a:lnTo>
                    <a:pt x="1079119" y="428599"/>
                  </a:lnTo>
                  <a:lnTo>
                    <a:pt x="1062113" y="374319"/>
                  </a:lnTo>
                  <a:lnTo>
                    <a:pt x="1039114" y="323646"/>
                  </a:lnTo>
                  <a:lnTo>
                    <a:pt x="1011389" y="280670"/>
                  </a:lnTo>
                  <a:lnTo>
                    <a:pt x="961402" y="224929"/>
                  </a:lnTo>
                  <a:lnTo>
                    <a:pt x="925245" y="188315"/>
                  </a:lnTo>
                  <a:lnTo>
                    <a:pt x="883691" y="148183"/>
                  </a:lnTo>
                  <a:lnTo>
                    <a:pt x="847801" y="115049"/>
                  </a:lnTo>
                  <a:lnTo>
                    <a:pt x="902538" y="124802"/>
                  </a:lnTo>
                  <a:lnTo>
                    <a:pt x="953414" y="132651"/>
                  </a:lnTo>
                  <a:lnTo>
                    <a:pt x="995959" y="137960"/>
                  </a:lnTo>
                  <a:lnTo>
                    <a:pt x="1027899" y="140462"/>
                  </a:lnTo>
                  <a:lnTo>
                    <a:pt x="1079017" y="137782"/>
                  </a:lnTo>
                  <a:lnTo>
                    <a:pt x="1133602" y="126746"/>
                  </a:lnTo>
                  <a:lnTo>
                    <a:pt x="1187602" y="108737"/>
                  </a:lnTo>
                  <a:lnTo>
                    <a:pt x="1236954" y="85153"/>
                  </a:lnTo>
                  <a:lnTo>
                    <a:pt x="1277607" y="57378"/>
                  </a:lnTo>
                  <a:lnTo>
                    <a:pt x="1305496" y="26822"/>
                  </a:lnTo>
                  <a:lnTo>
                    <a:pt x="1314780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50300" y="380"/>
              <a:ext cx="955040" cy="244475"/>
            </a:xfrm>
            <a:custGeom>
              <a:avLst/>
              <a:gdLst/>
              <a:ahLst/>
              <a:cxnLst/>
              <a:rect l="l" t="t" r="r" b="b"/>
              <a:pathLst>
                <a:path w="955040" h="244475">
                  <a:moveTo>
                    <a:pt x="954697" y="0"/>
                  </a:moveTo>
                  <a:lnTo>
                    <a:pt x="686473" y="0"/>
                  </a:lnTo>
                  <a:lnTo>
                    <a:pt x="512940" y="0"/>
                  </a:lnTo>
                  <a:lnTo>
                    <a:pt x="132359" y="0"/>
                  </a:lnTo>
                  <a:lnTo>
                    <a:pt x="95186" y="24892"/>
                  </a:lnTo>
                  <a:lnTo>
                    <a:pt x="52717" y="62953"/>
                  </a:lnTo>
                  <a:lnTo>
                    <a:pt x="19646" y="103644"/>
                  </a:lnTo>
                  <a:lnTo>
                    <a:pt x="558" y="143230"/>
                  </a:lnTo>
                  <a:lnTo>
                    <a:pt x="0" y="177927"/>
                  </a:lnTo>
                  <a:lnTo>
                    <a:pt x="21082" y="205486"/>
                  </a:lnTo>
                  <a:lnTo>
                    <a:pt x="59969" y="225945"/>
                  </a:lnTo>
                  <a:lnTo>
                    <a:pt x="110756" y="239026"/>
                  </a:lnTo>
                  <a:lnTo>
                    <a:pt x="167538" y="244411"/>
                  </a:lnTo>
                  <a:lnTo>
                    <a:pt x="224421" y="241769"/>
                  </a:lnTo>
                  <a:lnTo>
                    <a:pt x="275526" y="230822"/>
                  </a:lnTo>
                  <a:lnTo>
                    <a:pt x="342214" y="203758"/>
                  </a:lnTo>
                  <a:lnTo>
                    <a:pt x="387350" y="182753"/>
                  </a:lnTo>
                  <a:lnTo>
                    <a:pt x="437184" y="158038"/>
                  </a:lnTo>
                  <a:lnTo>
                    <a:pt x="489343" y="130568"/>
                  </a:lnTo>
                  <a:lnTo>
                    <a:pt x="541464" y="101282"/>
                  </a:lnTo>
                  <a:lnTo>
                    <a:pt x="591172" y="71145"/>
                  </a:lnTo>
                  <a:lnTo>
                    <a:pt x="636079" y="41109"/>
                  </a:lnTo>
                  <a:lnTo>
                    <a:pt x="637540" y="39992"/>
                  </a:lnTo>
                  <a:lnTo>
                    <a:pt x="639381" y="40017"/>
                  </a:lnTo>
                  <a:lnTo>
                    <a:pt x="693369" y="37515"/>
                  </a:lnTo>
                  <a:lnTo>
                    <a:pt x="751268" y="32258"/>
                  </a:lnTo>
                  <a:lnTo>
                    <a:pt x="810602" y="24866"/>
                  </a:lnTo>
                  <a:lnTo>
                    <a:pt x="868895" y="16002"/>
                  </a:lnTo>
                  <a:lnTo>
                    <a:pt x="923683" y="6299"/>
                  </a:lnTo>
                  <a:lnTo>
                    <a:pt x="954697" y="0"/>
                  </a:lnTo>
                  <a:close/>
                </a:path>
              </a:pathLst>
            </a:custGeom>
            <a:solidFill>
              <a:srgbClr val="FF7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4309" y="381"/>
              <a:ext cx="126045" cy="791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82938" y="380"/>
              <a:ext cx="767715" cy="591185"/>
            </a:xfrm>
            <a:custGeom>
              <a:avLst/>
              <a:gdLst/>
              <a:ahLst/>
              <a:cxnLst/>
              <a:rect l="l" t="t" r="r" b="b"/>
              <a:pathLst>
                <a:path w="767715" h="591185">
                  <a:moveTo>
                    <a:pt x="767334" y="232714"/>
                  </a:moveTo>
                  <a:lnTo>
                    <a:pt x="754329" y="190779"/>
                  </a:lnTo>
                  <a:lnTo>
                    <a:pt x="727697" y="145643"/>
                  </a:lnTo>
                  <a:lnTo>
                    <a:pt x="691349" y="101714"/>
                  </a:lnTo>
                  <a:lnTo>
                    <a:pt x="649274" y="63398"/>
                  </a:lnTo>
                  <a:lnTo>
                    <a:pt x="605396" y="35052"/>
                  </a:lnTo>
                  <a:lnTo>
                    <a:pt x="539064" y="7086"/>
                  </a:lnTo>
                  <a:lnTo>
                    <a:pt x="519620" y="0"/>
                  </a:lnTo>
                  <a:lnTo>
                    <a:pt x="280352" y="0"/>
                  </a:lnTo>
                  <a:lnTo>
                    <a:pt x="279476" y="0"/>
                  </a:lnTo>
                  <a:lnTo>
                    <a:pt x="118694" y="0"/>
                  </a:lnTo>
                  <a:lnTo>
                    <a:pt x="0" y="0"/>
                  </a:lnTo>
                  <a:lnTo>
                    <a:pt x="41363" y="11569"/>
                  </a:lnTo>
                  <a:lnTo>
                    <a:pt x="97840" y="25361"/>
                  </a:lnTo>
                  <a:lnTo>
                    <a:pt x="120053" y="29756"/>
                  </a:lnTo>
                  <a:lnTo>
                    <a:pt x="121107" y="52336"/>
                  </a:lnTo>
                  <a:lnTo>
                    <a:pt x="126365" y="110172"/>
                  </a:lnTo>
                  <a:lnTo>
                    <a:pt x="133743" y="169443"/>
                  </a:lnTo>
                  <a:lnTo>
                    <a:pt x="142595" y="227672"/>
                  </a:lnTo>
                  <a:lnTo>
                    <a:pt x="152298" y="282384"/>
                  </a:lnTo>
                  <a:lnTo>
                    <a:pt x="162191" y="331127"/>
                  </a:lnTo>
                  <a:lnTo>
                    <a:pt x="171640" y="371398"/>
                  </a:lnTo>
                  <a:lnTo>
                    <a:pt x="201574" y="448348"/>
                  </a:lnTo>
                  <a:lnTo>
                    <a:pt x="233286" y="495630"/>
                  </a:lnTo>
                  <a:lnTo>
                    <a:pt x="271386" y="538060"/>
                  </a:lnTo>
                  <a:lnTo>
                    <a:pt x="312115" y="571093"/>
                  </a:lnTo>
                  <a:lnTo>
                    <a:pt x="351726" y="590169"/>
                  </a:lnTo>
                  <a:lnTo>
                    <a:pt x="386448" y="590740"/>
                  </a:lnTo>
                  <a:lnTo>
                    <a:pt x="414032" y="569671"/>
                  </a:lnTo>
                  <a:lnTo>
                    <a:pt x="434530" y="530821"/>
                  </a:lnTo>
                  <a:lnTo>
                    <a:pt x="447649" y="480085"/>
                  </a:lnTo>
                  <a:lnTo>
                    <a:pt x="453047" y="423341"/>
                  </a:lnTo>
                  <a:lnTo>
                    <a:pt x="450430" y="366483"/>
                  </a:lnTo>
                  <a:lnTo>
                    <a:pt x="439470" y="315404"/>
                  </a:lnTo>
                  <a:lnTo>
                    <a:pt x="428726" y="286842"/>
                  </a:lnTo>
                  <a:lnTo>
                    <a:pt x="412381" y="248831"/>
                  </a:lnTo>
                  <a:lnTo>
                    <a:pt x="404139" y="231190"/>
                  </a:lnTo>
                  <a:lnTo>
                    <a:pt x="420395" y="241935"/>
                  </a:lnTo>
                  <a:lnTo>
                    <a:pt x="455612" y="263728"/>
                  </a:lnTo>
                  <a:lnTo>
                    <a:pt x="531215" y="297014"/>
                  </a:lnTo>
                  <a:lnTo>
                    <a:pt x="587108" y="308051"/>
                  </a:lnTo>
                  <a:lnTo>
                    <a:pt x="644080" y="311150"/>
                  </a:lnTo>
                  <a:lnTo>
                    <a:pt x="696277" y="305727"/>
                  </a:lnTo>
                  <a:lnTo>
                    <a:pt x="737793" y="291223"/>
                  </a:lnTo>
                  <a:lnTo>
                    <a:pt x="762749" y="267081"/>
                  </a:lnTo>
                  <a:lnTo>
                    <a:pt x="767334" y="232714"/>
                  </a:lnTo>
                  <a:close/>
                </a:path>
              </a:pathLst>
            </a:custGeom>
            <a:solidFill>
              <a:srgbClr val="FF7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98713" y="381"/>
              <a:ext cx="134274" cy="7395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030168" y="381"/>
              <a:ext cx="398145" cy="558800"/>
            </a:xfrm>
            <a:custGeom>
              <a:avLst/>
              <a:gdLst/>
              <a:ahLst/>
              <a:cxnLst/>
              <a:rect l="l" t="t" r="r" b="b"/>
              <a:pathLst>
                <a:path w="398145" h="558800">
                  <a:moveTo>
                    <a:pt x="398043" y="0"/>
                  </a:moveTo>
                  <a:lnTo>
                    <a:pt x="225553" y="0"/>
                  </a:lnTo>
                  <a:lnTo>
                    <a:pt x="200326" y="30241"/>
                  </a:lnTo>
                  <a:lnTo>
                    <a:pt x="163595" y="77376"/>
                  </a:lnTo>
                  <a:lnTo>
                    <a:pt x="128646" y="124826"/>
                  </a:lnTo>
                  <a:lnTo>
                    <a:pt x="96773" y="170390"/>
                  </a:lnTo>
                  <a:lnTo>
                    <a:pt x="69270" y="211865"/>
                  </a:lnTo>
                  <a:lnTo>
                    <a:pt x="47431" y="247052"/>
                  </a:lnTo>
                  <a:lnTo>
                    <a:pt x="14141" y="322568"/>
                  </a:lnTo>
                  <a:lnTo>
                    <a:pt x="3101" y="378368"/>
                  </a:lnTo>
                  <a:lnTo>
                    <a:pt x="0" y="435268"/>
                  </a:lnTo>
                  <a:lnTo>
                    <a:pt x="5401" y="487390"/>
                  </a:lnTo>
                  <a:lnTo>
                    <a:pt x="19873" y="528855"/>
                  </a:lnTo>
                  <a:lnTo>
                    <a:pt x="43981" y="553783"/>
                  </a:lnTo>
                  <a:lnTo>
                    <a:pt x="78443" y="558400"/>
                  </a:lnTo>
                  <a:lnTo>
                    <a:pt x="120475" y="545422"/>
                  </a:lnTo>
                  <a:lnTo>
                    <a:pt x="165679" y="518802"/>
                  </a:lnTo>
                  <a:lnTo>
                    <a:pt x="209655" y="482494"/>
                  </a:lnTo>
                  <a:lnTo>
                    <a:pt x="248004" y="440449"/>
                  </a:lnTo>
                  <a:lnTo>
                    <a:pt x="276328" y="396621"/>
                  </a:lnTo>
                  <a:lnTo>
                    <a:pt x="304364" y="330368"/>
                  </a:lnTo>
                  <a:lnTo>
                    <a:pt x="321426" y="283627"/>
                  </a:lnTo>
                  <a:lnTo>
                    <a:pt x="339179" y="230942"/>
                  </a:lnTo>
                  <a:lnTo>
                    <a:pt x="356619" y="174661"/>
                  </a:lnTo>
                  <a:lnTo>
                    <a:pt x="372745" y="117133"/>
                  </a:lnTo>
                  <a:lnTo>
                    <a:pt x="386551" y="60707"/>
                  </a:lnTo>
                  <a:lnTo>
                    <a:pt x="397034" y="7732"/>
                  </a:lnTo>
                  <a:lnTo>
                    <a:pt x="398043" y="0"/>
                  </a:lnTo>
                  <a:close/>
                </a:path>
              </a:pathLst>
            </a:custGeom>
            <a:solidFill>
              <a:srgbClr val="FF7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60116" y="381"/>
              <a:ext cx="421005" cy="193675"/>
            </a:xfrm>
            <a:custGeom>
              <a:avLst/>
              <a:gdLst/>
              <a:ahLst/>
              <a:cxnLst/>
              <a:rect l="l" t="t" r="r" b="b"/>
              <a:pathLst>
                <a:path w="421004" h="193675">
                  <a:moveTo>
                    <a:pt x="420386" y="0"/>
                  </a:moveTo>
                  <a:lnTo>
                    <a:pt x="31" y="0"/>
                  </a:lnTo>
                  <a:lnTo>
                    <a:pt x="0" y="1258"/>
                  </a:lnTo>
                  <a:lnTo>
                    <a:pt x="9854" y="48958"/>
                  </a:lnTo>
                  <a:lnTo>
                    <a:pt x="30313" y="93211"/>
                  </a:lnTo>
                  <a:lnTo>
                    <a:pt x="59326" y="130455"/>
                  </a:lnTo>
                  <a:lnTo>
                    <a:pt x="95292" y="159889"/>
                  </a:lnTo>
                  <a:lnTo>
                    <a:pt x="136612" y="180708"/>
                  </a:lnTo>
                  <a:lnTo>
                    <a:pt x="181684" y="192111"/>
                  </a:lnTo>
                  <a:lnTo>
                    <a:pt x="228907" y="193293"/>
                  </a:lnTo>
                  <a:lnTo>
                    <a:pt x="276681" y="183451"/>
                  </a:lnTo>
                  <a:lnTo>
                    <a:pt x="320991" y="163003"/>
                  </a:lnTo>
                  <a:lnTo>
                    <a:pt x="358295" y="134018"/>
                  </a:lnTo>
                  <a:lnTo>
                    <a:pt x="387785" y="98093"/>
                  </a:lnTo>
                  <a:lnTo>
                    <a:pt x="408652" y="56821"/>
                  </a:lnTo>
                  <a:lnTo>
                    <a:pt x="420087" y="11797"/>
                  </a:lnTo>
                  <a:lnTo>
                    <a:pt x="4203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19962" y="733234"/>
              <a:ext cx="1459230" cy="1483360"/>
            </a:xfrm>
            <a:custGeom>
              <a:avLst/>
              <a:gdLst/>
              <a:ahLst/>
              <a:cxnLst/>
              <a:rect l="l" t="t" r="r" b="b"/>
              <a:pathLst>
                <a:path w="1459229" h="1483360">
                  <a:moveTo>
                    <a:pt x="1458658" y="724027"/>
                  </a:moveTo>
                  <a:lnTo>
                    <a:pt x="1424889" y="658571"/>
                  </a:lnTo>
                  <a:lnTo>
                    <a:pt x="1386636" y="627608"/>
                  </a:lnTo>
                  <a:lnTo>
                    <a:pt x="1339367" y="600100"/>
                  </a:lnTo>
                  <a:lnTo>
                    <a:pt x="1287018" y="577773"/>
                  </a:lnTo>
                  <a:lnTo>
                    <a:pt x="1233512" y="562343"/>
                  </a:lnTo>
                  <a:lnTo>
                    <a:pt x="1223365" y="560984"/>
                  </a:lnTo>
                  <a:lnTo>
                    <a:pt x="1242352" y="542975"/>
                  </a:lnTo>
                  <a:lnTo>
                    <a:pt x="1276705" y="499173"/>
                  </a:lnTo>
                  <a:lnTo>
                    <a:pt x="1306068" y="450456"/>
                  </a:lnTo>
                  <a:lnTo>
                    <a:pt x="1328293" y="400507"/>
                  </a:lnTo>
                  <a:lnTo>
                    <a:pt x="1341170" y="353021"/>
                  </a:lnTo>
                  <a:lnTo>
                    <a:pt x="1342529" y="311683"/>
                  </a:lnTo>
                  <a:lnTo>
                    <a:pt x="1330198" y="280162"/>
                  </a:lnTo>
                  <a:lnTo>
                    <a:pt x="1302448" y="260743"/>
                  </a:lnTo>
                  <a:lnTo>
                    <a:pt x="1261910" y="252285"/>
                  </a:lnTo>
                  <a:lnTo>
                    <a:pt x="1212659" y="253530"/>
                  </a:lnTo>
                  <a:lnTo>
                    <a:pt x="1158824" y="263258"/>
                  </a:lnTo>
                  <a:lnTo>
                    <a:pt x="1104506" y="280225"/>
                  </a:lnTo>
                  <a:lnTo>
                    <a:pt x="1053782" y="303187"/>
                  </a:lnTo>
                  <a:lnTo>
                    <a:pt x="1010793" y="330898"/>
                  </a:lnTo>
                  <a:lnTo>
                    <a:pt x="954976" y="380796"/>
                  </a:lnTo>
                  <a:lnTo>
                    <a:pt x="933297" y="402158"/>
                  </a:lnTo>
                  <a:lnTo>
                    <a:pt x="940308" y="372529"/>
                  </a:lnTo>
                  <a:lnTo>
                    <a:pt x="948944" y="330568"/>
                  </a:lnTo>
                  <a:lnTo>
                    <a:pt x="953960" y="298958"/>
                  </a:lnTo>
                  <a:lnTo>
                    <a:pt x="955306" y="247853"/>
                  </a:lnTo>
                  <a:lnTo>
                    <a:pt x="948575" y="192620"/>
                  </a:lnTo>
                  <a:lnTo>
                    <a:pt x="934859" y="137426"/>
                  </a:lnTo>
                  <a:lnTo>
                    <a:pt x="915200" y="86423"/>
                  </a:lnTo>
                  <a:lnTo>
                    <a:pt x="890701" y="43751"/>
                  </a:lnTo>
                  <a:lnTo>
                    <a:pt x="862406" y="13563"/>
                  </a:lnTo>
                  <a:lnTo>
                    <a:pt x="831405" y="0"/>
                  </a:lnTo>
                  <a:lnTo>
                    <a:pt x="798029" y="5842"/>
                  </a:lnTo>
                  <a:lnTo>
                    <a:pt x="763371" y="28486"/>
                  </a:lnTo>
                  <a:lnTo>
                    <a:pt x="729462" y="64160"/>
                  </a:lnTo>
                  <a:lnTo>
                    <a:pt x="698296" y="109080"/>
                  </a:lnTo>
                  <a:lnTo>
                    <a:pt x="671893" y="159461"/>
                  </a:lnTo>
                  <a:lnTo>
                    <a:pt x="652284" y="211531"/>
                  </a:lnTo>
                  <a:lnTo>
                    <a:pt x="641477" y="261493"/>
                  </a:lnTo>
                  <a:lnTo>
                    <a:pt x="637324" y="336245"/>
                  </a:lnTo>
                  <a:lnTo>
                    <a:pt x="637108" y="366801"/>
                  </a:lnTo>
                  <a:lnTo>
                    <a:pt x="621093" y="340893"/>
                  </a:lnTo>
                  <a:lnTo>
                    <a:pt x="597496" y="305117"/>
                  </a:lnTo>
                  <a:lnTo>
                    <a:pt x="543458" y="242112"/>
                  </a:lnTo>
                  <a:lnTo>
                    <a:pt x="499618" y="207797"/>
                  </a:lnTo>
                  <a:lnTo>
                    <a:pt x="450850" y="178460"/>
                  </a:lnTo>
                  <a:lnTo>
                    <a:pt x="400837" y="156273"/>
                  </a:lnTo>
                  <a:lnTo>
                    <a:pt x="353288" y="143408"/>
                  </a:lnTo>
                  <a:lnTo>
                    <a:pt x="311899" y="142049"/>
                  </a:lnTo>
                  <a:lnTo>
                    <a:pt x="280352" y="154368"/>
                  </a:lnTo>
                  <a:lnTo>
                    <a:pt x="260896" y="182041"/>
                  </a:lnTo>
                  <a:lnTo>
                    <a:pt x="252412" y="222516"/>
                  </a:lnTo>
                  <a:lnTo>
                    <a:pt x="253682" y="271691"/>
                  </a:lnTo>
                  <a:lnTo>
                    <a:pt x="263436" y="325475"/>
                  </a:lnTo>
                  <a:lnTo>
                    <a:pt x="280428" y="379755"/>
                  </a:lnTo>
                  <a:lnTo>
                    <a:pt x="303415" y="430428"/>
                  </a:lnTo>
                  <a:lnTo>
                    <a:pt x="331152" y="473392"/>
                  </a:lnTo>
                  <a:lnTo>
                    <a:pt x="381127" y="529170"/>
                  </a:lnTo>
                  <a:lnTo>
                    <a:pt x="402551" y="550875"/>
                  </a:lnTo>
                  <a:lnTo>
                    <a:pt x="372884" y="543864"/>
                  </a:lnTo>
                  <a:lnTo>
                    <a:pt x="330860" y="535241"/>
                  </a:lnTo>
                  <a:lnTo>
                    <a:pt x="299212" y="530225"/>
                  </a:lnTo>
                  <a:lnTo>
                    <a:pt x="248056" y="528878"/>
                  </a:lnTo>
                  <a:lnTo>
                    <a:pt x="192773" y="535597"/>
                  </a:lnTo>
                  <a:lnTo>
                    <a:pt x="137528" y="549300"/>
                  </a:lnTo>
                  <a:lnTo>
                    <a:pt x="86474" y="568934"/>
                  </a:lnTo>
                  <a:lnTo>
                    <a:pt x="43751" y="593420"/>
                  </a:lnTo>
                  <a:lnTo>
                    <a:pt x="13550" y="621677"/>
                  </a:lnTo>
                  <a:lnTo>
                    <a:pt x="0" y="652653"/>
                  </a:lnTo>
                  <a:lnTo>
                    <a:pt x="5854" y="686003"/>
                  </a:lnTo>
                  <a:lnTo>
                    <a:pt x="28511" y="720636"/>
                  </a:lnTo>
                  <a:lnTo>
                    <a:pt x="64211" y="754532"/>
                  </a:lnTo>
                  <a:lnTo>
                    <a:pt x="109143" y="785685"/>
                  </a:lnTo>
                  <a:lnTo>
                    <a:pt x="159562" y="812050"/>
                  </a:lnTo>
                  <a:lnTo>
                    <a:pt x="211670" y="831634"/>
                  </a:lnTo>
                  <a:lnTo>
                    <a:pt x="261683" y="842391"/>
                  </a:lnTo>
                  <a:lnTo>
                    <a:pt x="336486" y="846543"/>
                  </a:lnTo>
                  <a:lnTo>
                    <a:pt x="367093" y="846759"/>
                  </a:lnTo>
                  <a:lnTo>
                    <a:pt x="341147" y="862774"/>
                  </a:lnTo>
                  <a:lnTo>
                    <a:pt x="305333" y="886333"/>
                  </a:lnTo>
                  <a:lnTo>
                    <a:pt x="242265" y="940333"/>
                  </a:lnTo>
                  <a:lnTo>
                    <a:pt x="207911" y="984148"/>
                  </a:lnTo>
                  <a:lnTo>
                    <a:pt x="178549" y="1032865"/>
                  </a:lnTo>
                  <a:lnTo>
                    <a:pt x="156324" y="1082827"/>
                  </a:lnTo>
                  <a:lnTo>
                    <a:pt x="143446" y="1130312"/>
                  </a:lnTo>
                  <a:lnTo>
                    <a:pt x="142087" y="1171651"/>
                  </a:lnTo>
                  <a:lnTo>
                    <a:pt x="154432" y="1203134"/>
                  </a:lnTo>
                  <a:lnTo>
                    <a:pt x="182143" y="1222578"/>
                  </a:lnTo>
                  <a:lnTo>
                    <a:pt x="222669" y="1231049"/>
                  </a:lnTo>
                  <a:lnTo>
                    <a:pt x="271907" y="1229804"/>
                  </a:lnTo>
                  <a:lnTo>
                    <a:pt x="325742" y="1220076"/>
                  </a:lnTo>
                  <a:lnTo>
                    <a:pt x="380072" y="1203096"/>
                  </a:lnTo>
                  <a:lnTo>
                    <a:pt x="430809" y="1180134"/>
                  </a:lnTo>
                  <a:lnTo>
                    <a:pt x="473837" y="1152398"/>
                  </a:lnTo>
                  <a:lnTo>
                    <a:pt x="529666" y="1102512"/>
                  </a:lnTo>
                  <a:lnTo>
                    <a:pt x="551345" y="1081163"/>
                  </a:lnTo>
                  <a:lnTo>
                    <a:pt x="544360" y="1110703"/>
                  </a:lnTo>
                  <a:lnTo>
                    <a:pt x="535698" y="1152664"/>
                  </a:lnTo>
                  <a:lnTo>
                    <a:pt x="530669" y="1184275"/>
                  </a:lnTo>
                  <a:lnTo>
                    <a:pt x="529310" y="1235405"/>
                  </a:lnTo>
                  <a:lnTo>
                    <a:pt x="536041" y="1290637"/>
                  </a:lnTo>
                  <a:lnTo>
                    <a:pt x="549770" y="1345831"/>
                  </a:lnTo>
                  <a:lnTo>
                    <a:pt x="569442" y="1396847"/>
                  </a:lnTo>
                  <a:lnTo>
                    <a:pt x="593966" y="1439519"/>
                  </a:lnTo>
                  <a:lnTo>
                    <a:pt x="622287" y="1469694"/>
                  </a:lnTo>
                  <a:lnTo>
                    <a:pt x="653351" y="1483233"/>
                  </a:lnTo>
                  <a:lnTo>
                    <a:pt x="686689" y="1477416"/>
                  </a:lnTo>
                  <a:lnTo>
                    <a:pt x="721321" y="1454772"/>
                  </a:lnTo>
                  <a:lnTo>
                    <a:pt x="755230" y="1419110"/>
                  </a:lnTo>
                  <a:lnTo>
                    <a:pt x="786384" y="1374190"/>
                  </a:lnTo>
                  <a:lnTo>
                    <a:pt x="812787" y="1323809"/>
                  </a:lnTo>
                  <a:lnTo>
                    <a:pt x="832396" y="1271727"/>
                  </a:lnTo>
                  <a:lnTo>
                    <a:pt x="843216" y="1221740"/>
                  </a:lnTo>
                  <a:lnTo>
                    <a:pt x="847331" y="1147025"/>
                  </a:lnTo>
                  <a:lnTo>
                    <a:pt x="847521" y="1116558"/>
                  </a:lnTo>
                  <a:lnTo>
                    <a:pt x="863587" y="1142517"/>
                  </a:lnTo>
                  <a:lnTo>
                    <a:pt x="887183" y="1178306"/>
                  </a:lnTo>
                  <a:lnTo>
                    <a:pt x="941235" y="1241298"/>
                  </a:lnTo>
                  <a:lnTo>
                    <a:pt x="985088" y="1275575"/>
                  </a:lnTo>
                  <a:lnTo>
                    <a:pt x="1033856" y="1304886"/>
                  </a:lnTo>
                  <a:lnTo>
                    <a:pt x="1083843" y="1327048"/>
                  </a:lnTo>
                  <a:lnTo>
                    <a:pt x="1131379" y="1339875"/>
                  </a:lnTo>
                  <a:lnTo>
                    <a:pt x="1172756" y="1341183"/>
                  </a:lnTo>
                  <a:lnTo>
                    <a:pt x="1204277" y="1328801"/>
                  </a:lnTo>
                  <a:lnTo>
                    <a:pt x="1223746" y="1301165"/>
                  </a:lnTo>
                  <a:lnTo>
                    <a:pt x="1232230" y="1260716"/>
                  </a:lnTo>
                  <a:lnTo>
                    <a:pt x="1230960" y="1211554"/>
                  </a:lnTo>
                  <a:lnTo>
                    <a:pt x="1221206" y="1157795"/>
                  </a:lnTo>
                  <a:lnTo>
                    <a:pt x="1204201" y="1103515"/>
                  </a:lnTo>
                  <a:lnTo>
                    <a:pt x="1181201" y="1052830"/>
                  </a:lnTo>
                  <a:lnTo>
                    <a:pt x="1153477" y="1009840"/>
                  </a:lnTo>
                  <a:lnTo>
                    <a:pt x="1103490" y="954100"/>
                  </a:lnTo>
                  <a:lnTo>
                    <a:pt x="1067333" y="917498"/>
                  </a:lnTo>
                  <a:lnTo>
                    <a:pt x="1025779" y="877366"/>
                  </a:lnTo>
                  <a:lnTo>
                    <a:pt x="989939" y="844257"/>
                  </a:lnTo>
                  <a:lnTo>
                    <a:pt x="1044625" y="854011"/>
                  </a:lnTo>
                  <a:lnTo>
                    <a:pt x="1095502" y="861847"/>
                  </a:lnTo>
                  <a:lnTo>
                    <a:pt x="1138047" y="867143"/>
                  </a:lnTo>
                  <a:lnTo>
                    <a:pt x="1169987" y="869632"/>
                  </a:lnTo>
                  <a:lnTo>
                    <a:pt x="1221117" y="866978"/>
                  </a:lnTo>
                  <a:lnTo>
                    <a:pt x="1275715" y="855954"/>
                  </a:lnTo>
                  <a:lnTo>
                    <a:pt x="1329715" y="837946"/>
                  </a:lnTo>
                  <a:lnTo>
                    <a:pt x="1379067" y="814362"/>
                  </a:lnTo>
                  <a:lnTo>
                    <a:pt x="1419707" y="786587"/>
                  </a:lnTo>
                  <a:lnTo>
                    <a:pt x="1447584" y="756018"/>
                  </a:lnTo>
                  <a:lnTo>
                    <a:pt x="1458658" y="724027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42390" y="822007"/>
              <a:ext cx="1232535" cy="1231265"/>
            </a:xfrm>
            <a:custGeom>
              <a:avLst/>
              <a:gdLst/>
              <a:ahLst/>
              <a:cxnLst/>
              <a:rect l="l" t="t" r="r" b="b"/>
              <a:pathLst>
                <a:path w="1232534" h="1231264">
                  <a:moveTo>
                    <a:pt x="1232408" y="412877"/>
                  </a:moveTo>
                  <a:lnTo>
                    <a:pt x="1211287" y="385305"/>
                  </a:lnTo>
                  <a:lnTo>
                    <a:pt x="1172375" y="364807"/>
                  </a:lnTo>
                  <a:lnTo>
                    <a:pt x="1121575" y="351701"/>
                  </a:lnTo>
                  <a:lnTo>
                    <a:pt x="1064780" y="346303"/>
                  </a:lnTo>
                  <a:lnTo>
                    <a:pt x="1007872" y="348919"/>
                  </a:lnTo>
                  <a:lnTo>
                    <a:pt x="956754" y="359854"/>
                  </a:lnTo>
                  <a:lnTo>
                    <a:pt x="928141" y="370586"/>
                  </a:lnTo>
                  <a:lnTo>
                    <a:pt x="890092" y="386943"/>
                  </a:lnTo>
                  <a:lnTo>
                    <a:pt x="872413" y="395173"/>
                  </a:lnTo>
                  <a:lnTo>
                    <a:pt x="883196" y="378917"/>
                  </a:lnTo>
                  <a:lnTo>
                    <a:pt x="905040" y="343738"/>
                  </a:lnTo>
                  <a:lnTo>
                    <a:pt x="938326" y="268198"/>
                  </a:lnTo>
                  <a:lnTo>
                    <a:pt x="949363" y="212369"/>
                  </a:lnTo>
                  <a:lnTo>
                    <a:pt x="952461" y="155473"/>
                  </a:lnTo>
                  <a:lnTo>
                    <a:pt x="947051" y="103365"/>
                  </a:lnTo>
                  <a:lnTo>
                    <a:pt x="932561" y="61925"/>
                  </a:lnTo>
                  <a:lnTo>
                    <a:pt x="908431" y="37020"/>
                  </a:lnTo>
                  <a:lnTo>
                    <a:pt x="874014" y="32410"/>
                  </a:lnTo>
                  <a:lnTo>
                    <a:pt x="832002" y="45389"/>
                  </a:lnTo>
                  <a:lnTo>
                    <a:pt x="786777" y="71996"/>
                  </a:lnTo>
                  <a:lnTo>
                    <a:pt x="742772" y="108292"/>
                  </a:lnTo>
                  <a:lnTo>
                    <a:pt x="704354" y="150329"/>
                  </a:lnTo>
                  <a:lnTo>
                    <a:pt x="675957" y="194119"/>
                  </a:lnTo>
                  <a:lnTo>
                    <a:pt x="647966" y="260400"/>
                  </a:lnTo>
                  <a:lnTo>
                    <a:pt x="641324" y="278612"/>
                  </a:lnTo>
                  <a:lnTo>
                    <a:pt x="637463" y="259600"/>
                  </a:lnTo>
                  <a:lnTo>
                    <a:pt x="628002" y="219303"/>
                  </a:lnTo>
                  <a:lnTo>
                    <a:pt x="598081" y="142367"/>
                  </a:lnTo>
                  <a:lnTo>
                    <a:pt x="566394" y="95084"/>
                  </a:lnTo>
                  <a:lnTo>
                    <a:pt x="528294" y="52654"/>
                  </a:lnTo>
                  <a:lnTo>
                    <a:pt x="487565" y="19621"/>
                  </a:lnTo>
                  <a:lnTo>
                    <a:pt x="447967" y="558"/>
                  </a:lnTo>
                  <a:lnTo>
                    <a:pt x="413258" y="0"/>
                  </a:lnTo>
                  <a:lnTo>
                    <a:pt x="385660" y="21056"/>
                  </a:lnTo>
                  <a:lnTo>
                    <a:pt x="365150" y="59905"/>
                  </a:lnTo>
                  <a:lnTo>
                    <a:pt x="352044" y="110642"/>
                  </a:lnTo>
                  <a:lnTo>
                    <a:pt x="346621" y="167373"/>
                  </a:lnTo>
                  <a:lnTo>
                    <a:pt x="349224" y="224218"/>
                  </a:lnTo>
                  <a:lnTo>
                    <a:pt x="360172" y="275272"/>
                  </a:lnTo>
                  <a:lnTo>
                    <a:pt x="370916" y="303885"/>
                  </a:lnTo>
                  <a:lnTo>
                    <a:pt x="387286" y="341909"/>
                  </a:lnTo>
                  <a:lnTo>
                    <a:pt x="395554" y="359651"/>
                  </a:lnTo>
                  <a:lnTo>
                    <a:pt x="379234" y="348843"/>
                  </a:lnTo>
                  <a:lnTo>
                    <a:pt x="344017" y="327037"/>
                  </a:lnTo>
                  <a:lnTo>
                    <a:pt x="268439" y="293763"/>
                  </a:lnTo>
                  <a:lnTo>
                    <a:pt x="212585" y="282727"/>
                  </a:lnTo>
                  <a:lnTo>
                    <a:pt x="155625" y="279615"/>
                  </a:lnTo>
                  <a:lnTo>
                    <a:pt x="103441" y="285026"/>
                  </a:lnTo>
                  <a:lnTo>
                    <a:pt x="61925" y="299491"/>
                  </a:lnTo>
                  <a:lnTo>
                    <a:pt x="36957" y="323596"/>
                  </a:lnTo>
                  <a:lnTo>
                    <a:pt x="32346" y="358013"/>
                  </a:lnTo>
                  <a:lnTo>
                    <a:pt x="45351" y="399986"/>
                  </a:lnTo>
                  <a:lnTo>
                    <a:pt x="72009" y="445135"/>
                  </a:lnTo>
                  <a:lnTo>
                    <a:pt x="108356" y="489077"/>
                  </a:lnTo>
                  <a:lnTo>
                    <a:pt x="150444" y="527431"/>
                  </a:lnTo>
                  <a:lnTo>
                    <a:pt x="194310" y="555815"/>
                  </a:lnTo>
                  <a:lnTo>
                    <a:pt x="260629" y="583742"/>
                  </a:lnTo>
                  <a:lnTo>
                    <a:pt x="278955" y="590423"/>
                  </a:lnTo>
                  <a:lnTo>
                    <a:pt x="259854" y="594283"/>
                  </a:lnTo>
                  <a:lnTo>
                    <a:pt x="219519" y="603719"/>
                  </a:lnTo>
                  <a:lnTo>
                    <a:pt x="142506" y="633615"/>
                  </a:lnTo>
                  <a:lnTo>
                    <a:pt x="95186" y="665289"/>
                  </a:lnTo>
                  <a:lnTo>
                    <a:pt x="52717" y="703351"/>
                  </a:lnTo>
                  <a:lnTo>
                    <a:pt x="19646" y="744042"/>
                  </a:lnTo>
                  <a:lnTo>
                    <a:pt x="558" y="783628"/>
                  </a:lnTo>
                  <a:lnTo>
                    <a:pt x="0" y="818324"/>
                  </a:lnTo>
                  <a:lnTo>
                    <a:pt x="21082" y="845908"/>
                  </a:lnTo>
                  <a:lnTo>
                    <a:pt x="59969" y="866381"/>
                  </a:lnTo>
                  <a:lnTo>
                    <a:pt x="110756" y="879449"/>
                  </a:lnTo>
                  <a:lnTo>
                    <a:pt x="167538" y="884821"/>
                  </a:lnTo>
                  <a:lnTo>
                    <a:pt x="224421" y="882180"/>
                  </a:lnTo>
                  <a:lnTo>
                    <a:pt x="275526" y="871220"/>
                  </a:lnTo>
                  <a:lnTo>
                    <a:pt x="304139" y="860501"/>
                  </a:lnTo>
                  <a:lnTo>
                    <a:pt x="342214" y="844156"/>
                  </a:lnTo>
                  <a:lnTo>
                    <a:pt x="360019" y="835875"/>
                  </a:lnTo>
                  <a:lnTo>
                    <a:pt x="349135" y="852297"/>
                  </a:lnTo>
                  <a:lnTo>
                    <a:pt x="327291" y="887476"/>
                  </a:lnTo>
                  <a:lnTo>
                    <a:pt x="294030" y="963002"/>
                  </a:lnTo>
                  <a:lnTo>
                    <a:pt x="282994" y="1018819"/>
                  </a:lnTo>
                  <a:lnTo>
                    <a:pt x="279895" y="1075728"/>
                  </a:lnTo>
                  <a:lnTo>
                    <a:pt x="285292" y="1127861"/>
                  </a:lnTo>
                  <a:lnTo>
                    <a:pt x="299770" y="1169327"/>
                  </a:lnTo>
                  <a:lnTo>
                    <a:pt x="323913" y="1194244"/>
                  </a:lnTo>
                  <a:lnTo>
                    <a:pt x="358343" y="1198841"/>
                  </a:lnTo>
                  <a:lnTo>
                    <a:pt x="400354" y="1185849"/>
                  </a:lnTo>
                  <a:lnTo>
                    <a:pt x="445554" y="1159217"/>
                  </a:lnTo>
                  <a:lnTo>
                    <a:pt x="489534" y="1122895"/>
                  </a:lnTo>
                  <a:lnTo>
                    <a:pt x="527900" y="1080858"/>
                  </a:lnTo>
                  <a:lnTo>
                    <a:pt x="556260" y="1037018"/>
                  </a:lnTo>
                  <a:lnTo>
                    <a:pt x="584288" y="970800"/>
                  </a:lnTo>
                  <a:lnTo>
                    <a:pt x="590956" y="952512"/>
                  </a:lnTo>
                  <a:lnTo>
                    <a:pt x="594829" y="971562"/>
                  </a:lnTo>
                  <a:lnTo>
                    <a:pt x="604278" y="1011847"/>
                  </a:lnTo>
                  <a:lnTo>
                    <a:pt x="634212" y="1088783"/>
                  </a:lnTo>
                  <a:lnTo>
                    <a:pt x="665924" y="1136065"/>
                  </a:lnTo>
                  <a:lnTo>
                    <a:pt x="704024" y="1178496"/>
                  </a:lnTo>
                  <a:lnTo>
                    <a:pt x="744753" y="1211516"/>
                  </a:lnTo>
                  <a:lnTo>
                    <a:pt x="784364" y="1230591"/>
                  </a:lnTo>
                  <a:lnTo>
                    <a:pt x="819086" y="1231138"/>
                  </a:lnTo>
                  <a:lnTo>
                    <a:pt x="846670" y="1210094"/>
                  </a:lnTo>
                  <a:lnTo>
                    <a:pt x="867181" y="1171244"/>
                  </a:lnTo>
                  <a:lnTo>
                    <a:pt x="880300" y="1120508"/>
                  </a:lnTo>
                  <a:lnTo>
                    <a:pt x="885710" y="1063752"/>
                  </a:lnTo>
                  <a:lnTo>
                    <a:pt x="883107" y="1006894"/>
                  </a:lnTo>
                  <a:lnTo>
                    <a:pt x="872172" y="955802"/>
                  </a:lnTo>
                  <a:lnTo>
                    <a:pt x="861415" y="927239"/>
                  </a:lnTo>
                  <a:lnTo>
                    <a:pt x="845058" y="889228"/>
                  </a:lnTo>
                  <a:lnTo>
                    <a:pt x="836866" y="871702"/>
                  </a:lnTo>
                  <a:lnTo>
                    <a:pt x="853033" y="882383"/>
                  </a:lnTo>
                  <a:lnTo>
                    <a:pt x="888250" y="904189"/>
                  </a:lnTo>
                  <a:lnTo>
                    <a:pt x="963853" y="937450"/>
                  </a:lnTo>
                  <a:lnTo>
                    <a:pt x="1019746" y="948486"/>
                  </a:lnTo>
                  <a:lnTo>
                    <a:pt x="1076718" y="951572"/>
                  </a:lnTo>
                  <a:lnTo>
                    <a:pt x="1128915" y="946150"/>
                  </a:lnTo>
                  <a:lnTo>
                    <a:pt x="1170432" y="931646"/>
                  </a:lnTo>
                  <a:lnTo>
                    <a:pt x="1195387" y="907478"/>
                  </a:lnTo>
                  <a:lnTo>
                    <a:pt x="1199972" y="873112"/>
                  </a:lnTo>
                  <a:lnTo>
                    <a:pt x="1186967" y="831176"/>
                  </a:lnTo>
                  <a:lnTo>
                    <a:pt x="1160335" y="786041"/>
                  </a:lnTo>
                  <a:lnTo>
                    <a:pt x="1123988" y="742111"/>
                  </a:lnTo>
                  <a:lnTo>
                    <a:pt x="1081913" y="703795"/>
                  </a:lnTo>
                  <a:lnTo>
                    <a:pt x="1038034" y="675449"/>
                  </a:lnTo>
                  <a:lnTo>
                    <a:pt x="971727" y="647484"/>
                  </a:lnTo>
                  <a:lnTo>
                    <a:pt x="953173" y="640740"/>
                  </a:lnTo>
                  <a:lnTo>
                    <a:pt x="972477" y="636816"/>
                  </a:lnTo>
                  <a:lnTo>
                    <a:pt x="1012812" y="627367"/>
                  </a:lnTo>
                  <a:lnTo>
                    <a:pt x="1089850" y="597484"/>
                  </a:lnTo>
                  <a:lnTo>
                    <a:pt x="1137170" y="565835"/>
                  </a:lnTo>
                  <a:lnTo>
                    <a:pt x="1179652" y="527799"/>
                  </a:lnTo>
                  <a:lnTo>
                    <a:pt x="1212710" y="487133"/>
                  </a:lnTo>
                  <a:lnTo>
                    <a:pt x="1231811" y="447586"/>
                  </a:lnTo>
                  <a:lnTo>
                    <a:pt x="1232408" y="412877"/>
                  </a:lnTo>
                  <a:close/>
                </a:path>
              </a:pathLst>
            </a:custGeom>
            <a:solidFill>
              <a:srgbClr val="FF7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52207" y="1234995"/>
              <a:ext cx="421640" cy="421005"/>
            </a:xfrm>
            <a:custGeom>
              <a:avLst/>
              <a:gdLst/>
              <a:ahLst/>
              <a:cxnLst/>
              <a:rect l="l" t="t" r="r" b="b"/>
              <a:pathLst>
                <a:path w="421640" h="421005">
                  <a:moveTo>
                    <a:pt x="192279" y="0"/>
                  </a:moveTo>
                  <a:lnTo>
                    <a:pt x="144474" y="9858"/>
                  </a:lnTo>
                  <a:lnTo>
                    <a:pt x="100211" y="30289"/>
                  </a:lnTo>
                  <a:lnTo>
                    <a:pt x="62940" y="59274"/>
                  </a:lnTo>
                  <a:lnTo>
                    <a:pt x="33473" y="95210"/>
                  </a:lnTo>
                  <a:lnTo>
                    <a:pt x="12620" y="136495"/>
                  </a:lnTo>
                  <a:lnTo>
                    <a:pt x="1192" y="181528"/>
                  </a:lnTo>
                  <a:lnTo>
                    <a:pt x="0" y="228707"/>
                  </a:lnTo>
                  <a:lnTo>
                    <a:pt x="9854" y="276431"/>
                  </a:lnTo>
                  <a:lnTo>
                    <a:pt x="30313" y="320664"/>
                  </a:lnTo>
                  <a:lnTo>
                    <a:pt x="59326" y="357900"/>
                  </a:lnTo>
                  <a:lnTo>
                    <a:pt x="95292" y="387335"/>
                  </a:lnTo>
                  <a:lnTo>
                    <a:pt x="136612" y="408161"/>
                  </a:lnTo>
                  <a:lnTo>
                    <a:pt x="181684" y="419573"/>
                  </a:lnTo>
                  <a:lnTo>
                    <a:pt x="228907" y="420762"/>
                  </a:lnTo>
                  <a:lnTo>
                    <a:pt x="276681" y="410924"/>
                  </a:lnTo>
                  <a:lnTo>
                    <a:pt x="320991" y="390472"/>
                  </a:lnTo>
                  <a:lnTo>
                    <a:pt x="358295" y="361479"/>
                  </a:lnTo>
                  <a:lnTo>
                    <a:pt x="387785" y="325540"/>
                  </a:lnTo>
                  <a:lnTo>
                    <a:pt x="408652" y="284255"/>
                  </a:lnTo>
                  <a:lnTo>
                    <a:pt x="420087" y="239219"/>
                  </a:lnTo>
                  <a:lnTo>
                    <a:pt x="421282" y="192031"/>
                  </a:lnTo>
                  <a:lnTo>
                    <a:pt x="411428" y="144287"/>
                  </a:lnTo>
                  <a:lnTo>
                    <a:pt x="390985" y="100075"/>
                  </a:lnTo>
                  <a:lnTo>
                    <a:pt x="361970" y="62847"/>
                  </a:lnTo>
                  <a:lnTo>
                    <a:pt x="325986" y="33415"/>
                  </a:lnTo>
                  <a:lnTo>
                    <a:pt x="284640" y="12589"/>
                  </a:lnTo>
                  <a:lnTo>
                    <a:pt x="239536" y="1180"/>
                  </a:lnTo>
                  <a:lnTo>
                    <a:pt x="192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86409" y="380"/>
              <a:ext cx="963294" cy="484505"/>
            </a:xfrm>
            <a:custGeom>
              <a:avLst/>
              <a:gdLst/>
              <a:ahLst/>
              <a:cxnLst/>
              <a:rect l="l" t="t" r="r" b="b"/>
              <a:pathLst>
                <a:path w="963295" h="484505">
                  <a:moveTo>
                    <a:pt x="962685" y="287870"/>
                  </a:moveTo>
                  <a:lnTo>
                    <a:pt x="961567" y="244462"/>
                  </a:lnTo>
                  <a:lnTo>
                    <a:pt x="952957" y="196977"/>
                  </a:lnTo>
                  <a:lnTo>
                    <a:pt x="937945" y="149034"/>
                  </a:lnTo>
                  <a:lnTo>
                    <a:pt x="917638" y="104267"/>
                  </a:lnTo>
                  <a:lnTo>
                    <a:pt x="893165" y="66294"/>
                  </a:lnTo>
                  <a:lnTo>
                    <a:pt x="844092" y="11988"/>
                  </a:lnTo>
                  <a:lnTo>
                    <a:pt x="832142" y="0"/>
                  </a:lnTo>
                  <a:lnTo>
                    <a:pt x="617804" y="0"/>
                  </a:lnTo>
                  <a:lnTo>
                    <a:pt x="533273" y="0"/>
                  </a:lnTo>
                  <a:lnTo>
                    <a:pt x="481787" y="0"/>
                  </a:lnTo>
                  <a:lnTo>
                    <a:pt x="396570" y="0"/>
                  </a:lnTo>
                  <a:lnTo>
                    <a:pt x="93637" y="0"/>
                  </a:lnTo>
                  <a:lnTo>
                    <a:pt x="88455" y="4914"/>
                  </a:lnTo>
                  <a:lnTo>
                    <a:pt x="58127" y="43599"/>
                  </a:lnTo>
                  <a:lnTo>
                    <a:pt x="32194" y="86626"/>
                  </a:lnTo>
                  <a:lnTo>
                    <a:pt x="12573" y="130733"/>
                  </a:lnTo>
                  <a:lnTo>
                    <a:pt x="1206" y="172681"/>
                  </a:lnTo>
                  <a:lnTo>
                    <a:pt x="0" y="209181"/>
                  </a:lnTo>
                  <a:lnTo>
                    <a:pt x="10896" y="236982"/>
                  </a:lnTo>
                  <a:lnTo>
                    <a:pt x="35369" y="254152"/>
                  </a:lnTo>
                  <a:lnTo>
                    <a:pt x="71158" y="261632"/>
                  </a:lnTo>
                  <a:lnTo>
                    <a:pt x="114642" y="260540"/>
                  </a:lnTo>
                  <a:lnTo>
                    <a:pt x="162191" y="251942"/>
                  </a:lnTo>
                  <a:lnTo>
                    <a:pt x="210172" y="236969"/>
                  </a:lnTo>
                  <a:lnTo>
                    <a:pt x="254977" y="216700"/>
                  </a:lnTo>
                  <a:lnTo>
                    <a:pt x="292963" y="192214"/>
                  </a:lnTo>
                  <a:lnTo>
                    <a:pt x="347370" y="143205"/>
                  </a:lnTo>
                  <a:lnTo>
                    <a:pt x="361505" y="129120"/>
                  </a:lnTo>
                  <a:lnTo>
                    <a:pt x="356831" y="148488"/>
                  </a:lnTo>
                  <a:lnTo>
                    <a:pt x="348145" y="189725"/>
                  </a:lnTo>
                  <a:lnTo>
                    <a:pt x="343192" y="220408"/>
                  </a:lnTo>
                  <a:lnTo>
                    <a:pt x="341998" y="265531"/>
                  </a:lnTo>
                  <a:lnTo>
                    <a:pt x="347941" y="314286"/>
                  </a:lnTo>
                  <a:lnTo>
                    <a:pt x="360070" y="363029"/>
                  </a:lnTo>
                  <a:lnTo>
                    <a:pt x="377418" y="408063"/>
                  </a:lnTo>
                  <a:lnTo>
                    <a:pt x="399072" y="445757"/>
                  </a:lnTo>
                  <a:lnTo>
                    <a:pt x="451459" y="484378"/>
                  </a:lnTo>
                  <a:lnTo>
                    <a:pt x="480910" y="479221"/>
                  </a:lnTo>
                  <a:lnTo>
                    <a:pt x="541464" y="427723"/>
                  </a:lnTo>
                  <a:lnTo>
                    <a:pt x="568985" y="388048"/>
                  </a:lnTo>
                  <a:lnTo>
                    <a:pt x="592302" y="343560"/>
                  </a:lnTo>
                  <a:lnTo>
                    <a:pt x="609612" y="297573"/>
                  </a:lnTo>
                  <a:lnTo>
                    <a:pt x="619163" y="253428"/>
                  </a:lnTo>
                  <a:lnTo>
                    <a:pt x="622935" y="180352"/>
                  </a:lnTo>
                  <a:lnTo>
                    <a:pt x="622960" y="160502"/>
                  </a:lnTo>
                  <a:lnTo>
                    <a:pt x="633336" y="177469"/>
                  </a:lnTo>
                  <a:lnTo>
                    <a:pt x="656386" y="212737"/>
                  </a:lnTo>
                  <a:lnTo>
                    <a:pt x="705739" y="270687"/>
                  </a:lnTo>
                  <a:lnTo>
                    <a:pt x="744461" y="300964"/>
                  </a:lnTo>
                  <a:lnTo>
                    <a:pt x="787527" y="326847"/>
                  </a:lnTo>
                  <a:lnTo>
                    <a:pt x="831672" y="346417"/>
                  </a:lnTo>
                  <a:lnTo>
                    <a:pt x="873633" y="357746"/>
                  </a:lnTo>
                  <a:lnTo>
                    <a:pt x="910158" y="358914"/>
                  </a:lnTo>
                  <a:lnTo>
                    <a:pt x="937996" y="347980"/>
                  </a:lnTo>
                  <a:lnTo>
                    <a:pt x="955192" y="323596"/>
                  </a:lnTo>
                  <a:lnTo>
                    <a:pt x="962685" y="28787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87857" y="380"/>
              <a:ext cx="1041400" cy="340360"/>
            </a:xfrm>
            <a:custGeom>
              <a:avLst/>
              <a:gdLst/>
              <a:ahLst/>
              <a:cxnLst/>
              <a:rect l="l" t="t" r="r" b="b"/>
              <a:pathLst>
                <a:path w="1041400" h="340360">
                  <a:moveTo>
                    <a:pt x="279273" y="0"/>
                  </a:moveTo>
                  <a:lnTo>
                    <a:pt x="0" y="0"/>
                  </a:lnTo>
                  <a:lnTo>
                    <a:pt x="34175" y="17995"/>
                  </a:lnTo>
                  <a:lnTo>
                    <a:pt x="79044" y="29552"/>
                  </a:lnTo>
                  <a:lnTo>
                    <a:pt x="129184" y="34290"/>
                  </a:lnTo>
                  <a:lnTo>
                    <a:pt x="179412" y="31965"/>
                  </a:lnTo>
                  <a:lnTo>
                    <a:pt x="224523" y="22288"/>
                  </a:lnTo>
                  <a:lnTo>
                    <a:pt x="255917" y="10299"/>
                  </a:lnTo>
                  <a:lnTo>
                    <a:pt x="279273" y="0"/>
                  </a:lnTo>
                  <a:close/>
                </a:path>
                <a:path w="1041400" h="340360">
                  <a:moveTo>
                    <a:pt x="1040904" y="24003"/>
                  </a:moveTo>
                  <a:lnTo>
                    <a:pt x="1033462" y="0"/>
                  </a:lnTo>
                  <a:lnTo>
                    <a:pt x="709422" y="0"/>
                  </a:lnTo>
                  <a:lnTo>
                    <a:pt x="686612" y="0"/>
                  </a:lnTo>
                  <a:lnTo>
                    <a:pt x="534822" y="0"/>
                  </a:lnTo>
                  <a:lnTo>
                    <a:pt x="486283" y="0"/>
                  </a:lnTo>
                  <a:lnTo>
                    <a:pt x="293293" y="0"/>
                  </a:lnTo>
                  <a:lnTo>
                    <a:pt x="273634" y="30975"/>
                  </a:lnTo>
                  <a:lnTo>
                    <a:pt x="257098" y="60198"/>
                  </a:lnTo>
                  <a:lnTo>
                    <a:pt x="240842" y="103339"/>
                  </a:lnTo>
                  <a:lnTo>
                    <a:pt x="231089" y="152615"/>
                  </a:lnTo>
                  <a:lnTo>
                    <a:pt x="228358" y="202869"/>
                  </a:lnTo>
                  <a:lnTo>
                    <a:pt x="233133" y="248907"/>
                  </a:lnTo>
                  <a:lnTo>
                    <a:pt x="245935" y="285521"/>
                  </a:lnTo>
                  <a:lnTo>
                    <a:pt x="267258" y="307530"/>
                  </a:lnTo>
                  <a:lnTo>
                    <a:pt x="297675" y="311594"/>
                  </a:lnTo>
                  <a:lnTo>
                    <a:pt x="334784" y="300126"/>
                  </a:lnTo>
                  <a:lnTo>
                    <a:pt x="374700" y="276618"/>
                  </a:lnTo>
                  <a:lnTo>
                    <a:pt x="413524" y="244551"/>
                  </a:lnTo>
                  <a:lnTo>
                    <a:pt x="447395" y="207429"/>
                  </a:lnTo>
                  <a:lnTo>
                    <a:pt x="472427" y="168719"/>
                  </a:lnTo>
                  <a:lnTo>
                    <a:pt x="503047" y="94538"/>
                  </a:lnTo>
                  <a:lnTo>
                    <a:pt x="513257" y="140055"/>
                  </a:lnTo>
                  <a:lnTo>
                    <a:pt x="541286" y="214426"/>
                  </a:lnTo>
                  <a:lnTo>
                    <a:pt x="569277" y="256171"/>
                  </a:lnTo>
                  <a:lnTo>
                    <a:pt x="602919" y="293649"/>
                  </a:lnTo>
                  <a:lnTo>
                    <a:pt x="638873" y="322834"/>
                  </a:lnTo>
                  <a:lnTo>
                    <a:pt x="673849" y="339674"/>
                  </a:lnTo>
                  <a:lnTo>
                    <a:pt x="704519" y="340169"/>
                  </a:lnTo>
                  <a:lnTo>
                    <a:pt x="728903" y="321564"/>
                  </a:lnTo>
                  <a:lnTo>
                    <a:pt x="747026" y="287261"/>
                  </a:lnTo>
                  <a:lnTo>
                    <a:pt x="758609" y="242443"/>
                  </a:lnTo>
                  <a:lnTo>
                    <a:pt x="763384" y="192328"/>
                  </a:lnTo>
                  <a:lnTo>
                    <a:pt x="761060" y="142125"/>
                  </a:lnTo>
                  <a:lnTo>
                    <a:pt x="751382" y="97028"/>
                  </a:lnTo>
                  <a:lnTo>
                    <a:pt x="739381" y="65671"/>
                  </a:lnTo>
                  <a:lnTo>
                    <a:pt x="720534" y="23088"/>
                  </a:lnTo>
                  <a:lnTo>
                    <a:pt x="759879" y="48006"/>
                  </a:lnTo>
                  <a:lnTo>
                    <a:pt x="789165" y="64516"/>
                  </a:lnTo>
                  <a:lnTo>
                    <a:pt x="832345" y="80772"/>
                  </a:lnTo>
                  <a:lnTo>
                    <a:pt x="881697" y="90500"/>
                  </a:lnTo>
                  <a:lnTo>
                    <a:pt x="932040" y="93230"/>
                  </a:lnTo>
                  <a:lnTo>
                    <a:pt x="978154" y="88455"/>
                  </a:lnTo>
                  <a:lnTo>
                    <a:pt x="1014831" y="75653"/>
                  </a:lnTo>
                  <a:lnTo>
                    <a:pt x="1036878" y="54356"/>
                  </a:lnTo>
                  <a:lnTo>
                    <a:pt x="1040904" y="24003"/>
                  </a:lnTo>
                  <a:close/>
                </a:path>
              </a:pathLst>
            </a:custGeom>
            <a:solidFill>
              <a:srgbClr val="FF7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0482" y="15367"/>
              <a:ext cx="1559223" cy="158534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3656" y="2646172"/>
              <a:ext cx="1264920" cy="1285875"/>
            </a:xfrm>
            <a:custGeom>
              <a:avLst/>
              <a:gdLst/>
              <a:ahLst/>
              <a:cxnLst/>
              <a:rect l="l" t="t" r="r" b="b"/>
              <a:pathLst>
                <a:path w="1264920" h="1285875">
                  <a:moveTo>
                    <a:pt x="1264513" y="627634"/>
                  </a:moveTo>
                  <a:lnTo>
                    <a:pt x="1225245" y="561682"/>
                  </a:lnTo>
                  <a:lnTo>
                    <a:pt x="1182331" y="531622"/>
                  </a:lnTo>
                  <a:lnTo>
                    <a:pt x="1131100" y="506679"/>
                  </a:lnTo>
                  <a:lnTo>
                    <a:pt x="1076972" y="489191"/>
                  </a:lnTo>
                  <a:lnTo>
                    <a:pt x="1059688" y="486625"/>
                  </a:lnTo>
                  <a:lnTo>
                    <a:pt x="1082154" y="464743"/>
                  </a:lnTo>
                  <a:lnTo>
                    <a:pt x="1115809" y="418909"/>
                  </a:lnTo>
                  <a:lnTo>
                    <a:pt x="1142746" y="368731"/>
                  </a:lnTo>
                  <a:lnTo>
                    <a:pt x="1159941" y="319265"/>
                  </a:lnTo>
                  <a:lnTo>
                    <a:pt x="1164399" y="275615"/>
                  </a:lnTo>
                  <a:lnTo>
                    <a:pt x="1153121" y="242824"/>
                  </a:lnTo>
                  <a:lnTo>
                    <a:pt x="1123899" y="224129"/>
                  </a:lnTo>
                  <a:lnTo>
                    <a:pt x="1080376" y="218109"/>
                  </a:lnTo>
                  <a:lnTo>
                    <a:pt x="1028192" y="223088"/>
                  </a:lnTo>
                  <a:lnTo>
                    <a:pt x="973010" y="237337"/>
                  </a:lnTo>
                  <a:lnTo>
                    <a:pt x="920470" y="259156"/>
                  </a:lnTo>
                  <a:lnTo>
                    <a:pt x="876223" y="286829"/>
                  </a:lnTo>
                  <a:lnTo>
                    <a:pt x="822820" y="334924"/>
                  </a:lnTo>
                  <a:lnTo>
                    <a:pt x="809028" y="348665"/>
                  </a:lnTo>
                  <a:lnTo>
                    <a:pt x="813612" y="329717"/>
                  </a:lnTo>
                  <a:lnTo>
                    <a:pt x="822121" y="289255"/>
                  </a:lnTo>
                  <a:lnTo>
                    <a:pt x="826985" y="259143"/>
                  </a:lnTo>
                  <a:lnTo>
                    <a:pt x="827633" y="207010"/>
                  </a:lnTo>
                  <a:lnTo>
                    <a:pt x="818972" y="150825"/>
                  </a:lnTo>
                  <a:lnTo>
                    <a:pt x="802474" y="96342"/>
                  </a:lnTo>
                  <a:lnTo>
                    <a:pt x="779614" y="49225"/>
                  </a:lnTo>
                  <a:lnTo>
                    <a:pt x="751865" y="15214"/>
                  </a:lnTo>
                  <a:lnTo>
                    <a:pt x="720699" y="0"/>
                  </a:lnTo>
                  <a:lnTo>
                    <a:pt x="686790" y="7391"/>
                  </a:lnTo>
                  <a:lnTo>
                    <a:pt x="651776" y="33870"/>
                  </a:lnTo>
                  <a:lnTo>
                    <a:pt x="618413" y="74244"/>
                  </a:lnTo>
                  <a:lnTo>
                    <a:pt x="589495" y="123304"/>
                  </a:lnTo>
                  <a:lnTo>
                    <a:pt x="567778" y="175844"/>
                  </a:lnTo>
                  <a:lnTo>
                    <a:pt x="556069" y="226631"/>
                  </a:lnTo>
                  <a:lnTo>
                    <a:pt x="552361" y="298411"/>
                  </a:lnTo>
                  <a:lnTo>
                    <a:pt x="552323" y="318008"/>
                  </a:lnTo>
                  <a:lnTo>
                    <a:pt x="542150" y="301345"/>
                  </a:lnTo>
                  <a:lnTo>
                    <a:pt x="519518" y="266725"/>
                  </a:lnTo>
                  <a:lnTo>
                    <a:pt x="465213" y="204647"/>
                  </a:lnTo>
                  <a:lnTo>
                    <a:pt x="419328" y="171030"/>
                  </a:lnTo>
                  <a:lnTo>
                    <a:pt x="369087" y="144132"/>
                  </a:lnTo>
                  <a:lnTo>
                    <a:pt x="319557" y="126974"/>
                  </a:lnTo>
                  <a:lnTo>
                    <a:pt x="275844" y="122529"/>
                  </a:lnTo>
                  <a:lnTo>
                    <a:pt x="243039" y="133794"/>
                  </a:lnTo>
                  <a:lnTo>
                    <a:pt x="224307" y="162966"/>
                  </a:lnTo>
                  <a:lnTo>
                    <a:pt x="218300" y="206425"/>
                  </a:lnTo>
                  <a:lnTo>
                    <a:pt x="223291" y="258559"/>
                  </a:lnTo>
                  <a:lnTo>
                    <a:pt x="237566" y="313690"/>
                  </a:lnTo>
                  <a:lnTo>
                    <a:pt x="259384" y="366191"/>
                  </a:lnTo>
                  <a:lnTo>
                    <a:pt x="287058" y="410400"/>
                  </a:lnTo>
                  <a:lnTo>
                    <a:pt x="335254" y="463715"/>
                  </a:lnTo>
                  <a:lnTo>
                    <a:pt x="349072" y="477570"/>
                  </a:lnTo>
                  <a:lnTo>
                    <a:pt x="330022" y="472960"/>
                  </a:lnTo>
                  <a:lnTo>
                    <a:pt x="289509" y="464464"/>
                  </a:lnTo>
                  <a:lnTo>
                    <a:pt x="259359" y="459613"/>
                  </a:lnTo>
                  <a:lnTo>
                    <a:pt x="207175" y="458952"/>
                  </a:lnTo>
                  <a:lnTo>
                    <a:pt x="150952" y="467601"/>
                  </a:lnTo>
                  <a:lnTo>
                    <a:pt x="96393" y="484073"/>
                  </a:lnTo>
                  <a:lnTo>
                    <a:pt x="49237" y="506907"/>
                  </a:lnTo>
                  <a:lnTo>
                    <a:pt x="15189" y="534619"/>
                  </a:lnTo>
                  <a:lnTo>
                    <a:pt x="0" y="565721"/>
                  </a:lnTo>
                  <a:lnTo>
                    <a:pt x="7416" y="599630"/>
                  </a:lnTo>
                  <a:lnTo>
                    <a:pt x="33934" y="634631"/>
                  </a:lnTo>
                  <a:lnTo>
                    <a:pt x="74345" y="667969"/>
                  </a:lnTo>
                  <a:lnTo>
                    <a:pt x="123444" y="696874"/>
                  </a:lnTo>
                  <a:lnTo>
                    <a:pt x="176009" y="718553"/>
                  </a:lnTo>
                  <a:lnTo>
                    <a:pt x="226860" y="730262"/>
                  </a:lnTo>
                  <a:lnTo>
                    <a:pt x="298678" y="733945"/>
                  </a:lnTo>
                  <a:lnTo>
                    <a:pt x="318262" y="733983"/>
                  </a:lnTo>
                  <a:lnTo>
                    <a:pt x="301586" y="744156"/>
                  </a:lnTo>
                  <a:lnTo>
                    <a:pt x="266928" y="766749"/>
                  </a:lnTo>
                  <a:lnTo>
                    <a:pt x="204812" y="821029"/>
                  </a:lnTo>
                  <a:lnTo>
                    <a:pt x="171170" y="866863"/>
                  </a:lnTo>
                  <a:lnTo>
                    <a:pt x="144246" y="917067"/>
                  </a:lnTo>
                  <a:lnTo>
                    <a:pt x="127050" y="966533"/>
                  </a:lnTo>
                  <a:lnTo>
                    <a:pt x="122593" y="1010183"/>
                  </a:lnTo>
                  <a:lnTo>
                    <a:pt x="133870" y="1042936"/>
                  </a:lnTo>
                  <a:lnTo>
                    <a:pt x="163068" y="1061643"/>
                  </a:lnTo>
                  <a:lnTo>
                    <a:pt x="206590" y="1067663"/>
                  </a:lnTo>
                  <a:lnTo>
                    <a:pt x="258775" y="1062685"/>
                  </a:lnTo>
                  <a:lnTo>
                    <a:pt x="313956" y="1048435"/>
                  </a:lnTo>
                  <a:lnTo>
                    <a:pt x="366509" y="1026629"/>
                  </a:lnTo>
                  <a:lnTo>
                    <a:pt x="410768" y="998969"/>
                  </a:lnTo>
                  <a:lnTo>
                    <a:pt x="464172" y="950861"/>
                  </a:lnTo>
                  <a:lnTo>
                    <a:pt x="477964" y="937120"/>
                  </a:lnTo>
                  <a:lnTo>
                    <a:pt x="473392" y="956017"/>
                  </a:lnTo>
                  <a:lnTo>
                    <a:pt x="464883" y="996492"/>
                  </a:lnTo>
                  <a:lnTo>
                    <a:pt x="460006" y="1026617"/>
                  </a:lnTo>
                  <a:lnTo>
                    <a:pt x="459359" y="1078763"/>
                  </a:lnTo>
                  <a:lnTo>
                    <a:pt x="468020" y="1134935"/>
                  </a:lnTo>
                  <a:lnTo>
                    <a:pt x="484517" y="1189431"/>
                  </a:lnTo>
                  <a:lnTo>
                    <a:pt x="507390" y="1236548"/>
                  </a:lnTo>
                  <a:lnTo>
                    <a:pt x="535165" y="1270558"/>
                  </a:lnTo>
                  <a:lnTo>
                    <a:pt x="566369" y="1285760"/>
                  </a:lnTo>
                  <a:lnTo>
                    <a:pt x="600240" y="1278369"/>
                  </a:lnTo>
                  <a:lnTo>
                    <a:pt x="635254" y="1251877"/>
                  </a:lnTo>
                  <a:lnTo>
                    <a:pt x="668604" y="1211491"/>
                  </a:lnTo>
                  <a:lnTo>
                    <a:pt x="697534" y="1162418"/>
                  </a:lnTo>
                  <a:lnTo>
                    <a:pt x="719239" y="1109878"/>
                  </a:lnTo>
                  <a:lnTo>
                    <a:pt x="730973" y="1059065"/>
                  </a:lnTo>
                  <a:lnTo>
                    <a:pt x="734656" y="987336"/>
                  </a:lnTo>
                  <a:lnTo>
                    <a:pt x="734682" y="967841"/>
                  </a:lnTo>
                  <a:lnTo>
                    <a:pt x="744867" y="984491"/>
                  </a:lnTo>
                  <a:lnTo>
                    <a:pt x="767486" y="1019124"/>
                  </a:lnTo>
                  <a:lnTo>
                    <a:pt x="821829" y="1081189"/>
                  </a:lnTo>
                  <a:lnTo>
                    <a:pt x="867727" y="1114780"/>
                  </a:lnTo>
                  <a:lnTo>
                    <a:pt x="917968" y="1141653"/>
                  </a:lnTo>
                  <a:lnTo>
                    <a:pt x="967473" y="1158798"/>
                  </a:lnTo>
                  <a:lnTo>
                    <a:pt x="1011161" y="1163218"/>
                  </a:lnTo>
                  <a:lnTo>
                    <a:pt x="1043952" y="1151902"/>
                  </a:lnTo>
                  <a:lnTo>
                    <a:pt x="1062710" y="1122781"/>
                  </a:lnTo>
                  <a:lnTo>
                    <a:pt x="1068730" y="1079334"/>
                  </a:lnTo>
                  <a:lnTo>
                    <a:pt x="1063726" y="1027214"/>
                  </a:lnTo>
                  <a:lnTo>
                    <a:pt x="1049439" y="972083"/>
                  </a:lnTo>
                  <a:lnTo>
                    <a:pt x="1027595" y="919581"/>
                  </a:lnTo>
                  <a:lnTo>
                    <a:pt x="999896" y="875347"/>
                  </a:lnTo>
                  <a:lnTo>
                    <a:pt x="951750" y="822045"/>
                  </a:lnTo>
                  <a:lnTo>
                    <a:pt x="916635" y="786866"/>
                  </a:lnTo>
                  <a:lnTo>
                    <a:pt x="876427" y="748538"/>
                  </a:lnTo>
                  <a:lnTo>
                    <a:pt x="857745" y="731596"/>
                  </a:lnTo>
                  <a:lnTo>
                    <a:pt x="893673" y="738238"/>
                  </a:lnTo>
                  <a:lnTo>
                    <a:pt x="942784" y="746061"/>
                  </a:lnTo>
                  <a:lnTo>
                    <a:pt x="983830" y="751344"/>
                  </a:lnTo>
                  <a:lnTo>
                    <a:pt x="1014260" y="753808"/>
                  </a:lnTo>
                  <a:lnTo>
                    <a:pt x="1066355" y="750379"/>
                  </a:lnTo>
                  <a:lnTo>
                    <a:pt x="1121727" y="737349"/>
                  </a:lnTo>
                  <a:lnTo>
                    <a:pt x="1174826" y="716635"/>
                  </a:lnTo>
                  <a:lnTo>
                    <a:pt x="1220050" y="690168"/>
                  </a:lnTo>
                  <a:lnTo>
                    <a:pt x="1251800" y="659866"/>
                  </a:lnTo>
                  <a:lnTo>
                    <a:pt x="1264513" y="627634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9790" y="2723070"/>
              <a:ext cx="1068705" cy="1067435"/>
            </a:xfrm>
            <a:custGeom>
              <a:avLst/>
              <a:gdLst/>
              <a:ahLst/>
              <a:cxnLst/>
              <a:rect l="l" t="t" r="r" b="b"/>
              <a:pathLst>
                <a:path w="1068705" h="1067435">
                  <a:moveTo>
                    <a:pt x="1068298" y="357949"/>
                  </a:moveTo>
                  <a:lnTo>
                    <a:pt x="1050010" y="334048"/>
                  </a:lnTo>
                  <a:lnTo>
                    <a:pt x="1016304" y="316280"/>
                  </a:lnTo>
                  <a:lnTo>
                    <a:pt x="972273" y="304914"/>
                  </a:lnTo>
                  <a:lnTo>
                    <a:pt x="923048" y="300240"/>
                  </a:lnTo>
                  <a:lnTo>
                    <a:pt x="873721" y="302501"/>
                  </a:lnTo>
                  <a:lnTo>
                    <a:pt x="829424" y="311975"/>
                  </a:lnTo>
                  <a:lnTo>
                    <a:pt x="798601" y="323748"/>
                  </a:lnTo>
                  <a:lnTo>
                    <a:pt x="756678" y="342265"/>
                  </a:lnTo>
                  <a:lnTo>
                    <a:pt x="781227" y="303593"/>
                  </a:lnTo>
                  <a:lnTo>
                    <a:pt x="797471" y="274891"/>
                  </a:lnTo>
                  <a:lnTo>
                    <a:pt x="813422" y="232537"/>
                  </a:lnTo>
                  <a:lnTo>
                    <a:pt x="822985" y="184150"/>
                  </a:lnTo>
                  <a:lnTo>
                    <a:pt x="825665" y="134823"/>
                  </a:lnTo>
                  <a:lnTo>
                    <a:pt x="820966" y="89662"/>
                  </a:lnTo>
                  <a:lnTo>
                    <a:pt x="808418" y="53733"/>
                  </a:lnTo>
                  <a:lnTo>
                    <a:pt x="787501" y="32131"/>
                  </a:lnTo>
                  <a:lnTo>
                    <a:pt x="757656" y="28117"/>
                  </a:lnTo>
                  <a:lnTo>
                    <a:pt x="721233" y="39357"/>
                  </a:lnTo>
                  <a:lnTo>
                    <a:pt x="682040" y="62420"/>
                  </a:lnTo>
                  <a:lnTo>
                    <a:pt x="643890" y="93878"/>
                  </a:lnTo>
                  <a:lnTo>
                    <a:pt x="610603" y="130314"/>
                  </a:lnTo>
                  <a:lnTo>
                    <a:pt x="585990" y="168275"/>
                  </a:lnTo>
                  <a:lnTo>
                    <a:pt x="555993" y="241058"/>
                  </a:lnTo>
                  <a:lnTo>
                    <a:pt x="545985" y="196430"/>
                  </a:lnTo>
                  <a:lnTo>
                    <a:pt x="518464" y="123431"/>
                  </a:lnTo>
                  <a:lnTo>
                    <a:pt x="490982" y="82448"/>
                  </a:lnTo>
                  <a:lnTo>
                    <a:pt x="457949" y="45656"/>
                  </a:lnTo>
                  <a:lnTo>
                    <a:pt x="422643" y="17030"/>
                  </a:lnTo>
                  <a:lnTo>
                    <a:pt x="388302" y="495"/>
                  </a:lnTo>
                  <a:lnTo>
                    <a:pt x="358203" y="0"/>
                  </a:lnTo>
                  <a:lnTo>
                    <a:pt x="334289" y="18275"/>
                  </a:lnTo>
                  <a:lnTo>
                    <a:pt x="316522" y="51955"/>
                  </a:lnTo>
                  <a:lnTo>
                    <a:pt x="305155" y="95935"/>
                  </a:lnTo>
                  <a:lnTo>
                    <a:pt x="300469" y="145122"/>
                  </a:lnTo>
                  <a:lnTo>
                    <a:pt x="302742" y="194386"/>
                  </a:lnTo>
                  <a:lnTo>
                    <a:pt x="312242" y="238633"/>
                  </a:lnTo>
                  <a:lnTo>
                    <a:pt x="324027" y="269430"/>
                  </a:lnTo>
                  <a:lnTo>
                    <a:pt x="342582" y="311391"/>
                  </a:lnTo>
                  <a:lnTo>
                    <a:pt x="303784" y="286816"/>
                  </a:lnTo>
                  <a:lnTo>
                    <a:pt x="275043" y="270573"/>
                  </a:lnTo>
                  <a:lnTo>
                    <a:pt x="232689" y="254647"/>
                  </a:lnTo>
                  <a:lnTo>
                    <a:pt x="184264" y="245097"/>
                  </a:lnTo>
                  <a:lnTo>
                    <a:pt x="134886" y="242417"/>
                  </a:lnTo>
                  <a:lnTo>
                    <a:pt x="89649" y="247103"/>
                  </a:lnTo>
                  <a:lnTo>
                    <a:pt x="53644" y="259651"/>
                  </a:lnTo>
                  <a:lnTo>
                    <a:pt x="32004" y="280543"/>
                  </a:lnTo>
                  <a:lnTo>
                    <a:pt x="28028" y="310375"/>
                  </a:lnTo>
                  <a:lnTo>
                    <a:pt x="39319" y="346748"/>
                  </a:lnTo>
                  <a:lnTo>
                    <a:pt x="62433" y="385889"/>
                  </a:lnTo>
                  <a:lnTo>
                    <a:pt x="93941" y="423989"/>
                  </a:lnTo>
                  <a:lnTo>
                    <a:pt x="130416" y="457238"/>
                  </a:lnTo>
                  <a:lnTo>
                    <a:pt x="168427" y="481838"/>
                  </a:lnTo>
                  <a:lnTo>
                    <a:pt x="241274" y="511810"/>
                  </a:lnTo>
                  <a:lnTo>
                    <a:pt x="196583" y="521792"/>
                  </a:lnTo>
                  <a:lnTo>
                    <a:pt x="123520" y="549275"/>
                  </a:lnTo>
                  <a:lnTo>
                    <a:pt x="82511" y="576732"/>
                  </a:lnTo>
                  <a:lnTo>
                    <a:pt x="45694" y="609727"/>
                  </a:lnTo>
                  <a:lnTo>
                    <a:pt x="17030" y="645020"/>
                  </a:lnTo>
                  <a:lnTo>
                    <a:pt x="0" y="709422"/>
                  </a:lnTo>
                  <a:lnTo>
                    <a:pt x="18275" y="733310"/>
                  </a:lnTo>
                  <a:lnTo>
                    <a:pt x="51981" y="751052"/>
                  </a:lnTo>
                  <a:lnTo>
                    <a:pt x="96012" y="762381"/>
                  </a:lnTo>
                  <a:lnTo>
                    <a:pt x="145237" y="767041"/>
                  </a:lnTo>
                  <a:lnTo>
                    <a:pt x="194538" y="764755"/>
                  </a:lnTo>
                  <a:lnTo>
                    <a:pt x="238823" y="755269"/>
                  </a:lnTo>
                  <a:lnTo>
                    <a:pt x="269659" y="743508"/>
                  </a:lnTo>
                  <a:lnTo>
                    <a:pt x="311658" y="725004"/>
                  </a:lnTo>
                  <a:lnTo>
                    <a:pt x="287058" y="763765"/>
                  </a:lnTo>
                  <a:lnTo>
                    <a:pt x="270827" y="792480"/>
                  </a:lnTo>
                  <a:lnTo>
                    <a:pt x="254876" y="834821"/>
                  </a:lnTo>
                  <a:lnTo>
                    <a:pt x="245300" y="883208"/>
                  </a:lnTo>
                  <a:lnTo>
                    <a:pt x="242608" y="932535"/>
                  </a:lnTo>
                  <a:lnTo>
                    <a:pt x="247294" y="977722"/>
                  </a:lnTo>
                  <a:lnTo>
                    <a:pt x="259854" y="1013675"/>
                  </a:lnTo>
                  <a:lnTo>
                    <a:pt x="280771" y="1035278"/>
                  </a:lnTo>
                  <a:lnTo>
                    <a:pt x="310616" y="1039266"/>
                  </a:lnTo>
                  <a:lnTo>
                    <a:pt x="347052" y="1028014"/>
                  </a:lnTo>
                  <a:lnTo>
                    <a:pt x="386232" y="1004938"/>
                  </a:lnTo>
                  <a:lnTo>
                    <a:pt x="424357" y="973455"/>
                  </a:lnTo>
                  <a:lnTo>
                    <a:pt x="457619" y="937018"/>
                  </a:lnTo>
                  <a:lnTo>
                    <a:pt x="482206" y="899020"/>
                  </a:lnTo>
                  <a:lnTo>
                    <a:pt x="512254" y="826211"/>
                  </a:lnTo>
                  <a:lnTo>
                    <a:pt x="522262" y="870877"/>
                  </a:lnTo>
                  <a:lnTo>
                    <a:pt x="549795" y="943876"/>
                  </a:lnTo>
                  <a:lnTo>
                    <a:pt x="577278" y="984859"/>
                  </a:lnTo>
                  <a:lnTo>
                    <a:pt x="610311" y="1021651"/>
                  </a:lnTo>
                  <a:lnTo>
                    <a:pt x="645629" y="1050277"/>
                  </a:lnTo>
                  <a:lnTo>
                    <a:pt x="679958" y="1066812"/>
                  </a:lnTo>
                  <a:lnTo>
                    <a:pt x="710044" y="1067295"/>
                  </a:lnTo>
                  <a:lnTo>
                    <a:pt x="733958" y="1049032"/>
                  </a:lnTo>
                  <a:lnTo>
                    <a:pt x="751738" y="1015352"/>
                  </a:lnTo>
                  <a:lnTo>
                    <a:pt x="763104" y="971372"/>
                  </a:lnTo>
                  <a:lnTo>
                    <a:pt x="767791" y="922172"/>
                  </a:lnTo>
                  <a:lnTo>
                    <a:pt x="765517" y="872896"/>
                  </a:lnTo>
                  <a:lnTo>
                    <a:pt x="756005" y="828611"/>
                  </a:lnTo>
                  <a:lnTo>
                    <a:pt x="744232" y="797839"/>
                  </a:lnTo>
                  <a:lnTo>
                    <a:pt x="725754" y="756081"/>
                  </a:lnTo>
                  <a:lnTo>
                    <a:pt x="764400" y="780542"/>
                  </a:lnTo>
                  <a:lnTo>
                    <a:pt x="793140" y="796734"/>
                  </a:lnTo>
                  <a:lnTo>
                    <a:pt x="835533" y="812698"/>
                  </a:lnTo>
                  <a:lnTo>
                    <a:pt x="883983" y="822248"/>
                  </a:lnTo>
                  <a:lnTo>
                    <a:pt x="933386" y="824915"/>
                  </a:lnTo>
                  <a:lnTo>
                    <a:pt x="978636" y="820216"/>
                  </a:lnTo>
                  <a:lnTo>
                    <a:pt x="1014615" y="807643"/>
                  </a:lnTo>
                  <a:lnTo>
                    <a:pt x="1036243" y="786701"/>
                  </a:lnTo>
                  <a:lnTo>
                    <a:pt x="1040231" y="756920"/>
                  </a:lnTo>
                  <a:lnTo>
                    <a:pt x="1028954" y="720559"/>
                  </a:lnTo>
                  <a:lnTo>
                    <a:pt x="1005865" y="681431"/>
                  </a:lnTo>
                  <a:lnTo>
                    <a:pt x="974369" y="643356"/>
                  </a:lnTo>
                  <a:lnTo>
                    <a:pt x="937895" y="610120"/>
                  </a:lnTo>
                  <a:lnTo>
                    <a:pt x="899871" y="585533"/>
                  </a:lnTo>
                  <a:lnTo>
                    <a:pt x="826897" y="555510"/>
                  </a:lnTo>
                  <a:lnTo>
                    <a:pt x="871677" y="545477"/>
                  </a:lnTo>
                  <a:lnTo>
                    <a:pt x="944740" y="517969"/>
                  </a:lnTo>
                  <a:lnTo>
                    <a:pt x="985774" y="490524"/>
                  </a:lnTo>
                  <a:lnTo>
                    <a:pt x="1022591" y="457568"/>
                  </a:lnTo>
                  <a:lnTo>
                    <a:pt x="1051255" y="422313"/>
                  </a:lnTo>
                  <a:lnTo>
                    <a:pt x="1067803" y="388035"/>
                  </a:lnTo>
                  <a:lnTo>
                    <a:pt x="1068298" y="357949"/>
                  </a:lnTo>
                  <a:close/>
                </a:path>
              </a:pathLst>
            </a:custGeom>
            <a:solidFill>
              <a:srgbClr val="FF7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4575" y="3080644"/>
              <a:ext cx="366395" cy="365760"/>
            </a:xfrm>
            <a:custGeom>
              <a:avLst/>
              <a:gdLst/>
              <a:ahLst/>
              <a:cxnLst/>
              <a:rect l="l" t="t" r="r" b="b"/>
              <a:pathLst>
                <a:path w="366394" h="365760">
                  <a:moveTo>
                    <a:pt x="174065" y="0"/>
                  </a:moveTo>
                  <a:lnTo>
                    <a:pt x="125738" y="9011"/>
                  </a:lnTo>
                  <a:lnTo>
                    <a:pt x="81529" y="30445"/>
                  </a:lnTo>
                  <a:lnTo>
                    <a:pt x="45738" y="61653"/>
                  </a:lnTo>
                  <a:lnTo>
                    <a:pt x="19478" y="100427"/>
                  </a:lnTo>
                  <a:lnTo>
                    <a:pt x="3861" y="144563"/>
                  </a:lnTo>
                  <a:lnTo>
                    <a:pt x="0" y="191852"/>
                  </a:lnTo>
                  <a:lnTo>
                    <a:pt x="9006" y="240088"/>
                  </a:lnTo>
                  <a:lnTo>
                    <a:pt x="30461" y="284257"/>
                  </a:lnTo>
                  <a:lnTo>
                    <a:pt x="61701" y="320013"/>
                  </a:lnTo>
                  <a:lnTo>
                    <a:pt x="100516" y="346244"/>
                  </a:lnTo>
                  <a:lnTo>
                    <a:pt x="144699" y="361838"/>
                  </a:lnTo>
                  <a:lnTo>
                    <a:pt x="192042" y="365685"/>
                  </a:lnTo>
                  <a:lnTo>
                    <a:pt x="240337" y="356674"/>
                  </a:lnTo>
                  <a:lnTo>
                    <a:pt x="284580" y="335244"/>
                  </a:lnTo>
                  <a:lnTo>
                    <a:pt x="320396" y="304046"/>
                  </a:lnTo>
                  <a:lnTo>
                    <a:pt x="346673" y="265281"/>
                  </a:lnTo>
                  <a:lnTo>
                    <a:pt x="362298" y="221151"/>
                  </a:lnTo>
                  <a:lnTo>
                    <a:pt x="366160" y="173855"/>
                  </a:lnTo>
                  <a:lnTo>
                    <a:pt x="357145" y="125597"/>
                  </a:lnTo>
                  <a:lnTo>
                    <a:pt x="335689" y="81428"/>
                  </a:lnTo>
                  <a:lnTo>
                    <a:pt x="304447" y="45672"/>
                  </a:lnTo>
                  <a:lnTo>
                    <a:pt x="265625" y="19441"/>
                  </a:lnTo>
                  <a:lnTo>
                    <a:pt x="221429" y="3847"/>
                  </a:lnTo>
                  <a:lnTo>
                    <a:pt x="1740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90902" y="2241676"/>
              <a:ext cx="923290" cy="938530"/>
            </a:xfrm>
            <a:custGeom>
              <a:avLst/>
              <a:gdLst/>
              <a:ahLst/>
              <a:cxnLst/>
              <a:rect l="l" t="t" r="r" b="b"/>
              <a:pathLst>
                <a:path w="923289" h="938530">
                  <a:moveTo>
                    <a:pt x="922909" y="458025"/>
                  </a:moveTo>
                  <a:lnTo>
                    <a:pt x="882713" y="400812"/>
                  </a:lnTo>
                  <a:lnTo>
                    <a:pt x="840981" y="376504"/>
                  </a:lnTo>
                  <a:lnTo>
                    <a:pt x="793915" y="359041"/>
                  </a:lnTo>
                  <a:lnTo>
                    <a:pt x="772718" y="355498"/>
                  </a:lnTo>
                  <a:lnTo>
                    <a:pt x="795045" y="332930"/>
                  </a:lnTo>
                  <a:lnTo>
                    <a:pt x="822972" y="291249"/>
                  </a:lnTo>
                  <a:lnTo>
                    <a:pt x="842581" y="247142"/>
                  </a:lnTo>
                  <a:lnTo>
                    <a:pt x="850061" y="206997"/>
                  </a:lnTo>
                  <a:lnTo>
                    <a:pt x="841629" y="177228"/>
                  </a:lnTo>
                  <a:lnTo>
                    <a:pt x="814641" y="162001"/>
                  </a:lnTo>
                  <a:lnTo>
                    <a:pt x="773823" y="159740"/>
                  </a:lnTo>
                  <a:lnTo>
                    <a:pt x="726274" y="168313"/>
                  </a:lnTo>
                  <a:lnTo>
                    <a:pt x="679132" y="185547"/>
                  </a:lnTo>
                  <a:lnTo>
                    <a:pt x="639521" y="209296"/>
                  </a:lnTo>
                  <a:lnTo>
                    <a:pt x="615721" y="230022"/>
                  </a:lnTo>
                  <a:lnTo>
                    <a:pt x="590448" y="254508"/>
                  </a:lnTo>
                  <a:lnTo>
                    <a:pt x="598258" y="220179"/>
                  </a:lnTo>
                  <a:lnTo>
                    <a:pt x="603605" y="189103"/>
                  </a:lnTo>
                  <a:lnTo>
                    <a:pt x="603313" y="142963"/>
                  </a:lnTo>
                  <a:lnTo>
                    <a:pt x="593559" y="93776"/>
                  </a:lnTo>
                  <a:lnTo>
                    <a:pt x="576186" y="48742"/>
                  </a:lnTo>
                  <a:lnTo>
                    <a:pt x="553046" y="15087"/>
                  </a:lnTo>
                  <a:lnTo>
                    <a:pt x="526008" y="0"/>
                  </a:lnTo>
                  <a:lnTo>
                    <a:pt x="496163" y="8255"/>
                  </a:lnTo>
                  <a:lnTo>
                    <a:pt x="465721" y="35496"/>
                  </a:lnTo>
                  <a:lnTo>
                    <a:pt x="438175" y="75158"/>
                  </a:lnTo>
                  <a:lnTo>
                    <a:pt x="417055" y="120650"/>
                  </a:lnTo>
                  <a:lnTo>
                    <a:pt x="405853" y="165417"/>
                  </a:lnTo>
                  <a:lnTo>
                    <a:pt x="403136" y="232130"/>
                  </a:lnTo>
                  <a:lnTo>
                    <a:pt x="384365" y="202349"/>
                  </a:lnTo>
                  <a:lnTo>
                    <a:pt x="333286" y="144132"/>
                  </a:lnTo>
                  <a:lnTo>
                    <a:pt x="291553" y="116230"/>
                  </a:lnTo>
                  <a:lnTo>
                    <a:pt x="247396" y="96659"/>
                  </a:lnTo>
                  <a:lnTo>
                    <a:pt x="207200" y="89192"/>
                  </a:lnTo>
                  <a:lnTo>
                    <a:pt x="177380" y="97599"/>
                  </a:lnTo>
                  <a:lnTo>
                    <a:pt x="162140" y="124536"/>
                  </a:lnTo>
                  <a:lnTo>
                    <a:pt x="159893" y="165303"/>
                  </a:lnTo>
                  <a:lnTo>
                    <a:pt x="168490" y="212801"/>
                  </a:lnTo>
                  <a:lnTo>
                    <a:pt x="185750" y="259892"/>
                  </a:lnTo>
                  <a:lnTo>
                    <a:pt x="209524" y="299466"/>
                  </a:lnTo>
                  <a:lnTo>
                    <a:pt x="230276" y="323253"/>
                  </a:lnTo>
                  <a:lnTo>
                    <a:pt x="254838" y="348576"/>
                  </a:lnTo>
                  <a:lnTo>
                    <a:pt x="220433" y="340753"/>
                  </a:lnTo>
                  <a:lnTo>
                    <a:pt x="189318" y="335407"/>
                  </a:lnTo>
                  <a:lnTo>
                    <a:pt x="143129" y="335699"/>
                  </a:lnTo>
                  <a:lnTo>
                    <a:pt x="93878" y="345440"/>
                  </a:lnTo>
                  <a:lnTo>
                    <a:pt x="48806" y="362800"/>
                  </a:lnTo>
                  <a:lnTo>
                    <a:pt x="15100" y="385902"/>
                  </a:lnTo>
                  <a:lnTo>
                    <a:pt x="0" y="412877"/>
                  </a:lnTo>
                  <a:lnTo>
                    <a:pt x="8293" y="442722"/>
                  </a:lnTo>
                  <a:lnTo>
                    <a:pt x="35560" y="473151"/>
                  </a:lnTo>
                  <a:lnTo>
                    <a:pt x="75247" y="500672"/>
                  </a:lnTo>
                  <a:lnTo>
                    <a:pt x="120777" y="521766"/>
                  </a:lnTo>
                  <a:lnTo>
                    <a:pt x="165582" y="532955"/>
                  </a:lnTo>
                  <a:lnTo>
                    <a:pt x="232397" y="535660"/>
                  </a:lnTo>
                  <a:lnTo>
                    <a:pt x="202539" y="554443"/>
                  </a:lnTo>
                  <a:lnTo>
                    <a:pt x="144284" y="605485"/>
                  </a:lnTo>
                  <a:lnTo>
                    <a:pt x="116357" y="647166"/>
                  </a:lnTo>
                  <a:lnTo>
                    <a:pt x="96761" y="691273"/>
                  </a:lnTo>
                  <a:lnTo>
                    <a:pt x="89281" y="731418"/>
                  </a:lnTo>
                  <a:lnTo>
                    <a:pt x="97713" y="761174"/>
                  </a:lnTo>
                  <a:lnTo>
                    <a:pt x="124675" y="776414"/>
                  </a:lnTo>
                  <a:lnTo>
                    <a:pt x="165493" y="778675"/>
                  </a:lnTo>
                  <a:lnTo>
                    <a:pt x="213042" y="770102"/>
                  </a:lnTo>
                  <a:lnTo>
                    <a:pt x="260184" y="752868"/>
                  </a:lnTo>
                  <a:lnTo>
                    <a:pt x="299796" y="729107"/>
                  </a:lnTo>
                  <a:lnTo>
                    <a:pt x="323596" y="708393"/>
                  </a:lnTo>
                  <a:lnTo>
                    <a:pt x="348894" y="683895"/>
                  </a:lnTo>
                  <a:lnTo>
                    <a:pt x="341109" y="718159"/>
                  </a:lnTo>
                  <a:lnTo>
                    <a:pt x="335762" y="749236"/>
                  </a:lnTo>
                  <a:lnTo>
                    <a:pt x="336042" y="795413"/>
                  </a:lnTo>
                  <a:lnTo>
                    <a:pt x="345795" y="844626"/>
                  </a:lnTo>
                  <a:lnTo>
                    <a:pt x="363169" y="889660"/>
                  </a:lnTo>
                  <a:lnTo>
                    <a:pt x="386308" y="923328"/>
                  </a:lnTo>
                  <a:lnTo>
                    <a:pt x="413372" y="938403"/>
                  </a:lnTo>
                  <a:lnTo>
                    <a:pt x="443217" y="930135"/>
                  </a:lnTo>
                  <a:lnTo>
                    <a:pt x="473646" y="902881"/>
                  </a:lnTo>
                  <a:lnTo>
                    <a:pt x="501180" y="863244"/>
                  </a:lnTo>
                  <a:lnTo>
                    <a:pt x="522287" y="817753"/>
                  </a:lnTo>
                  <a:lnTo>
                    <a:pt x="533501" y="772985"/>
                  </a:lnTo>
                  <a:lnTo>
                    <a:pt x="536194" y="706310"/>
                  </a:lnTo>
                  <a:lnTo>
                    <a:pt x="554990" y="736117"/>
                  </a:lnTo>
                  <a:lnTo>
                    <a:pt x="606082" y="794283"/>
                  </a:lnTo>
                  <a:lnTo>
                    <a:pt x="647801" y="822159"/>
                  </a:lnTo>
                  <a:lnTo>
                    <a:pt x="691959" y="841730"/>
                  </a:lnTo>
                  <a:lnTo>
                    <a:pt x="732142" y="849185"/>
                  </a:lnTo>
                  <a:lnTo>
                    <a:pt x="761936" y="840740"/>
                  </a:lnTo>
                  <a:lnTo>
                    <a:pt x="777201" y="813841"/>
                  </a:lnTo>
                  <a:lnTo>
                    <a:pt x="779449" y="773074"/>
                  </a:lnTo>
                  <a:lnTo>
                    <a:pt x="770839" y="725576"/>
                  </a:lnTo>
                  <a:lnTo>
                    <a:pt x="753567" y="678472"/>
                  </a:lnTo>
                  <a:lnTo>
                    <a:pt x="729780" y="638873"/>
                  </a:lnTo>
                  <a:lnTo>
                    <a:pt x="678040" y="583171"/>
                  </a:lnTo>
                  <a:lnTo>
                    <a:pt x="639686" y="546303"/>
                  </a:lnTo>
                  <a:lnTo>
                    <a:pt x="625906" y="533920"/>
                  </a:lnTo>
                  <a:lnTo>
                    <a:pt x="664743" y="540943"/>
                  </a:lnTo>
                  <a:lnTo>
                    <a:pt x="708837" y="547357"/>
                  </a:lnTo>
                  <a:lnTo>
                    <a:pt x="740270" y="550227"/>
                  </a:lnTo>
                  <a:lnTo>
                    <a:pt x="786307" y="546303"/>
                  </a:lnTo>
                  <a:lnTo>
                    <a:pt x="834631" y="532714"/>
                  </a:lnTo>
                  <a:lnTo>
                    <a:pt x="878205" y="511860"/>
                  </a:lnTo>
                  <a:lnTo>
                    <a:pt x="909980" y="486156"/>
                  </a:lnTo>
                  <a:lnTo>
                    <a:pt x="922909" y="458025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68372" y="2297747"/>
              <a:ext cx="779780" cy="779145"/>
            </a:xfrm>
            <a:custGeom>
              <a:avLst/>
              <a:gdLst/>
              <a:ahLst/>
              <a:cxnLst/>
              <a:rect l="l" t="t" r="r" b="b"/>
              <a:pathLst>
                <a:path w="779780" h="779144">
                  <a:moveTo>
                    <a:pt x="779716" y="261302"/>
                  </a:moveTo>
                  <a:lnTo>
                    <a:pt x="755243" y="236766"/>
                  </a:lnTo>
                  <a:lnTo>
                    <a:pt x="709625" y="222554"/>
                  </a:lnTo>
                  <a:lnTo>
                    <a:pt x="655459" y="219316"/>
                  </a:lnTo>
                  <a:lnTo>
                    <a:pt x="605332" y="227711"/>
                  </a:lnTo>
                  <a:lnTo>
                    <a:pt x="570560" y="241566"/>
                  </a:lnTo>
                  <a:lnTo>
                    <a:pt x="551472" y="250507"/>
                  </a:lnTo>
                  <a:lnTo>
                    <a:pt x="563156" y="232981"/>
                  </a:lnTo>
                  <a:lnTo>
                    <a:pt x="582041" y="200660"/>
                  </a:lnTo>
                  <a:lnTo>
                    <a:pt x="597789" y="152387"/>
                  </a:lnTo>
                  <a:lnTo>
                    <a:pt x="602627" y="98412"/>
                  </a:lnTo>
                  <a:lnTo>
                    <a:pt x="595363" y="51269"/>
                  </a:lnTo>
                  <a:lnTo>
                    <a:pt x="574776" y="23495"/>
                  </a:lnTo>
                  <a:lnTo>
                    <a:pt x="540118" y="23431"/>
                  </a:lnTo>
                  <a:lnTo>
                    <a:pt x="497789" y="45618"/>
                  </a:lnTo>
                  <a:lnTo>
                    <a:pt x="457174" y="81584"/>
                  </a:lnTo>
                  <a:lnTo>
                    <a:pt x="427685" y="122872"/>
                  </a:lnTo>
                  <a:lnTo>
                    <a:pt x="412889" y="157251"/>
                  </a:lnTo>
                  <a:lnTo>
                    <a:pt x="405714" y="177050"/>
                  </a:lnTo>
                  <a:lnTo>
                    <a:pt x="401574" y="156413"/>
                  </a:lnTo>
                  <a:lnTo>
                    <a:pt x="369023" y="74968"/>
                  </a:lnTo>
                  <a:lnTo>
                    <a:pt x="334238" y="33362"/>
                  </a:lnTo>
                  <a:lnTo>
                    <a:pt x="295706" y="5130"/>
                  </a:lnTo>
                  <a:lnTo>
                    <a:pt x="261442" y="0"/>
                  </a:lnTo>
                  <a:lnTo>
                    <a:pt x="236931" y="24472"/>
                  </a:lnTo>
                  <a:lnTo>
                    <a:pt x="222719" y="70053"/>
                  </a:lnTo>
                  <a:lnTo>
                    <a:pt x="219468" y="124167"/>
                  </a:lnTo>
                  <a:lnTo>
                    <a:pt x="227876" y="174244"/>
                  </a:lnTo>
                  <a:lnTo>
                    <a:pt x="241744" y="209003"/>
                  </a:lnTo>
                  <a:lnTo>
                    <a:pt x="250710" y="228142"/>
                  </a:lnTo>
                  <a:lnTo>
                    <a:pt x="233095" y="216420"/>
                  </a:lnTo>
                  <a:lnTo>
                    <a:pt x="200748" y="197548"/>
                  </a:lnTo>
                  <a:lnTo>
                    <a:pt x="152476" y="181825"/>
                  </a:lnTo>
                  <a:lnTo>
                    <a:pt x="98437" y="176974"/>
                  </a:lnTo>
                  <a:lnTo>
                    <a:pt x="51206" y="184226"/>
                  </a:lnTo>
                  <a:lnTo>
                    <a:pt x="23342" y="204787"/>
                  </a:lnTo>
                  <a:lnTo>
                    <a:pt x="23329" y="239407"/>
                  </a:lnTo>
                  <a:lnTo>
                    <a:pt x="45554" y="281673"/>
                  </a:lnTo>
                  <a:lnTo>
                    <a:pt x="81559" y="322224"/>
                  </a:lnTo>
                  <a:lnTo>
                    <a:pt x="122910" y="351726"/>
                  </a:lnTo>
                  <a:lnTo>
                    <a:pt x="157314" y="366509"/>
                  </a:lnTo>
                  <a:lnTo>
                    <a:pt x="177152" y="373684"/>
                  </a:lnTo>
                  <a:lnTo>
                    <a:pt x="156489" y="377825"/>
                  </a:lnTo>
                  <a:lnTo>
                    <a:pt x="74980" y="410337"/>
                  </a:lnTo>
                  <a:lnTo>
                    <a:pt x="33350" y="445071"/>
                  </a:lnTo>
                  <a:lnTo>
                    <a:pt x="5105" y="483552"/>
                  </a:lnTo>
                  <a:lnTo>
                    <a:pt x="0" y="517779"/>
                  </a:lnTo>
                  <a:lnTo>
                    <a:pt x="24472" y="542290"/>
                  </a:lnTo>
                  <a:lnTo>
                    <a:pt x="70091" y="556475"/>
                  </a:lnTo>
                  <a:lnTo>
                    <a:pt x="124231" y="559714"/>
                  </a:lnTo>
                  <a:lnTo>
                    <a:pt x="174332" y="551307"/>
                  </a:lnTo>
                  <a:lnTo>
                    <a:pt x="209118" y="537451"/>
                  </a:lnTo>
                  <a:lnTo>
                    <a:pt x="228269" y="528485"/>
                  </a:lnTo>
                  <a:lnTo>
                    <a:pt x="216535" y="546112"/>
                  </a:lnTo>
                  <a:lnTo>
                    <a:pt x="197650" y="578421"/>
                  </a:lnTo>
                  <a:lnTo>
                    <a:pt x="181914" y="626681"/>
                  </a:lnTo>
                  <a:lnTo>
                    <a:pt x="177063" y="680656"/>
                  </a:lnTo>
                  <a:lnTo>
                    <a:pt x="184315" y="727837"/>
                  </a:lnTo>
                  <a:lnTo>
                    <a:pt x="204914" y="755650"/>
                  </a:lnTo>
                  <a:lnTo>
                    <a:pt x="239572" y="755688"/>
                  </a:lnTo>
                  <a:lnTo>
                    <a:pt x="281889" y="733475"/>
                  </a:lnTo>
                  <a:lnTo>
                    <a:pt x="322465" y="697484"/>
                  </a:lnTo>
                  <a:lnTo>
                    <a:pt x="351929" y="656145"/>
                  </a:lnTo>
                  <a:lnTo>
                    <a:pt x="366750" y="621804"/>
                  </a:lnTo>
                  <a:lnTo>
                    <a:pt x="373938" y="601967"/>
                  </a:lnTo>
                  <a:lnTo>
                    <a:pt x="378104" y="622668"/>
                  </a:lnTo>
                  <a:lnTo>
                    <a:pt x="410641" y="704088"/>
                  </a:lnTo>
                  <a:lnTo>
                    <a:pt x="445427" y="745680"/>
                  </a:lnTo>
                  <a:lnTo>
                    <a:pt x="483971" y="773899"/>
                  </a:lnTo>
                  <a:lnTo>
                    <a:pt x="518223" y="779018"/>
                  </a:lnTo>
                  <a:lnTo>
                    <a:pt x="542734" y="754595"/>
                  </a:lnTo>
                  <a:lnTo>
                    <a:pt x="556958" y="709028"/>
                  </a:lnTo>
                  <a:lnTo>
                    <a:pt x="560197" y="654913"/>
                  </a:lnTo>
                  <a:lnTo>
                    <a:pt x="551802" y="604837"/>
                  </a:lnTo>
                  <a:lnTo>
                    <a:pt x="537933" y="570090"/>
                  </a:lnTo>
                  <a:lnTo>
                    <a:pt x="528980" y="551014"/>
                  </a:lnTo>
                  <a:lnTo>
                    <a:pt x="546544" y="562686"/>
                  </a:lnTo>
                  <a:lnTo>
                    <a:pt x="578891" y="581533"/>
                  </a:lnTo>
                  <a:lnTo>
                    <a:pt x="627189" y="597293"/>
                  </a:lnTo>
                  <a:lnTo>
                    <a:pt x="681253" y="602132"/>
                  </a:lnTo>
                  <a:lnTo>
                    <a:pt x="728484" y="594842"/>
                  </a:lnTo>
                  <a:lnTo>
                    <a:pt x="756323" y="574230"/>
                  </a:lnTo>
                  <a:lnTo>
                    <a:pt x="756348" y="539648"/>
                  </a:lnTo>
                  <a:lnTo>
                    <a:pt x="734136" y="497395"/>
                  </a:lnTo>
                  <a:lnTo>
                    <a:pt x="698131" y="456869"/>
                  </a:lnTo>
                  <a:lnTo>
                    <a:pt x="656780" y="427418"/>
                  </a:lnTo>
                  <a:lnTo>
                    <a:pt x="622363" y="412623"/>
                  </a:lnTo>
                  <a:lnTo>
                    <a:pt x="602335" y="405384"/>
                  </a:lnTo>
                  <a:lnTo>
                    <a:pt x="623189" y="401193"/>
                  </a:lnTo>
                  <a:lnTo>
                    <a:pt x="659409" y="391668"/>
                  </a:lnTo>
                  <a:lnTo>
                    <a:pt x="704710" y="368706"/>
                  </a:lnTo>
                  <a:lnTo>
                    <a:pt x="746340" y="333997"/>
                  </a:lnTo>
                  <a:lnTo>
                    <a:pt x="774598" y="295529"/>
                  </a:lnTo>
                  <a:lnTo>
                    <a:pt x="779716" y="261302"/>
                  </a:lnTo>
                  <a:close/>
                </a:path>
              </a:pathLst>
            </a:custGeom>
            <a:solidFill>
              <a:srgbClr val="FF7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427146" y="2558579"/>
              <a:ext cx="267970" cy="267335"/>
            </a:xfrm>
            <a:custGeom>
              <a:avLst/>
              <a:gdLst/>
              <a:ahLst/>
              <a:cxnLst/>
              <a:rect l="l" t="t" r="r" b="b"/>
              <a:pathLst>
                <a:path w="267969" h="267335">
                  <a:moveTo>
                    <a:pt x="134238" y="0"/>
                  </a:moveTo>
                  <a:lnTo>
                    <a:pt x="91943" y="6756"/>
                  </a:lnTo>
                  <a:lnTo>
                    <a:pt x="53937" y="26424"/>
                  </a:lnTo>
                  <a:lnTo>
                    <a:pt x="25006" y="55909"/>
                  </a:lnTo>
                  <a:lnTo>
                    <a:pt x="6558" y="92427"/>
                  </a:lnTo>
                  <a:lnTo>
                    <a:pt x="0" y="133189"/>
                  </a:lnTo>
                  <a:lnTo>
                    <a:pt x="6739" y="175412"/>
                  </a:lnTo>
                  <a:lnTo>
                    <a:pt x="26435" y="213395"/>
                  </a:lnTo>
                  <a:lnTo>
                    <a:pt x="55954" y="242288"/>
                  </a:lnTo>
                  <a:lnTo>
                    <a:pt x="92509" y="260698"/>
                  </a:lnTo>
                  <a:lnTo>
                    <a:pt x="133315" y="267234"/>
                  </a:lnTo>
                  <a:lnTo>
                    <a:pt x="175585" y="260502"/>
                  </a:lnTo>
                  <a:lnTo>
                    <a:pt x="213625" y="240810"/>
                  </a:lnTo>
                  <a:lnTo>
                    <a:pt x="242570" y="211318"/>
                  </a:lnTo>
                  <a:lnTo>
                    <a:pt x="261022" y="174800"/>
                  </a:lnTo>
                  <a:lnTo>
                    <a:pt x="267579" y="134031"/>
                  </a:lnTo>
                  <a:lnTo>
                    <a:pt x="260840" y="91783"/>
                  </a:lnTo>
                  <a:lnTo>
                    <a:pt x="241143" y="53826"/>
                  </a:lnTo>
                  <a:lnTo>
                    <a:pt x="211621" y="24939"/>
                  </a:lnTo>
                  <a:lnTo>
                    <a:pt x="175058" y="6529"/>
                  </a:lnTo>
                  <a:lnTo>
                    <a:pt x="134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92194" y="1296170"/>
              <a:ext cx="340360" cy="370205"/>
            </a:xfrm>
            <a:custGeom>
              <a:avLst/>
              <a:gdLst/>
              <a:ahLst/>
              <a:cxnLst/>
              <a:rect l="l" t="t" r="r" b="b"/>
              <a:pathLst>
                <a:path w="340360" h="370205">
                  <a:moveTo>
                    <a:pt x="293732" y="0"/>
                  </a:moveTo>
                  <a:lnTo>
                    <a:pt x="251309" y="6515"/>
                  </a:lnTo>
                  <a:lnTo>
                    <a:pt x="203043" y="26034"/>
                  </a:lnTo>
                  <a:lnTo>
                    <a:pt x="154244" y="54194"/>
                  </a:lnTo>
                  <a:lnTo>
                    <a:pt x="110222" y="86633"/>
                  </a:lnTo>
                  <a:lnTo>
                    <a:pt x="76285" y="118990"/>
                  </a:lnTo>
                  <a:lnTo>
                    <a:pt x="37261" y="170451"/>
                  </a:lnTo>
                  <a:lnTo>
                    <a:pt x="12571" y="218071"/>
                  </a:lnTo>
                  <a:lnTo>
                    <a:pt x="667" y="260865"/>
                  </a:lnTo>
                  <a:lnTo>
                    <a:pt x="0" y="297848"/>
                  </a:lnTo>
                  <a:lnTo>
                    <a:pt x="9019" y="328037"/>
                  </a:lnTo>
                  <a:lnTo>
                    <a:pt x="26177" y="350447"/>
                  </a:lnTo>
                  <a:lnTo>
                    <a:pt x="50494" y="364721"/>
                  </a:lnTo>
                  <a:lnTo>
                    <a:pt x="81338" y="370104"/>
                  </a:lnTo>
                  <a:lnTo>
                    <a:pt x="117687" y="365021"/>
                  </a:lnTo>
                  <a:lnTo>
                    <a:pt x="158518" y="347893"/>
                  </a:lnTo>
                  <a:lnTo>
                    <a:pt x="202811" y="317145"/>
                  </a:lnTo>
                  <a:lnTo>
                    <a:pt x="249544" y="271199"/>
                  </a:lnTo>
                  <a:lnTo>
                    <a:pt x="277301" y="233402"/>
                  </a:lnTo>
                  <a:lnTo>
                    <a:pt x="303862" y="185611"/>
                  </a:lnTo>
                  <a:lnTo>
                    <a:pt x="325568" y="133643"/>
                  </a:lnTo>
                  <a:lnTo>
                    <a:pt x="338765" y="83315"/>
                  </a:lnTo>
                  <a:lnTo>
                    <a:pt x="339795" y="40445"/>
                  </a:lnTo>
                  <a:lnTo>
                    <a:pt x="325001" y="10849"/>
                  </a:lnTo>
                  <a:lnTo>
                    <a:pt x="293732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08671" y="1384330"/>
              <a:ext cx="41910" cy="45720"/>
            </a:xfrm>
            <a:custGeom>
              <a:avLst/>
              <a:gdLst/>
              <a:ahLst/>
              <a:cxnLst/>
              <a:rect l="l" t="t" r="r" b="b"/>
              <a:pathLst>
                <a:path w="41910" h="45719">
                  <a:moveTo>
                    <a:pt x="34462" y="0"/>
                  </a:moveTo>
                  <a:lnTo>
                    <a:pt x="3739" y="25647"/>
                  </a:lnTo>
                  <a:lnTo>
                    <a:pt x="0" y="39710"/>
                  </a:lnTo>
                  <a:lnTo>
                    <a:pt x="2111" y="43658"/>
                  </a:lnTo>
                  <a:lnTo>
                    <a:pt x="6277" y="45264"/>
                  </a:lnTo>
                  <a:lnTo>
                    <a:pt x="12238" y="44174"/>
                  </a:lnTo>
                  <a:lnTo>
                    <a:pt x="38617" y="14654"/>
                  </a:lnTo>
                  <a:lnTo>
                    <a:pt x="41297" y="6000"/>
                  </a:lnTo>
                  <a:lnTo>
                    <a:pt x="40135" y="478"/>
                  </a:lnTo>
                  <a:lnTo>
                    <a:pt x="34462" y="0"/>
                  </a:lnTo>
                  <a:close/>
                </a:path>
              </a:pathLst>
            </a:custGeom>
            <a:solidFill>
              <a:srgbClr val="7F1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65800" y="841070"/>
              <a:ext cx="929640" cy="902335"/>
            </a:xfrm>
            <a:custGeom>
              <a:avLst/>
              <a:gdLst/>
              <a:ahLst/>
              <a:cxnLst/>
              <a:rect l="l" t="t" r="r" b="b"/>
              <a:pathLst>
                <a:path w="929640" h="902335">
                  <a:moveTo>
                    <a:pt x="929068" y="537006"/>
                  </a:moveTo>
                  <a:lnTo>
                    <a:pt x="917689" y="479602"/>
                  </a:lnTo>
                  <a:lnTo>
                    <a:pt x="859053" y="424789"/>
                  </a:lnTo>
                  <a:lnTo>
                    <a:pt x="809929" y="402551"/>
                  </a:lnTo>
                  <a:lnTo>
                    <a:pt x="746506" y="386003"/>
                  </a:lnTo>
                  <a:lnTo>
                    <a:pt x="699795" y="381571"/>
                  </a:lnTo>
                  <a:lnTo>
                    <a:pt x="662101" y="382752"/>
                  </a:lnTo>
                  <a:lnTo>
                    <a:pt x="692442" y="360387"/>
                  </a:lnTo>
                  <a:lnTo>
                    <a:pt x="726376" y="328028"/>
                  </a:lnTo>
                  <a:lnTo>
                    <a:pt x="765390" y="276580"/>
                  </a:lnTo>
                  <a:lnTo>
                    <a:pt x="790079" y="228968"/>
                  </a:lnTo>
                  <a:lnTo>
                    <a:pt x="801979" y="186194"/>
                  </a:lnTo>
                  <a:lnTo>
                    <a:pt x="802640" y="149225"/>
                  </a:lnTo>
                  <a:lnTo>
                    <a:pt x="793623" y="119049"/>
                  </a:lnTo>
                  <a:lnTo>
                    <a:pt x="776478" y="96634"/>
                  </a:lnTo>
                  <a:lnTo>
                    <a:pt x="752144" y="82346"/>
                  </a:lnTo>
                  <a:lnTo>
                    <a:pt x="721296" y="76936"/>
                  </a:lnTo>
                  <a:lnTo>
                    <a:pt x="684949" y="82016"/>
                  </a:lnTo>
                  <a:lnTo>
                    <a:pt x="644118" y="99148"/>
                  </a:lnTo>
                  <a:lnTo>
                    <a:pt x="599833" y="129921"/>
                  </a:lnTo>
                  <a:lnTo>
                    <a:pt x="553110" y="175882"/>
                  </a:lnTo>
                  <a:lnTo>
                    <a:pt x="525360" y="213664"/>
                  </a:lnTo>
                  <a:lnTo>
                    <a:pt x="505028" y="250202"/>
                  </a:lnTo>
                  <a:lnTo>
                    <a:pt x="500468" y="208622"/>
                  </a:lnTo>
                  <a:lnTo>
                    <a:pt x="489521" y="163055"/>
                  </a:lnTo>
                  <a:lnTo>
                    <a:pt x="464553" y="103505"/>
                  </a:lnTo>
                  <a:lnTo>
                    <a:pt x="435737" y="58280"/>
                  </a:lnTo>
                  <a:lnTo>
                    <a:pt x="404672" y="26517"/>
                  </a:lnTo>
                  <a:lnTo>
                    <a:pt x="342353" y="0"/>
                  </a:lnTo>
                  <a:lnTo>
                    <a:pt x="314350" y="3543"/>
                  </a:lnTo>
                  <a:lnTo>
                    <a:pt x="289763" y="17399"/>
                  </a:lnTo>
                  <a:lnTo>
                    <a:pt x="269608" y="41351"/>
                  </a:lnTo>
                  <a:lnTo>
                    <a:pt x="255752" y="75323"/>
                  </a:lnTo>
                  <a:lnTo>
                    <a:pt x="250075" y="119202"/>
                  </a:lnTo>
                  <a:lnTo>
                    <a:pt x="254444" y="172910"/>
                  </a:lnTo>
                  <a:lnTo>
                    <a:pt x="270764" y="236334"/>
                  </a:lnTo>
                  <a:lnTo>
                    <a:pt x="289534" y="279285"/>
                  </a:lnTo>
                  <a:lnTo>
                    <a:pt x="314236" y="320675"/>
                  </a:lnTo>
                  <a:lnTo>
                    <a:pt x="269760" y="302031"/>
                  </a:lnTo>
                  <a:lnTo>
                    <a:pt x="224574" y="289483"/>
                  </a:lnTo>
                  <a:lnTo>
                    <a:pt x="160337" y="282397"/>
                  </a:lnTo>
                  <a:lnTo>
                    <a:pt x="106768" y="285635"/>
                  </a:lnTo>
                  <a:lnTo>
                    <a:pt x="63893" y="297345"/>
                  </a:lnTo>
                  <a:lnTo>
                    <a:pt x="31762" y="315722"/>
                  </a:lnTo>
                  <a:lnTo>
                    <a:pt x="10452" y="338924"/>
                  </a:lnTo>
                  <a:lnTo>
                    <a:pt x="0" y="365112"/>
                  </a:lnTo>
                  <a:lnTo>
                    <a:pt x="190" y="393306"/>
                  </a:lnTo>
                  <a:lnTo>
                    <a:pt x="34353" y="451116"/>
                  </a:lnTo>
                  <a:lnTo>
                    <a:pt x="70002" y="477354"/>
                  </a:lnTo>
                  <a:lnTo>
                    <a:pt x="119126" y="499554"/>
                  </a:lnTo>
                  <a:lnTo>
                    <a:pt x="182562" y="516051"/>
                  </a:lnTo>
                  <a:lnTo>
                    <a:pt x="229260" y="520547"/>
                  </a:lnTo>
                  <a:lnTo>
                    <a:pt x="283933" y="518871"/>
                  </a:lnTo>
                  <a:lnTo>
                    <a:pt x="339725" y="510870"/>
                  </a:lnTo>
                  <a:lnTo>
                    <a:pt x="389737" y="496404"/>
                  </a:lnTo>
                  <a:lnTo>
                    <a:pt x="427113" y="475322"/>
                  </a:lnTo>
                  <a:lnTo>
                    <a:pt x="444969" y="447471"/>
                  </a:lnTo>
                  <a:lnTo>
                    <a:pt x="441604" y="431190"/>
                  </a:lnTo>
                  <a:lnTo>
                    <a:pt x="458190" y="432231"/>
                  </a:lnTo>
                  <a:lnTo>
                    <a:pt x="470446" y="421703"/>
                  </a:lnTo>
                  <a:lnTo>
                    <a:pt x="477659" y="436105"/>
                  </a:lnTo>
                  <a:lnTo>
                    <a:pt x="492607" y="441312"/>
                  </a:lnTo>
                  <a:lnTo>
                    <a:pt x="484060" y="454647"/>
                  </a:lnTo>
                  <a:lnTo>
                    <a:pt x="487413" y="470941"/>
                  </a:lnTo>
                  <a:lnTo>
                    <a:pt x="470865" y="469887"/>
                  </a:lnTo>
                  <a:lnTo>
                    <a:pt x="445744" y="491464"/>
                  </a:lnTo>
                  <a:lnTo>
                    <a:pt x="430072" y="531380"/>
                  </a:lnTo>
                  <a:lnTo>
                    <a:pt x="422719" y="582879"/>
                  </a:lnTo>
                  <a:lnTo>
                    <a:pt x="422592" y="639178"/>
                  </a:lnTo>
                  <a:lnTo>
                    <a:pt x="428574" y="693508"/>
                  </a:lnTo>
                  <a:lnTo>
                    <a:pt x="439534" y="739063"/>
                  </a:lnTo>
                  <a:lnTo>
                    <a:pt x="464489" y="798626"/>
                  </a:lnTo>
                  <a:lnTo>
                    <a:pt x="493306" y="843851"/>
                  </a:lnTo>
                  <a:lnTo>
                    <a:pt x="524370" y="875614"/>
                  </a:lnTo>
                  <a:lnTo>
                    <a:pt x="586701" y="902093"/>
                  </a:lnTo>
                  <a:lnTo>
                    <a:pt x="614743" y="898512"/>
                  </a:lnTo>
                  <a:lnTo>
                    <a:pt x="639305" y="884707"/>
                  </a:lnTo>
                  <a:lnTo>
                    <a:pt x="659460" y="860767"/>
                  </a:lnTo>
                  <a:lnTo>
                    <a:pt x="673303" y="826833"/>
                  </a:lnTo>
                  <a:lnTo>
                    <a:pt x="678967" y="782955"/>
                  </a:lnTo>
                  <a:lnTo>
                    <a:pt x="674560" y="729246"/>
                  </a:lnTo>
                  <a:lnTo>
                    <a:pt x="658241" y="665784"/>
                  </a:lnTo>
                  <a:lnTo>
                    <a:pt x="639483" y="622846"/>
                  </a:lnTo>
                  <a:lnTo>
                    <a:pt x="614768" y="581431"/>
                  </a:lnTo>
                  <a:lnTo>
                    <a:pt x="659269" y="600087"/>
                  </a:lnTo>
                  <a:lnTo>
                    <a:pt x="704469" y="612635"/>
                  </a:lnTo>
                  <a:lnTo>
                    <a:pt x="768692" y="619760"/>
                  </a:lnTo>
                  <a:lnTo>
                    <a:pt x="822274" y="616546"/>
                  </a:lnTo>
                  <a:lnTo>
                    <a:pt x="865149" y="604824"/>
                  </a:lnTo>
                  <a:lnTo>
                    <a:pt x="897280" y="586447"/>
                  </a:lnTo>
                  <a:lnTo>
                    <a:pt x="918603" y="563232"/>
                  </a:lnTo>
                  <a:lnTo>
                    <a:pt x="929068" y="537006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52292" y="1108138"/>
              <a:ext cx="362350" cy="3608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46849" y="1584079"/>
              <a:ext cx="340360" cy="370205"/>
            </a:xfrm>
            <a:custGeom>
              <a:avLst/>
              <a:gdLst/>
              <a:ahLst/>
              <a:cxnLst/>
              <a:rect l="l" t="t" r="r" b="b"/>
              <a:pathLst>
                <a:path w="340359" h="370205">
                  <a:moveTo>
                    <a:pt x="293743" y="0"/>
                  </a:moveTo>
                  <a:lnTo>
                    <a:pt x="251328" y="6513"/>
                  </a:lnTo>
                  <a:lnTo>
                    <a:pt x="203064" y="26026"/>
                  </a:lnTo>
                  <a:lnTo>
                    <a:pt x="154260" y="54176"/>
                  </a:lnTo>
                  <a:lnTo>
                    <a:pt x="110226" y="86597"/>
                  </a:lnTo>
                  <a:lnTo>
                    <a:pt x="76270" y="118927"/>
                  </a:lnTo>
                  <a:lnTo>
                    <a:pt x="37250" y="170410"/>
                  </a:lnTo>
                  <a:lnTo>
                    <a:pt x="12565" y="218036"/>
                  </a:lnTo>
                  <a:lnTo>
                    <a:pt x="665" y="260825"/>
                  </a:lnTo>
                  <a:lnTo>
                    <a:pt x="0" y="297799"/>
                  </a:lnTo>
                  <a:lnTo>
                    <a:pt x="9017" y="327978"/>
                  </a:lnTo>
                  <a:lnTo>
                    <a:pt x="26169" y="350384"/>
                  </a:lnTo>
                  <a:lnTo>
                    <a:pt x="50499" y="364658"/>
                  </a:lnTo>
                  <a:lnTo>
                    <a:pt x="81348" y="370041"/>
                  </a:lnTo>
                  <a:lnTo>
                    <a:pt x="117696" y="364958"/>
                  </a:lnTo>
                  <a:lnTo>
                    <a:pt x="158526" y="347830"/>
                  </a:lnTo>
                  <a:lnTo>
                    <a:pt x="202821" y="317082"/>
                  </a:lnTo>
                  <a:lnTo>
                    <a:pt x="249562" y="271136"/>
                  </a:lnTo>
                  <a:lnTo>
                    <a:pt x="277326" y="233366"/>
                  </a:lnTo>
                  <a:lnTo>
                    <a:pt x="303889" y="185592"/>
                  </a:lnTo>
                  <a:lnTo>
                    <a:pt x="325595" y="133635"/>
                  </a:lnTo>
                  <a:lnTo>
                    <a:pt x="338786" y="83313"/>
                  </a:lnTo>
                  <a:lnTo>
                    <a:pt x="339807" y="40445"/>
                  </a:lnTo>
                  <a:lnTo>
                    <a:pt x="325000" y="10850"/>
                  </a:lnTo>
                  <a:lnTo>
                    <a:pt x="293743" y="0"/>
                  </a:lnTo>
                  <a:close/>
                </a:path>
              </a:pathLst>
            </a:custGeom>
            <a:solidFill>
              <a:srgbClr val="FF7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863325" y="1672211"/>
              <a:ext cx="41910" cy="45720"/>
            </a:xfrm>
            <a:custGeom>
              <a:avLst/>
              <a:gdLst/>
              <a:ahLst/>
              <a:cxnLst/>
              <a:rect l="l" t="t" r="r" b="b"/>
              <a:pathLst>
                <a:path w="41909" h="45719">
                  <a:moveTo>
                    <a:pt x="34477" y="0"/>
                  </a:moveTo>
                  <a:lnTo>
                    <a:pt x="3732" y="25612"/>
                  </a:lnTo>
                  <a:lnTo>
                    <a:pt x="0" y="39701"/>
                  </a:lnTo>
                  <a:lnTo>
                    <a:pt x="2098" y="43686"/>
                  </a:lnTo>
                  <a:lnTo>
                    <a:pt x="6257" y="45264"/>
                  </a:lnTo>
                  <a:lnTo>
                    <a:pt x="12226" y="44170"/>
                  </a:lnTo>
                  <a:lnTo>
                    <a:pt x="38603" y="14666"/>
                  </a:lnTo>
                  <a:lnTo>
                    <a:pt x="41288" y="6000"/>
                  </a:lnTo>
                  <a:lnTo>
                    <a:pt x="40134" y="442"/>
                  </a:lnTo>
                  <a:lnTo>
                    <a:pt x="34477" y="0"/>
                  </a:lnTo>
                  <a:close/>
                </a:path>
              </a:pathLst>
            </a:custGeom>
            <a:solidFill>
              <a:srgbClr val="7F1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520428" y="1128953"/>
              <a:ext cx="929640" cy="902335"/>
            </a:xfrm>
            <a:custGeom>
              <a:avLst/>
              <a:gdLst/>
              <a:ahLst/>
              <a:cxnLst/>
              <a:rect l="l" t="t" r="r" b="b"/>
              <a:pathLst>
                <a:path w="929640" h="902335">
                  <a:moveTo>
                    <a:pt x="929068" y="536968"/>
                  </a:moveTo>
                  <a:lnTo>
                    <a:pt x="917727" y="479602"/>
                  </a:lnTo>
                  <a:lnTo>
                    <a:pt x="859091" y="424789"/>
                  </a:lnTo>
                  <a:lnTo>
                    <a:pt x="809955" y="402564"/>
                  </a:lnTo>
                  <a:lnTo>
                    <a:pt x="746506" y="386029"/>
                  </a:lnTo>
                  <a:lnTo>
                    <a:pt x="699795" y="381571"/>
                  </a:lnTo>
                  <a:lnTo>
                    <a:pt x="662127" y="382752"/>
                  </a:lnTo>
                  <a:lnTo>
                    <a:pt x="692480" y="360387"/>
                  </a:lnTo>
                  <a:lnTo>
                    <a:pt x="726440" y="328053"/>
                  </a:lnTo>
                  <a:lnTo>
                    <a:pt x="765429" y="276580"/>
                  </a:lnTo>
                  <a:lnTo>
                    <a:pt x="790105" y="228968"/>
                  </a:lnTo>
                  <a:lnTo>
                    <a:pt x="802005" y="186194"/>
                  </a:lnTo>
                  <a:lnTo>
                    <a:pt x="802665" y="149237"/>
                  </a:lnTo>
                  <a:lnTo>
                    <a:pt x="793648" y="119062"/>
                  </a:lnTo>
                  <a:lnTo>
                    <a:pt x="776478" y="96659"/>
                  </a:lnTo>
                  <a:lnTo>
                    <a:pt x="752157" y="82372"/>
                  </a:lnTo>
                  <a:lnTo>
                    <a:pt x="721321" y="76962"/>
                  </a:lnTo>
                  <a:lnTo>
                    <a:pt x="684974" y="82042"/>
                  </a:lnTo>
                  <a:lnTo>
                    <a:pt x="644144" y="99161"/>
                  </a:lnTo>
                  <a:lnTo>
                    <a:pt x="599859" y="129908"/>
                  </a:lnTo>
                  <a:lnTo>
                    <a:pt x="553148" y="175844"/>
                  </a:lnTo>
                  <a:lnTo>
                    <a:pt x="525373" y="213626"/>
                  </a:lnTo>
                  <a:lnTo>
                    <a:pt x="505053" y="250177"/>
                  </a:lnTo>
                  <a:lnTo>
                    <a:pt x="500507" y="208648"/>
                  </a:lnTo>
                  <a:lnTo>
                    <a:pt x="489585" y="163080"/>
                  </a:lnTo>
                  <a:lnTo>
                    <a:pt x="464604" y="103505"/>
                  </a:lnTo>
                  <a:lnTo>
                    <a:pt x="435762" y="58254"/>
                  </a:lnTo>
                  <a:lnTo>
                    <a:pt x="404698" y="26492"/>
                  </a:lnTo>
                  <a:lnTo>
                    <a:pt x="342379" y="0"/>
                  </a:lnTo>
                  <a:lnTo>
                    <a:pt x="314388" y="3568"/>
                  </a:lnTo>
                  <a:lnTo>
                    <a:pt x="289801" y="17424"/>
                  </a:lnTo>
                  <a:lnTo>
                    <a:pt x="269646" y="41363"/>
                  </a:lnTo>
                  <a:lnTo>
                    <a:pt x="255790" y="75311"/>
                  </a:lnTo>
                  <a:lnTo>
                    <a:pt x="250113" y="119176"/>
                  </a:lnTo>
                  <a:lnTo>
                    <a:pt x="254495" y="172872"/>
                  </a:lnTo>
                  <a:lnTo>
                    <a:pt x="270827" y="236296"/>
                  </a:lnTo>
                  <a:lnTo>
                    <a:pt x="289572" y="279247"/>
                  </a:lnTo>
                  <a:lnTo>
                    <a:pt x="314299" y="320687"/>
                  </a:lnTo>
                  <a:lnTo>
                    <a:pt x="269798" y="302018"/>
                  </a:lnTo>
                  <a:lnTo>
                    <a:pt x="224599" y="289445"/>
                  </a:lnTo>
                  <a:lnTo>
                    <a:pt x="160362" y="282384"/>
                  </a:lnTo>
                  <a:lnTo>
                    <a:pt x="106781" y="285623"/>
                  </a:lnTo>
                  <a:lnTo>
                    <a:pt x="63906" y="297345"/>
                  </a:lnTo>
                  <a:lnTo>
                    <a:pt x="31775" y="315722"/>
                  </a:lnTo>
                  <a:lnTo>
                    <a:pt x="10452" y="338924"/>
                  </a:lnTo>
                  <a:lnTo>
                    <a:pt x="0" y="365137"/>
                  </a:lnTo>
                  <a:lnTo>
                    <a:pt x="190" y="393306"/>
                  </a:lnTo>
                  <a:lnTo>
                    <a:pt x="34366" y="451091"/>
                  </a:lnTo>
                  <a:lnTo>
                    <a:pt x="70002" y="477329"/>
                  </a:lnTo>
                  <a:lnTo>
                    <a:pt x="119126" y="499554"/>
                  </a:lnTo>
                  <a:lnTo>
                    <a:pt x="182562" y="516077"/>
                  </a:lnTo>
                  <a:lnTo>
                    <a:pt x="229285" y="520547"/>
                  </a:lnTo>
                  <a:lnTo>
                    <a:pt x="283972" y="518858"/>
                  </a:lnTo>
                  <a:lnTo>
                    <a:pt x="339763" y="510870"/>
                  </a:lnTo>
                  <a:lnTo>
                    <a:pt x="389775" y="496417"/>
                  </a:lnTo>
                  <a:lnTo>
                    <a:pt x="427139" y="475348"/>
                  </a:lnTo>
                  <a:lnTo>
                    <a:pt x="445008" y="447497"/>
                  </a:lnTo>
                  <a:lnTo>
                    <a:pt x="441629" y="431165"/>
                  </a:lnTo>
                  <a:lnTo>
                    <a:pt x="458216" y="432193"/>
                  </a:lnTo>
                  <a:lnTo>
                    <a:pt x="470471" y="421678"/>
                  </a:lnTo>
                  <a:lnTo>
                    <a:pt x="477710" y="436130"/>
                  </a:lnTo>
                  <a:lnTo>
                    <a:pt x="492658" y="441350"/>
                  </a:lnTo>
                  <a:lnTo>
                    <a:pt x="484124" y="454672"/>
                  </a:lnTo>
                  <a:lnTo>
                    <a:pt x="487464" y="470966"/>
                  </a:lnTo>
                  <a:lnTo>
                    <a:pt x="470916" y="469912"/>
                  </a:lnTo>
                  <a:lnTo>
                    <a:pt x="445782" y="491464"/>
                  </a:lnTo>
                  <a:lnTo>
                    <a:pt x="430098" y="531380"/>
                  </a:lnTo>
                  <a:lnTo>
                    <a:pt x="422744" y="582879"/>
                  </a:lnTo>
                  <a:lnTo>
                    <a:pt x="422617" y="639191"/>
                  </a:lnTo>
                  <a:lnTo>
                    <a:pt x="428586" y="693521"/>
                  </a:lnTo>
                  <a:lnTo>
                    <a:pt x="439547" y="739089"/>
                  </a:lnTo>
                  <a:lnTo>
                    <a:pt x="464515" y="798626"/>
                  </a:lnTo>
                  <a:lnTo>
                    <a:pt x="493344" y="843851"/>
                  </a:lnTo>
                  <a:lnTo>
                    <a:pt x="524395" y="875614"/>
                  </a:lnTo>
                  <a:lnTo>
                    <a:pt x="586714" y="902119"/>
                  </a:lnTo>
                  <a:lnTo>
                    <a:pt x="614743" y="898537"/>
                  </a:lnTo>
                  <a:lnTo>
                    <a:pt x="639318" y="884707"/>
                  </a:lnTo>
                  <a:lnTo>
                    <a:pt x="659472" y="860767"/>
                  </a:lnTo>
                  <a:lnTo>
                    <a:pt x="673328" y="826833"/>
                  </a:lnTo>
                  <a:lnTo>
                    <a:pt x="679005" y="782967"/>
                  </a:lnTo>
                  <a:lnTo>
                    <a:pt x="674624" y="729259"/>
                  </a:lnTo>
                  <a:lnTo>
                    <a:pt x="658304" y="665810"/>
                  </a:lnTo>
                  <a:lnTo>
                    <a:pt x="639521" y="622871"/>
                  </a:lnTo>
                  <a:lnTo>
                    <a:pt x="614768" y="581418"/>
                  </a:lnTo>
                  <a:lnTo>
                    <a:pt x="659320" y="600075"/>
                  </a:lnTo>
                  <a:lnTo>
                    <a:pt x="704532" y="612597"/>
                  </a:lnTo>
                  <a:lnTo>
                    <a:pt x="768743" y="619721"/>
                  </a:lnTo>
                  <a:lnTo>
                    <a:pt x="822312" y="616508"/>
                  </a:lnTo>
                  <a:lnTo>
                    <a:pt x="865187" y="604786"/>
                  </a:lnTo>
                  <a:lnTo>
                    <a:pt x="897293" y="586409"/>
                  </a:lnTo>
                  <a:lnTo>
                    <a:pt x="918603" y="563194"/>
                  </a:lnTo>
                  <a:lnTo>
                    <a:pt x="929068" y="536968"/>
                  </a:lnTo>
                  <a:close/>
                </a:path>
              </a:pathLst>
            </a:custGeom>
            <a:solidFill>
              <a:srgbClr val="FF7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6940" y="1396047"/>
              <a:ext cx="362330" cy="36087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500715" y="1204203"/>
              <a:ext cx="256540" cy="278130"/>
            </a:xfrm>
            <a:custGeom>
              <a:avLst/>
              <a:gdLst/>
              <a:ahLst/>
              <a:cxnLst/>
              <a:rect l="l" t="t" r="r" b="b"/>
              <a:pathLst>
                <a:path w="256539" h="278130">
                  <a:moveTo>
                    <a:pt x="214855" y="0"/>
                  </a:moveTo>
                  <a:lnTo>
                    <a:pt x="174520" y="9746"/>
                  </a:lnTo>
                  <a:lnTo>
                    <a:pt x="130149" y="31703"/>
                  </a:lnTo>
                  <a:lnTo>
                    <a:pt x="88653" y="60194"/>
                  </a:lnTo>
                  <a:lnTo>
                    <a:pt x="56943" y="89546"/>
                  </a:lnTo>
                  <a:lnTo>
                    <a:pt x="16984" y="146651"/>
                  </a:lnTo>
                  <a:lnTo>
                    <a:pt x="0" y="196392"/>
                  </a:lnTo>
                  <a:lnTo>
                    <a:pt x="2056" y="236287"/>
                  </a:lnTo>
                  <a:lnTo>
                    <a:pt x="19218" y="263853"/>
                  </a:lnTo>
                  <a:lnTo>
                    <a:pt x="48579" y="277529"/>
                  </a:lnTo>
                  <a:lnTo>
                    <a:pt x="88127" y="274823"/>
                  </a:lnTo>
                  <a:lnTo>
                    <a:pt x="135271" y="251709"/>
                  </a:lnTo>
                  <a:lnTo>
                    <a:pt x="187417" y="204163"/>
                  </a:lnTo>
                  <a:lnTo>
                    <a:pt x="212485" y="168963"/>
                  </a:lnTo>
                  <a:lnTo>
                    <a:pt x="235460" y="124190"/>
                  </a:lnTo>
                  <a:lnTo>
                    <a:pt x="251584" y="77414"/>
                  </a:lnTo>
                  <a:lnTo>
                    <a:pt x="256098" y="36206"/>
                  </a:lnTo>
                  <a:lnTo>
                    <a:pt x="244243" y="8139"/>
                  </a:lnTo>
                  <a:lnTo>
                    <a:pt x="214855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61666" y="1270538"/>
              <a:ext cx="33020" cy="36195"/>
            </a:xfrm>
            <a:custGeom>
              <a:avLst/>
              <a:gdLst/>
              <a:ahLst/>
              <a:cxnLst/>
              <a:rect l="l" t="t" r="r" b="b"/>
              <a:pathLst>
                <a:path w="33019" h="36194">
                  <a:moveTo>
                    <a:pt x="27530" y="0"/>
                  </a:moveTo>
                  <a:lnTo>
                    <a:pt x="0" y="30132"/>
                  </a:lnTo>
                  <a:lnTo>
                    <a:pt x="6324" y="35657"/>
                  </a:lnTo>
                  <a:lnTo>
                    <a:pt x="32679" y="4521"/>
                  </a:lnTo>
                  <a:lnTo>
                    <a:pt x="31800" y="351"/>
                  </a:lnTo>
                  <a:lnTo>
                    <a:pt x="27530" y="0"/>
                  </a:lnTo>
                  <a:close/>
                </a:path>
              </a:pathLst>
            </a:custGeom>
            <a:solidFill>
              <a:srgbClr val="7F1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405011" y="863142"/>
              <a:ext cx="699770" cy="676275"/>
            </a:xfrm>
            <a:custGeom>
              <a:avLst/>
              <a:gdLst/>
              <a:ahLst/>
              <a:cxnLst/>
              <a:rect l="l" t="t" r="r" b="b"/>
              <a:pathLst>
                <a:path w="699769" h="676275">
                  <a:moveTo>
                    <a:pt x="699693" y="402666"/>
                  </a:moveTo>
                  <a:lnTo>
                    <a:pt x="673811" y="337959"/>
                  </a:lnTo>
                  <a:lnTo>
                    <a:pt x="629767" y="309372"/>
                  </a:lnTo>
                  <a:lnTo>
                    <a:pt x="562165" y="289001"/>
                  </a:lnTo>
                  <a:lnTo>
                    <a:pt x="519087" y="285546"/>
                  </a:lnTo>
                  <a:lnTo>
                    <a:pt x="497471" y="286943"/>
                  </a:lnTo>
                  <a:lnTo>
                    <a:pt x="515327" y="274675"/>
                  </a:lnTo>
                  <a:lnTo>
                    <a:pt x="547039" y="245313"/>
                  </a:lnTo>
                  <a:lnTo>
                    <a:pt x="586994" y="188214"/>
                  </a:lnTo>
                  <a:lnTo>
                    <a:pt x="603986" y="138468"/>
                  </a:lnTo>
                  <a:lnTo>
                    <a:pt x="601929" y="98577"/>
                  </a:lnTo>
                  <a:lnTo>
                    <a:pt x="584771" y="71005"/>
                  </a:lnTo>
                  <a:lnTo>
                    <a:pt x="555396" y="57340"/>
                  </a:lnTo>
                  <a:lnTo>
                    <a:pt x="515848" y="60045"/>
                  </a:lnTo>
                  <a:lnTo>
                    <a:pt x="468706" y="83159"/>
                  </a:lnTo>
                  <a:lnTo>
                    <a:pt x="416572" y="130695"/>
                  </a:lnTo>
                  <a:lnTo>
                    <a:pt x="391502" y="165900"/>
                  </a:lnTo>
                  <a:lnTo>
                    <a:pt x="380034" y="188252"/>
                  </a:lnTo>
                  <a:lnTo>
                    <a:pt x="378129" y="163207"/>
                  </a:lnTo>
                  <a:lnTo>
                    <a:pt x="368668" y="121043"/>
                  </a:lnTo>
                  <a:lnTo>
                    <a:pt x="339305" y="57873"/>
                  </a:lnTo>
                  <a:lnTo>
                    <a:pt x="304787" y="18237"/>
                  </a:lnTo>
                  <a:lnTo>
                    <a:pt x="269214" y="0"/>
                  </a:lnTo>
                  <a:lnTo>
                    <a:pt x="236728" y="965"/>
                  </a:lnTo>
                  <a:lnTo>
                    <a:pt x="210134" y="19469"/>
                  </a:lnTo>
                  <a:lnTo>
                    <a:pt x="192620" y="55003"/>
                  </a:lnTo>
                  <a:lnTo>
                    <a:pt x="188950" y="107327"/>
                  </a:lnTo>
                  <a:lnTo>
                    <a:pt x="203911" y="176225"/>
                  </a:lnTo>
                  <a:lnTo>
                    <a:pt x="221792" y="215569"/>
                  </a:lnTo>
                  <a:lnTo>
                    <a:pt x="238226" y="241134"/>
                  </a:lnTo>
                  <a:lnTo>
                    <a:pt x="210616" y="228460"/>
                  </a:lnTo>
                  <a:lnTo>
                    <a:pt x="169138" y="216293"/>
                  </a:lnTo>
                  <a:lnTo>
                    <a:pt x="99593" y="211289"/>
                  </a:lnTo>
                  <a:lnTo>
                    <a:pt x="48133" y="222211"/>
                  </a:lnTo>
                  <a:lnTo>
                    <a:pt x="14884" y="244411"/>
                  </a:lnTo>
                  <a:lnTo>
                    <a:pt x="0" y="273253"/>
                  </a:lnTo>
                  <a:lnTo>
                    <a:pt x="3289" y="305473"/>
                  </a:lnTo>
                  <a:lnTo>
                    <a:pt x="25895" y="338023"/>
                  </a:lnTo>
                  <a:lnTo>
                    <a:pt x="69913" y="366598"/>
                  </a:lnTo>
                  <a:lnTo>
                    <a:pt x="137490" y="386918"/>
                  </a:lnTo>
                  <a:lnTo>
                    <a:pt x="180581" y="390410"/>
                  </a:lnTo>
                  <a:lnTo>
                    <a:pt x="230847" y="387184"/>
                  </a:lnTo>
                  <a:lnTo>
                    <a:pt x="279311" y="377037"/>
                  </a:lnTo>
                  <a:lnTo>
                    <a:pt x="317068" y="359791"/>
                  </a:lnTo>
                  <a:lnTo>
                    <a:pt x="335140" y="335229"/>
                  </a:lnTo>
                  <a:lnTo>
                    <a:pt x="331520" y="322072"/>
                  </a:lnTo>
                  <a:lnTo>
                    <a:pt x="345059" y="323799"/>
                  </a:lnTo>
                  <a:lnTo>
                    <a:pt x="354571" y="314502"/>
                  </a:lnTo>
                  <a:lnTo>
                    <a:pt x="359740" y="326720"/>
                  </a:lnTo>
                  <a:lnTo>
                    <a:pt x="372275" y="330200"/>
                  </a:lnTo>
                  <a:lnTo>
                    <a:pt x="364553" y="340690"/>
                  </a:lnTo>
                  <a:lnTo>
                    <a:pt x="368173" y="353910"/>
                  </a:lnTo>
                  <a:lnTo>
                    <a:pt x="354609" y="352183"/>
                  </a:lnTo>
                  <a:lnTo>
                    <a:pt x="332790" y="373468"/>
                  </a:lnTo>
                  <a:lnTo>
                    <a:pt x="320979" y="413219"/>
                  </a:lnTo>
                  <a:lnTo>
                    <a:pt x="317715" y="462584"/>
                  </a:lnTo>
                  <a:lnTo>
                    <a:pt x="321551" y="512749"/>
                  </a:lnTo>
                  <a:lnTo>
                    <a:pt x="331038" y="554875"/>
                  </a:lnTo>
                  <a:lnTo>
                    <a:pt x="360375" y="618070"/>
                  </a:lnTo>
                  <a:lnTo>
                    <a:pt x="394893" y="657707"/>
                  </a:lnTo>
                  <a:lnTo>
                    <a:pt x="430466" y="675957"/>
                  </a:lnTo>
                  <a:lnTo>
                    <a:pt x="462953" y="674954"/>
                  </a:lnTo>
                  <a:lnTo>
                    <a:pt x="489546" y="656475"/>
                  </a:lnTo>
                  <a:lnTo>
                    <a:pt x="507072" y="620953"/>
                  </a:lnTo>
                  <a:lnTo>
                    <a:pt x="510730" y="568629"/>
                  </a:lnTo>
                  <a:lnTo>
                    <a:pt x="495769" y="499694"/>
                  </a:lnTo>
                  <a:lnTo>
                    <a:pt x="477888" y="460362"/>
                  </a:lnTo>
                  <a:lnTo>
                    <a:pt x="461467" y="434835"/>
                  </a:lnTo>
                  <a:lnTo>
                    <a:pt x="489064" y="447471"/>
                  </a:lnTo>
                  <a:lnTo>
                    <a:pt x="530542" y="459625"/>
                  </a:lnTo>
                  <a:lnTo>
                    <a:pt x="600087" y="464642"/>
                  </a:lnTo>
                  <a:lnTo>
                    <a:pt x="651548" y="453720"/>
                  </a:lnTo>
                  <a:lnTo>
                    <a:pt x="684796" y="431520"/>
                  </a:lnTo>
                  <a:lnTo>
                    <a:pt x="699693" y="402666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19844" y="1061529"/>
              <a:ext cx="274764" cy="27374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681063" y="2764229"/>
              <a:ext cx="365125" cy="396240"/>
            </a:xfrm>
            <a:custGeom>
              <a:avLst/>
              <a:gdLst/>
              <a:ahLst/>
              <a:cxnLst/>
              <a:rect l="l" t="t" r="r" b="b"/>
              <a:pathLst>
                <a:path w="365125" h="396239">
                  <a:moveTo>
                    <a:pt x="320502" y="0"/>
                  </a:moveTo>
                  <a:lnTo>
                    <a:pt x="240218" y="17100"/>
                  </a:lnTo>
                  <a:lnTo>
                    <a:pt x="194964" y="39538"/>
                  </a:lnTo>
                  <a:lnTo>
                    <a:pt x="151080" y="67307"/>
                  </a:lnTo>
                  <a:lnTo>
                    <a:pt x="112150" y="97460"/>
                  </a:lnTo>
                  <a:lnTo>
                    <a:pt x="81758" y="127052"/>
                  </a:lnTo>
                  <a:lnTo>
                    <a:pt x="39937" y="182207"/>
                  </a:lnTo>
                  <a:lnTo>
                    <a:pt x="13476" y="233239"/>
                  </a:lnTo>
                  <a:lnTo>
                    <a:pt x="717" y="279095"/>
                  </a:lnTo>
                  <a:lnTo>
                    <a:pt x="0" y="318724"/>
                  </a:lnTo>
                  <a:lnTo>
                    <a:pt x="9666" y="351071"/>
                  </a:lnTo>
                  <a:lnTo>
                    <a:pt x="28056" y="375083"/>
                  </a:lnTo>
                  <a:lnTo>
                    <a:pt x="54118" y="390402"/>
                  </a:lnTo>
                  <a:lnTo>
                    <a:pt x="87177" y="396182"/>
                  </a:lnTo>
                  <a:lnTo>
                    <a:pt x="126136" y="390736"/>
                  </a:lnTo>
                  <a:lnTo>
                    <a:pt x="169902" y="372379"/>
                  </a:lnTo>
                  <a:lnTo>
                    <a:pt x="217378" y="339423"/>
                  </a:lnTo>
                  <a:lnTo>
                    <a:pt x="267470" y="290184"/>
                  </a:lnTo>
                  <a:lnTo>
                    <a:pt x="292950" y="256280"/>
                  </a:lnTo>
                  <a:lnTo>
                    <a:pt x="317904" y="213848"/>
                  </a:lnTo>
                  <a:lnTo>
                    <a:pt x="339863" y="166815"/>
                  </a:lnTo>
                  <a:lnTo>
                    <a:pt x="356357" y="119109"/>
                  </a:lnTo>
                  <a:lnTo>
                    <a:pt x="364918" y="74657"/>
                  </a:lnTo>
                  <a:lnTo>
                    <a:pt x="363076" y="37388"/>
                  </a:lnTo>
                  <a:lnTo>
                    <a:pt x="348363" y="11228"/>
                  </a:lnTo>
                  <a:lnTo>
                    <a:pt x="320502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913103" y="2858256"/>
              <a:ext cx="44450" cy="48895"/>
            </a:xfrm>
            <a:custGeom>
              <a:avLst/>
              <a:gdLst/>
              <a:ahLst/>
              <a:cxnLst/>
              <a:rect l="l" t="t" r="r" b="b"/>
              <a:pathLst>
                <a:path w="44450" h="48894">
                  <a:moveTo>
                    <a:pt x="36927" y="0"/>
                  </a:moveTo>
                  <a:lnTo>
                    <a:pt x="4009" y="27499"/>
                  </a:lnTo>
                  <a:lnTo>
                    <a:pt x="0" y="42576"/>
                  </a:lnTo>
                  <a:lnTo>
                    <a:pt x="2245" y="46805"/>
                  </a:lnTo>
                  <a:lnTo>
                    <a:pt x="6694" y="48522"/>
                  </a:lnTo>
                  <a:lnTo>
                    <a:pt x="13078" y="47353"/>
                  </a:lnTo>
                  <a:lnTo>
                    <a:pt x="41384" y="15730"/>
                  </a:lnTo>
                  <a:lnTo>
                    <a:pt x="44265" y="6446"/>
                  </a:lnTo>
                  <a:lnTo>
                    <a:pt x="43025" y="513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rgbClr val="7F1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45582" y="2276005"/>
              <a:ext cx="996315" cy="967105"/>
            </a:xfrm>
            <a:custGeom>
              <a:avLst/>
              <a:gdLst/>
              <a:ahLst/>
              <a:cxnLst/>
              <a:rect l="l" t="t" r="r" b="b"/>
              <a:pathLst>
                <a:path w="996315" h="967105">
                  <a:moveTo>
                    <a:pt x="995743" y="575525"/>
                  </a:moveTo>
                  <a:lnTo>
                    <a:pt x="983576" y="514045"/>
                  </a:lnTo>
                  <a:lnTo>
                    <a:pt x="958951" y="483412"/>
                  </a:lnTo>
                  <a:lnTo>
                    <a:pt x="920750" y="455282"/>
                  </a:lnTo>
                  <a:lnTo>
                    <a:pt x="868095" y="431457"/>
                  </a:lnTo>
                  <a:lnTo>
                    <a:pt x="800100" y="413727"/>
                  </a:lnTo>
                  <a:lnTo>
                    <a:pt x="757885" y="409232"/>
                  </a:lnTo>
                  <a:lnTo>
                    <a:pt x="711504" y="409562"/>
                  </a:lnTo>
                  <a:lnTo>
                    <a:pt x="748144" y="381165"/>
                  </a:lnTo>
                  <a:lnTo>
                    <a:pt x="778548" y="351561"/>
                  </a:lnTo>
                  <a:lnTo>
                    <a:pt x="820356" y="296418"/>
                  </a:lnTo>
                  <a:lnTo>
                    <a:pt x="846823" y="245402"/>
                  </a:lnTo>
                  <a:lnTo>
                    <a:pt x="859586" y="199555"/>
                  </a:lnTo>
                  <a:lnTo>
                    <a:pt x="860310" y="159943"/>
                  </a:lnTo>
                  <a:lnTo>
                    <a:pt x="850633" y="127609"/>
                  </a:lnTo>
                  <a:lnTo>
                    <a:pt x="832231" y="103593"/>
                  </a:lnTo>
                  <a:lnTo>
                    <a:pt x="806157" y="88252"/>
                  </a:lnTo>
                  <a:lnTo>
                    <a:pt x="773112" y="82461"/>
                  </a:lnTo>
                  <a:lnTo>
                    <a:pt x="734148" y="87896"/>
                  </a:lnTo>
                  <a:lnTo>
                    <a:pt x="690397" y="106260"/>
                  </a:lnTo>
                  <a:lnTo>
                    <a:pt x="642937" y="139230"/>
                  </a:lnTo>
                  <a:lnTo>
                    <a:pt x="592861" y="188493"/>
                  </a:lnTo>
                  <a:lnTo>
                    <a:pt x="567359" y="222402"/>
                  </a:lnTo>
                  <a:lnTo>
                    <a:pt x="542404" y="264833"/>
                  </a:lnTo>
                  <a:lnTo>
                    <a:pt x="541667" y="266407"/>
                  </a:lnTo>
                  <a:lnTo>
                    <a:pt x="541604" y="264668"/>
                  </a:lnTo>
                  <a:lnTo>
                    <a:pt x="535038" y="215900"/>
                  </a:lnTo>
                  <a:lnTo>
                    <a:pt x="524687" y="174777"/>
                  </a:lnTo>
                  <a:lnTo>
                    <a:pt x="497928" y="110947"/>
                  </a:lnTo>
                  <a:lnTo>
                    <a:pt x="467029" y="62445"/>
                  </a:lnTo>
                  <a:lnTo>
                    <a:pt x="433743" y="28397"/>
                  </a:lnTo>
                  <a:lnTo>
                    <a:pt x="399796" y="7886"/>
                  </a:lnTo>
                  <a:lnTo>
                    <a:pt x="366928" y="0"/>
                  </a:lnTo>
                  <a:lnTo>
                    <a:pt x="336892" y="3835"/>
                  </a:lnTo>
                  <a:lnTo>
                    <a:pt x="310565" y="18681"/>
                  </a:lnTo>
                  <a:lnTo>
                    <a:pt x="288975" y="44348"/>
                  </a:lnTo>
                  <a:lnTo>
                    <a:pt x="274129" y="80746"/>
                  </a:lnTo>
                  <a:lnTo>
                    <a:pt x="268046" y="127762"/>
                  </a:lnTo>
                  <a:lnTo>
                    <a:pt x="272745" y="185293"/>
                  </a:lnTo>
                  <a:lnTo>
                    <a:pt x="290233" y="253263"/>
                  </a:lnTo>
                  <a:lnTo>
                    <a:pt x="306781" y="292315"/>
                  </a:lnTo>
                  <a:lnTo>
                    <a:pt x="330987" y="335178"/>
                  </a:lnTo>
                  <a:lnTo>
                    <a:pt x="337019" y="343852"/>
                  </a:lnTo>
                  <a:lnTo>
                    <a:pt x="327609" y="339090"/>
                  </a:lnTo>
                  <a:lnTo>
                    <a:pt x="281736" y="321144"/>
                  </a:lnTo>
                  <a:lnTo>
                    <a:pt x="240728" y="310222"/>
                  </a:lnTo>
                  <a:lnTo>
                    <a:pt x="171881" y="302628"/>
                  </a:lnTo>
                  <a:lnTo>
                    <a:pt x="114452" y="306095"/>
                  </a:lnTo>
                  <a:lnTo>
                    <a:pt x="68491" y="318655"/>
                  </a:lnTo>
                  <a:lnTo>
                    <a:pt x="34061" y="338353"/>
                  </a:lnTo>
                  <a:lnTo>
                    <a:pt x="11214" y="363220"/>
                  </a:lnTo>
                  <a:lnTo>
                    <a:pt x="0" y="391312"/>
                  </a:lnTo>
                  <a:lnTo>
                    <a:pt x="203" y="421525"/>
                  </a:lnTo>
                  <a:lnTo>
                    <a:pt x="36830" y="483476"/>
                  </a:lnTo>
                  <a:lnTo>
                    <a:pt x="75031" y="511606"/>
                  </a:lnTo>
                  <a:lnTo>
                    <a:pt x="127673" y="535419"/>
                  </a:lnTo>
                  <a:lnTo>
                    <a:pt x="195656" y="553110"/>
                  </a:lnTo>
                  <a:lnTo>
                    <a:pt x="237883" y="557618"/>
                  </a:lnTo>
                  <a:lnTo>
                    <a:pt x="287159" y="557288"/>
                  </a:lnTo>
                  <a:lnTo>
                    <a:pt x="338836" y="552030"/>
                  </a:lnTo>
                  <a:lnTo>
                    <a:pt x="388289" y="541731"/>
                  </a:lnTo>
                  <a:lnTo>
                    <a:pt x="430885" y="526300"/>
                  </a:lnTo>
                  <a:lnTo>
                    <a:pt x="476923" y="479577"/>
                  </a:lnTo>
                  <a:lnTo>
                    <a:pt x="474332" y="463029"/>
                  </a:lnTo>
                  <a:lnTo>
                    <a:pt x="491083" y="463257"/>
                  </a:lnTo>
                  <a:lnTo>
                    <a:pt x="503961" y="453250"/>
                  </a:lnTo>
                  <a:lnTo>
                    <a:pt x="511962" y="467448"/>
                  </a:lnTo>
                  <a:lnTo>
                    <a:pt x="526808" y="473443"/>
                  </a:lnTo>
                  <a:lnTo>
                    <a:pt x="518833" y="487324"/>
                  </a:lnTo>
                  <a:lnTo>
                    <a:pt x="521411" y="503885"/>
                  </a:lnTo>
                  <a:lnTo>
                    <a:pt x="504672" y="503643"/>
                  </a:lnTo>
                  <a:lnTo>
                    <a:pt x="480961" y="522071"/>
                  </a:lnTo>
                  <a:lnTo>
                    <a:pt x="464807" y="555713"/>
                  </a:lnTo>
                  <a:lnTo>
                    <a:pt x="455460" y="600011"/>
                  </a:lnTo>
                  <a:lnTo>
                    <a:pt x="452170" y="650379"/>
                  </a:lnTo>
                  <a:lnTo>
                    <a:pt x="454190" y="702233"/>
                  </a:lnTo>
                  <a:lnTo>
                    <a:pt x="460743" y="751014"/>
                  </a:lnTo>
                  <a:lnTo>
                    <a:pt x="471119" y="792124"/>
                  </a:lnTo>
                  <a:lnTo>
                    <a:pt x="497852" y="855941"/>
                  </a:lnTo>
                  <a:lnTo>
                    <a:pt x="528739" y="904417"/>
                  </a:lnTo>
                  <a:lnTo>
                    <a:pt x="562025" y="938453"/>
                  </a:lnTo>
                  <a:lnTo>
                    <a:pt x="595972" y="958964"/>
                  </a:lnTo>
                  <a:lnTo>
                    <a:pt x="628827" y="966851"/>
                  </a:lnTo>
                  <a:lnTo>
                    <a:pt x="658863" y="963002"/>
                  </a:lnTo>
                  <a:lnTo>
                    <a:pt x="685190" y="948194"/>
                  </a:lnTo>
                  <a:lnTo>
                    <a:pt x="706793" y="922553"/>
                  </a:lnTo>
                  <a:lnTo>
                    <a:pt x="721639" y="886180"/>
                  </a:lnTo>
                  <a:lnTo>
                    <a:pt x="727735" y="839165"/>
                  </a:lnTo>
                  <a:lnTo>
                    <a:pt x="723049" y="781596"/>
                  </a:lnTo>
                  <a:lnTo>
                    <a:pt x="705573" y="713574"/>
                  </a:lnTo>
                  <a:lnTo>
                    <a:pt x="689000" y="674535"/>
                  </a:lnTo>
                  <a:lnTo>
                    <a:pt x="664794" y="631672"/>
                  </a:lnTo>
                  <a:lnTo>
                    <a:pt x="658749" y="623011"/>
                  </a:lnTo>
                  <a:lnTo>
                    <a:pt x="668172" y="627761"/>
                  </a:lnTo>
                  <a:lnTo>
                    <a:pt x="714044" y="645706"/>
                  </a:lnTo>
                  <a:lnTo>
                    <a:pt x="755053" y="656615"/>
                  </a:lnTo>
                  <a:lnTo>
                    <a:pt x="823887" y="664235"/>
                  </a:lnTo>
                  <a:lnTo>
                    <a:pt x="881316" y="660781"/>
                  </a:lnTo>
                  <a:lnTo>
                    <a:pt x="927265" y="648220"/>
                  </a:lnTo>
                  <a:lnTo>
                    <a:pt x="961694" y="628523"/>
                  </a:lnTo>
                  <a:lnTo>
                    <a:pt x="984529" y="603631"/>
                  </a:lnTo>
                  <a:lnTo>
                    <a:pt x="995743" y="575525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932619" y="2643267"/>
              <a:ext cx="227329" cy="226695"/>
            </a:xfrm>
            <a:custGeom>
              <a:avLst/>
              <a:gdLst/>
              <a:ahLst/>
              <a:cxnLst/>
              <a:rect l="l" t="t" r="r" b="b"/>
              <a:pathLst>
                <a:path w="227329" h="226694">
                  <a:moveTo>
                    <a:pt x="106092" y="0"/>
                  </a:moveTo>
                  <a:lnTo>
                    <a:pt x="63953" y="11031"/>
                  </a:lnTo>
                  <a:lnTo>
                    <a:pt x="28049" y="38338"/>
                  </a:lnTo>
                  <a:lnTo>
                    <a:pt x="5549" y="77409"/>
                  </a:lnTo>
                  <a:lnTo>
                    <a:pt x="0" y="120594"/>
                  </a:lnTo>
                  <a:lnTo>
                    <a:pt x="11054" y="162719"/>
                  </a:lnTo>
                  <a:lnTo>
                    <a:pt x="38368" y="198612"/>
                  </a:lnTo>
                  <a:lnTo>
                    <a:pt x="77475" y="221060"/>
                  </a:lnTo>
                  <a:lnTo>
                    <a:pt x="120673" y="226607"/>
                  </a:lnTo>
                  <a:lnTo>
                    <a:pt x="162802" y="215569"/>
                  </a:lnTo>
                  <a:lnTo>
                    <a:pt x="198705" y="188261"/>
                  </a:lnTo>
                  <a:lnTo>
                    <a:pt x="221213" y="149200"/>
                  </a:lnTo>
                  <a:lnTo>
                    <a:pt x="226784" y="106037"/>
                  </a:lnTo>
                  <a:lnTo>
                    <a:pt x="215748" y="63933"/>
                  </a:lnTo>
                  <a:lnTo>
                    <a:pt x="188431" y="28051"/>
                  </a:lnTo>
                  <a:lnTo>
                    <a:pt x="149305" y="5566"/>
                  </a:lnTo>
                  <a:lnTo>
                    <a:pt x="106092" y="0"/>
                  </a:lnTo>
                  <a:close/>
                </a:path>
              </a:pathLst>
            </a:custGeom>
            <a:solidFill>
              <a:srgbClr val="FF7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52668" y="2562225"/>
              <a:ext cx="388620" cy="387350"/>
            </a:xfrm>
            <a:custGeom>
              <a:avLst/>
              <a:gdLst/>
              <a:ahLst/>
              <a:cxnLst/>
              <a:rect l="l" t="t" r="r" b="b"/>
              <a:pathLst>
                <a:path w="388620" h="387350">
                  <a:moveTo>
                    <a:pt x="60223" y="162877"/>
                  </a:moveTo>
                  <a:lnTo>
                    <a:pt x="17830" y="141516"/>
                  </a:lnTo>
                  <a:lnTo>
                    <a:pt x="8610" y="142392"/>
                  </a:lnTo>
                  <a:lnTo>
                    <a:pt x="2667" y="145173"/>
                  </a:lnTo>
                  <a:lnTo>
                    <a:pt x="0" y="149161"/>
                  </a:lnTo>
                  <a:lnTo>
                    <a:pt x="596" y="153898"/>
                  </a:lnTo>
                  <a:lnTo>
                    <a:pt x="4673" y="158953"/>
                  </a:lnTo>
                  <a:lnTo>
                    <a:pt x="12598" y="163728"/>
                  </a:lnTo>
                  <a:lnTo>
                    <a:pt x="24752" y="167640"/>
                  </a:lnTo>
                  <a:lnTo>
                    <a:pt x="34696" y="168897"/>
                  </a:lnTo>
                  <a:lnTo>
                    <a:pt x="46012" y="168719"/>
                  </a:lnTo>
                  <a:lnTo>
                    <a:pt x="55562" y="166814"/>
                  </a:lnTo>
                  <a:lnTo>
                    <a:pt x="60223" y="162877"/>
                  </a:lnTo>
                  <a:close/>
                </a:path>
                <a:path w="388620" h="387350">
                  <a:moveTo>
                    <a:pt x="63296" y="235204"/>
                  </a:moveTo>
                  <a:lnTo>
                    <a:pt x="58305" y="231711"/>
                  </a:lnTo>
                  <a:lnTo>
                    <a:pt x="48628" y="230632"/>
                  </a:lnTo>
                  <a:lnTo>
                    <a:pt x="37338" y="231419"/>
                  </a:lnTo>
                  <a:lnTo>
                    <a:pt x="4457" y="254000"/>
                  </a:lnTo>
                  <a:lnTo>
                    <a:pt x="7404" y="257784"/>
                  </a:lnTo>
                  <a:lnTo>
                    <a:pt x="13487" y="260070"/>
                  </a:lnTo>
                  <a:lnTo>
                    <a:pt x="22745" y="260172"/>
                  </a:lnTo>
                  <a:lnTo>
                    <a:pt x="35191" y="257365"/>
                  </a:lnTo>
                  <a:lnTo>
                    <a:pt x="44399" y="253390"/>
                  </a:lnTo>
                  <a:lnTo>
                    <a:pt x="54051" y="247484"/>
                  </a:lnTo>
                  <a:lnTo>
                    <a:pt x="61290" y="240982"/>
                  </a:lnTo>
                  <a:lnTo>
                    <a:pt x="63296" y="235204"/>
                  </a:lnTo>
                  <a:close/>
                </a:path>
                <a:path w="388620" h="387350">
                  <a:moveTo>
                    <a:pt x="95732" y="92316"/>
                  </a:moveTo>
                  <a:lnTo>
                    <a:pt x="69659" y="58305"/>
                  </a:lnTo>
                  <a:lnTo>
                    <a:pt x="54762" y="53632"/>
                  </a:lnTo>
                  <a:lnTo>
                    <a:pt x="50393" y="55689"/>
                  </a:lnTo>
                  <a:lnTo>
                    <a:pt x="48475" y="60071"/>
                  </a:lnTo>
                  <a:lnTo>
                    <a:pt x="49377" y="66509"/>
                  </a:lnTo>
                  <a:lnTo>
                    <a:pt x="79806" y="96100"/>
                  </a:lnTo>
                  <a:lnTo>
                    <a:pt x="88976" y="99364"/>
                  </a:lnTo>
                  <a:lnTo>
                    <a:pt x="94996" y="98361"/>
                  </a:lnTo>
                  <a:lnTo>
                    <a:pt x="95732" y="92316"/>
                  </a:lnTo>
                  <a:close/>
                </a:path>
                <a:path w="388620" h="387350">
                  <a:moveTo>
                    <a:pt x="157822" y="47815"/>
                  </a:moveTo>
                  <a:lnTo>
                    <a:pt x="144843" y="7543"/>
                  </a:lnTo>
                  <a:lnTo>
                    <a:pt x="134632" y="3556"/>
                  </a:lnTo>
                  <a:lnTo>
                    <a:pt x="130848" y="6438"/>
                  </a:lnTo>
                  <a:lnTo>
                    <a:pt x="128536" y="12484"/>
                  </a:lnTo>
                  <a:lnTo>
                    <a:pt x="128397" y="21729"/>
                  </a:lnTo>
                  <a:lnTo>
                    <a:pt x="131140" y="34163"/>
                  </a:lnTo>
                  <a:lnTo>
                    <a:pt x="135051" y="43421"/>
                  </a:lnTo>
                  <a:lnTo>
                    <a:pt x="140893" y="53111"/>
                  </a:lnTo>
                  <a:lnTo>
                    <a:pt x="147345" y="60388"/>
                  </a:lnTo>
                  <a:lnTo>
                    <a:pt x="153085" y="62420"/>
                  </a:lnTo>
                  <a:lnTo>
                    <a:pt x="156667" y="57480"/>
                  </a:lnTo>
                  <a:lnTo>
                    <a:pt x="157822" y="47815"/>
                  </a:lnTo>
                  <a:close/>
                </a:path>
                <a:path w="388620" h="387350">
                  <a:moveTo>
                    <a:pt x="167665" y="352412"/>
                  </a:moveTo>
                  <a:lnTo>
                    <a:pt x="167627" y="341109"/>
                  </a:lnTo>
                  <a:lnTo>
                    <a:pt x="165836" y="331546"/>
                  </a:lnTo>
                  <a:lnTo>
                    <a:pt x="161950" y="326834"/>
                  </a:lnTo>
                  <a:lnTo>
                    <a:pt x="156337" y="329272"/>
                  </a:lnTo>
                  <a:lnTo>
                    <a:pt x="150368" y="336969"/>
                  </a:lnTo>
                  <a:lnTo>
                    <a:pt x="145173" y="347002"/>
                  </a:lnTo>
                  <a:lnTo>
                    <a:pt x="141871" y="356425"/>
                  </a:lnTo>
                  <a:lnTo>
                    <a:pt x="140030" y="368884"/>
                  </a:lnTo>
                  <a:lnTo>
                    <a:pt x="140792" y="378117"/>
                  </a:lnTo>
                  <a:lnTo>
                    <a:pt x="143497" y="384111"/>
                  </a:lnTo>
                  <a:lnTo>
                    <a:pt x="147459" y="386842"/>
                  </a:lnTo>
                  <a:lnTo>
                    <a:pt x="152222" y="386270"/>
                  </a:lnTo>
                  <a:lnTo>
                    <a:pt x="157340" y="382257"/>
                  </a:lnTo>
                  <a:lnTo>
                    <a:pt x="162217" y="374421"/>
                  </a:lnTo>
                  <a:lnTo>
                    <a:pt x="166281" y="362331"/>
                  </a:lnTo>
                  <a:lnTo>
                    <a:pt x="167665" y="352412"/>
                  </a:lnTo>
                  <a:close/>
                </a:path>
                <a:path w="388620" h="387350">
                  <a:moveTo>
                    <a:pt x="248285" y="17907"/>
                  </a:moveTo>
                  <a:lnTo>
                    <a:pt x="247535" y="8686"/>
                  </a:lnTo>
                  <a:lnTo>
                    <a:pt x="244817" y="2705"/>
                  </a:lnTo>
                  <a:lnTo>
                    <a:pt x="240842" y="0"/>
                  </a:lnTo>
                  <a:lnTo>
                    <a:pt x="236093" y="558"/>
                  </a:lnTo>
                  <a:lnTo>
                    <a:pt x="230974" y="4559"/>
                  </a:lnTo>
                  <a:lnTo>
                    <a:pt x="226085" y="12395"/>
                  </a:lnTo>
                  <a:lnTo>
                    <a:pt x="222021" y="24447"/>
                  </a:lnTo>
                  <a:lnTo>
                    <a:pt x="220637" y="34378"/>
                  </a:lnTo>
                  <a:lnTo>
                    <a:pt x="220687" y="45707"/>
                  </a:lnTo>
                  <a:lnTo>
                    <a:pt x="222491" y="55270"/>
                  </a:lnTo>
                  <a:lnTo>
                    <a:pt x="226390" y="59944"/>
                  </a:lnTo>
                  <a:lnTo>
                    <a:pt x="231965" y="57556"/>
                  </a:lnTo>
                  <a:lnTo>
                    <a:pt x="237934" y="49872"/>
                  </a:lnTo>
                  <a:lnTo>
                    <a:pt x="243128" y="39827"/>
                  </a:lnTo>
                  <a:lnTo>
                    <a:pt x="246430" y="30353"/>
                  </a:lnTo>
                  <a:lnTo>
                    <a:pt x="248285" y="17907"/>
                  </a:lnTo>
                  <a:close/>
                </a:path>
                <a:path w="388620" h="387350">
                  <a:moveTo>
                    <a:pt x="259930" y="365061"/>
                  </a:moveTo>
                  <a:lnTo>
                    <a:pt x="240982" y="326440"/>
                  </a:lnTo>
                  <a:lnTo>
                    <a:pt x="235216" y="324421"/>
                  </a:lnTo>
                  <a:lnTo>
                    <a:pt x="231660" y="329349"/>
                  </a:lnTo>
                  <a:lnTo>
                    <a:pt x="230517" y="339013"/>
                  </a:lnTo>
                  <a:lnTo>
                    <a:pt x="231216" y="350291"/>
                  </a:lnTo>
                  <a:lnTo>
                    <a:pt x="253669" y="383286"/>
                  </a:lnTo>
                  <a:lnTo>
                    <a:pt x="257454" y="380390"/>
                  </a:lnTo>
                  <a:lnTo>
                    <a:pt x="259778" y="374319"/>
                  </a:lnTo>
                  <a:lnTo>
                    <a:pt x="259930" y="365061"/>
                  </a:lnTo>
                  <a:close/>
                </a:path>
                <a:path w="388620" h="387350">
                  <a:moveTo>
                    <a:pt x="327914" y="48234"/>
                  </a:moveTo>
                  <a:lnTo>
                    <a:pt x="325678" y="44005"/>
                  </a:lnTo>
                  <a:lnTo>
                    <a:pt x="321208" y="42291"/>
                  </a:lnTo>
                  <a:lnTo>
                    <a:pt x="314794" y="43459"/>
                  </a:lnTo>
                  <a:lnTo>
                    <a:pt x="286512" y="75057"/>
                  </a:lnTo>
                  <a:lnTo>
                    <a:pt x="283641" y="84340"/>
                  </a:lnTo>
                  <a:lnTo>
                    <a:pt x="284899" y="90297"/>
                  </a:lnTo>
                  <a:lnTo>
                    <a:pt x="290969" y="90779"/>
                  </a:lnTo>
                  <a:lnTo>
                    <a:pt x="299821" y="86741"/>
                  </a:lnTo>
                  <a:lnTo>
                    <a:pt x="327507" y="54762"/>
                  </a:lnTo>
                  <a:lnTo>
                    <a:pt x="327914" y="48234"/>
                  </a:lnTo>
                  <a:close/>
                </a:path>
                <a:path w="388620" h="387350">
                  <a:moveTo>
                    <a:pt x="339839" y="326732"/>
                  </a:moveTo>
                  <a:lnTo>
                    <a:pt x="308521" y="290690"/>
                  </a:lnTo>
                  <a:lnTo>
                    <a:pt x="299351" y="287426"/>
                  </a:lnTo>
                  <a:lnTo>
                    <a:pt x="293331" y="288417"/>
                  </a:lnTo>
                  <a:lnTo>
                    <a:pt x="292582" y="294449"/>
                  </a:lnTo>
                  <a:lnTo>
                    <a:pt x="296240" y="303466"/>
                  </a:lnTo>
                  <a:lnTo>
                    <a:pt x="327025" y="332498"/>
                  </a:lnTo>
                  <a:lnTo>
                    <a:pt x="333565" y="333159"/>
                  </a:lnTo>
                  <a:lnTo>
                    <a:pt x="337908" y="331089"/>
                  </a:lnTo>
                  <a:lnTo>
                    <a:pt x="339839" y="326732"/>
                  </a:lnTo>
                  <a:close/>
                </a:path>
                <a:path w="388620" h="387350">
                  <a:moveTo>
                    <a:pt x="383844" y="132842"/>
                  </a:moveTo>
                  <a:lnTo>
                    <a:pt x="380898" y="129032"/>
                  </a:lnTo>
                  <a:lnTo>
                    <a:pt x="374815" y="126733"/>
                  </a:lnTo>
                  <a:lnTo>
                    <a:pt x="365569" y="126619"/>
                  </a:lnTo>
                  <a:lnTo>
                    <a:pt x="353136" y="129413"/>
                  </a:lnTo>
                  <a:lnTo>
                    <a:pt x="343928" y="133426"/>
                  </a:lnTo>
                  <a:lnTo>
                    <a:pt x="334276" y="139331"/>
                  </a:lnTo>
                  <a:lnTo>
                    <a:pt x="327025" y="145821"/>
                  </a:lnTo>
                  <a:lnTo>
                    <a:pt x="325031" y="151574"/>
                  </a:lnTo>
                  <a:lnTo>
                    <a:pt x="329996" y="155117"/>
                  </a:lnTo>
                  <a:lnTo>
                    <a:pt x="339674" y="156197"/>
                  </a:lnTo>
                  <a:lnTo>
                    <a:pt x="350964" y="155397"/>
                  </a:lnTo>
                  <a:lnTo>
                    <a:pt x="383844" y="132842"/>
                  </a:lnTo>
                  <a:close/>
                </a:path>
                <a:path w="388620" h="387350">
                  <a:moveTo>
                    <a:pt x="388340" y="237680"/>
                  </a:moveTo>
                  <a:lnTo>
                    <a:pt x="353631" y="217919"/>
                  </a:lnTo>
                  <a:lnTo>
                    <a:pt x="342315" y="218084"/>
                  </a:lnTo>
                  <a:lnTo>
                    <a:pt x="332765" y="219976"/>
                  </a:lnTo>
                  <a:lnTo>
                    <a:pt x="328117" y="223901"/>
                  </a:lnTo>
                  <a:lnTo>
                    <a:pt x="330606" y="229501"/>
                  </a:lnTo>
                  <a:lnTo>
                    <a:pt x="338391" y="235369"/>
                  </a:lnTo>
                  <a:lnTo>
                    <a:pt x="348513" y="240423"/>
                  </a:lnTo>
                  <a:lnTo>
                    <a:pt x="358025" y="243586"/>
                  </a:lnTo>
                  <a:lnTo>
                    <a:pt x="370497" y="245313"/>
                  </a:lnTo>
                  <a:lnTo>
                    <a:pt x="379717" y="244449"/>
                  </a:lnTo>
                  <a:lnTo>
                    <a:pt x="385660" y="241681"/>
                  </a:lnTo>
                  <a:lnTo>
                    <a:pt x="388340" y="237680"/>
                  </a:lnTo>
                  <a:close/>
                </a:path>
              </a:pathLst>
            </a:custGeom>
            <a:solidFill>
              <a:srgbClr val="7F1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89218" y="1841765"/>
              <a:ext cx="311785" cy="338455"/>
            </a:xfrm>
            <a:custGeom>
              <a:avLst/>
              <a:gdLst/>
              <a:ahLst/>
              <a:cxnLst/>
              <a:rect l="l" t="t" r="r" b="b"/>
              <a:pathLst>
                <a:path w="311784" h="338455">
                  <a:moveTo>
                    <a:pt x="269631" y="0"/>
                  </a:moveTo>
                  <a:lnTo>
                    <a:pt x="230825" y="5943"/>
                  </a:lnTo>
                  <a:lnTo>
                    <a:pt x="186671" y="23793"/>
                  </a:lnTo>
                  <a:lnTo>
                    <a:pt x="142026" y="49553"/>
                  </a:lnTo>
                  <a:lnTo>
                    <a:pt x="101748" y="79230"/>
                  </a:lnTo>
                  <a:lnTo>
                    <a:pt x="70697" y="108827"/>
                  </a:lnTo>
                  <a:lnTo>
                    <a:pt x="29475" y="164934"/>
                  </a:lnTo>
                  <a:lnTo>
                    <a:pt x="6724" y="215709"/>
                  </a:lnTo>
                  <a:lnTo>
                    <a:pt x="0" y="259602"/>
                  </a:lnTo>
                  <a:lnTo>
                    <a:pt x="6858" y="295062"/>
                  </a:lnTo>
                  <a:lnTo>
                    <a:pt x="24856" y="320536"/>
                  </a:lnTo>
                  <a:lnTo>
                    <a:pt x="52300" y="335270"/>
                  </a:lnTo>
                  <a:lnTo>
                    <a:pt x="88070" y="337881"/>
                  </a:lnTo>
                  <a:lnTo>
                    <a:pt x="130553" y="325881"/>
                  </a:lnTo>
                  <a:lnTo>
                    <a:pt x="178134" y="296778"/>
                  </a:lnTo>
                  <a:lnTo>
                    <a:pt x="229199" y="248083"/>
                  </a:lnTo>
                  <a:lnTo>
                    <a:pt x="254588" y="213510"/>
                  </a:lnTo>
                  <a:lnTo>
                    <a:pt x="278887" y="169794"/>
                  </a:lnTo>
                  <a:lnTo>
                    <a:pt x="298748" y="122257"/>
                  </a:lnTo>
                  <a:lnTo>
                    <a:pt x="310823" y="76223"/>
                  </a:lnTo>
                  <a:lnTo>
                    <a:pt x="311766" y="37016"/>
                  </a:lnTo>
                  <a:lnTo>
                    <a:pt x="298230" y="9958"/>
                  </a:lnTo>
                  <a:lnTo>
                    <a:pt x="269631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88182" y="1922352"/>
              <a:ext cx="38100" cy="41910"/>
            </a:xfrm>
            <a:custGeom>
              <a:avLst/>
              <a:gdLst/>
              <a:ahLst/>
              <a:cxnLst/>
              <a:rect l="l" t="t" r="r" b="b"/>
              <a:pathLst>
                <a:path w="38100" h="41910">
                  <a:moveTo>
                    <a:pt x="31520" y="0"/>
                  </a:moveTo>
                  <a:lnTo>
                    <a:pt x="336" y="30740"/>
                  </a:lnTo>
                  <a:lnTo>
                    <a:pt x="0" y="36343"/>
                  </a:lnTo>
                  <a:lnTo>
                    <a:pt x="1908" y="39988"/>
                  </a:lnTo>
                  <a:lnTo>
                    <a:pt x="5717" y="41449"/>
                  </a:lnTo>
                  <a:lnTo>
                    <a:pt x="11173" y="40440"/>
                  </a:lnTo>
                  <a:lnTo>
                    <a:pt x="37780" y="5507"/>
                  </a:lnTo>
                  <a:lnTo>
                    <a:pt x="36713" y="427"/>
                  </a:lnTo>
                  <a:lnTo>
                    <a:pt x="31520" y="0"/>
                  </a:lnTo>
                  <a:close/>
                </a:path>
              </a:pathLst>
            </a:custGeom>
            <a:solidFill>
              <a:srgbClr val="7F1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74496" y="1425892"/>
              <a:ext cx="850265" cy="824865"/>
            </a:xfrm>
            <a:custGeom>
              <a:avLst/>
              <a:gdLst/>
              <a:ahLst/>
              <a:cxnLst/>
              <a:rect l="l" t="t" r="r" b="b"/>
              <a:pathLst>
                <a:path w="850264" h="824864">
                  <a:moveTo>
                    <a:pt x="849934" y="490728"/>
                  </a:moveTo>
                  <a:lnTo>
                    <a:pt x="832459" y="427634"/>
                  </a:lnTo>
                  <a:lnTo>
                    <a:pt x="800379" y="397344"/>
                  </a:lnTo>
                  <a:lnTo>
                    <a:pt x="750963" y="371449"/>
                  </a:lnTo>
                  <a:lnTo>
                    <a:pt x="682904" y="352615"/>
                  </a:lnTo>
                  <a:lnTo>
                    <a:pt x="640181" y="348564"/>
                  </a:lnTo>
                  <a:lnTo>
                    <a:pt x="605713" y="349643"/>
                  </a:lnTo>
                  <a:lnTo>
                    <a:pt x="633463" y="329196"/>
                  </a:lnTo>
                  <a:lnTo>
                    <a:pt x="664514" y="299593"/>
                  </a:lnTo>
                  <a:lnTo>
                    <a:pt x="705726" y="243497"/>
                  </a:lnTo>
                  <a:lnTo>
                    <a:pt x="728472" y="192722"/>
                  </a:lnTo>
                  <a:lnTo>
                    <a:pt x="735190" y="148818"/>
                  </a:lnTo>
                  <a:lnTo>
                    <a:pt x="728332" y="113360"/>
                  </a:lnTo>
                  <a:lnTo>
                    <a:pt x="710361" y="87884"/>
                  </a:lnTo>
                  <a:lnTo>
                    <a:pt x="682891" y="73152"/>
                  </a:lnTo>
                  <a:lnTo>
                    <a:pt x="647115" y="70523"/>
                  </a:lnTo>
                  <a:lnTo>
                    <a:pt x="604634" y="82524"/>
                  </a:lnTo>
                  <a:lnTo>
                    <a:pt x="557060" y="111620"/>
                  </a:lnTo>
                  <a:lnTo>
                    <a:pt x="506018" y="160337"/>
                  </a:lnTo>
                  <a:lnTo>
                    <a:pt x="480631" y="194919"/>
                  </a:lnTo>
                  <a:lnTo>
                    <a:pt x="462013" y="228409"/>
                  </a:lnTo>
                  <a:lnTo>
                    <a:pt x="457835" y="190360"/>
                  </a:lnTo>
                  <a:lnTo>
                    <a:pt x="447827" y="148653"/>
                  </a:lnTo>
                  <a:lnTo>
                    <a:pt x="419963" y="84886"/>
                  </a:lnTo>
                  <a:lnTo>
                    <a:pt x="387426" y="39738"/>
                  </a:lnTo>
                  <a:lnTo>
                    <a:pt x="352806" y="11887"/>
                  </a:lnTo>
                  <a:lnTo>
                    <a:pt x="318668" y="0"/>
                  </a:lnTo>
                  <a:lnTo>
                    <a:pt x="287566" y="2730"/>
                  </a:lnTo>
                  <a:lnTo>
                    <a:pt x="261010" y="19062"/>
                  </a:lnTo>
                  <a:lnTo>
                    <a:pt x="240779" y="48679"/>
                  </a:lnTo>
                  <a:lnTo>
                    <a:pt x="229844" y="91414"/>
                  </a:lnTo>
                  <a:lnTo>
                    <a:pt x="231165" y="147142"/>
                  </a:lnTo>
                  <a:lnTo>
                    <a:pt x="247700" y="215709"/>
                  </a:lnTo>
                  <a:lnTo>
                    <a:pt x="264871" y="255016"/>
                  </a:lnTo>
                  <a:lnTo>
                    <a:pt x="287464" y="292862"/>
                  </a:lnTo>
                  <a:lnTo>
                    <a:pt x="246786" y="275793"/>
                  </a:lnTo>
                  <a:lnTo>
                    <a:pt x="205460" y="264287"/>
                  </a:lnTo>
                  <a:lnTo>
                    <a:pt x="136105" y="257708"/>
                  </a:lnTo>
                  <a:lnTo>
                    <a:pt x="80810" y="264236"/>
                  </a:lnTo>
                  <a:lnTo>
                    <a:pt x="39636" y="280974"/>
                  </a:lnTo>
                  <a:lnTo>
                    <a:pt x="12674" y="305028"/>
                  </a:lnTo>
                  <a:lnTo>
                    <a:pt x="0" y="333502"/>
                  </a:lnTo>
                  <a:lnTo>
                    <a:pt x="1384" y="364617"/>
                  </a:lnTo>
                  <a:lnTo>
                    <a:pt x="49555" y="426948"/>
                  </a:lnTo>
                  <a:lnTo>
                    <a:pt x="98958" y="452831"/>
                  </a:lnTo>
                  <a:lnTo>
                    <a:pt x="166992" y="471614"/>
                  </a:lnTo>
                  <a:lnTo>
                    <a:pt x="209727" y="475703"/>
                  </a:lnTo>
                  <a:lnTo>
                    <a:pt x="259753" y="474167"/>
                  </a:lnTo>
                  <a:lnTo>
                    <a:pt x="310794" y="466839"/>
                  </a:lnTo>
                  <a:lnTo>
                    <a:pt x="356552" y="453605"/>
                  </a:lnTo>
                  <a:lnTo>
                    <a:pt x="390740" y="434314"/>
                  </a:lnTo>
                  <a:lnTo>
                    <a:pt x="407073" y="408813"/>
                  </a:lnTo>
                  <a:lnTo>
                    <a:pt x="403999" y="393954"/>
                  </a:lnTo>
                  <a:lnTo>
                    <a:pt x="419176" y="394906"/>
                  </a:lnTo>
                  <a:lnTo>
                    <a:pt x="430377" y="385292"/>
                  </a:lnTo>
                  <a:lnTo>
                    <a:pt x="436981" y="398462"/>
                  </a:lnTo>
                  <a:lnTo>
                    <a:pt x="450646" y="403237"/>
                  </a:lnTo>
                  <a:lnTo>
                    <a:pt x="442836" y="415417"/>
                  </a:lnTo>
                  <a:lnTo>
                    <a:pt x="445909" y="430352"/>
                  </a:lnTo>
                  <a:lnTo>
                    <a:pt x="430758" y="429387"/>
                  </a:lnTo>
                  <a:lnTo>
                    <a:pt x="407784" y="449122"/>
                  </a:lnTo>
                  <a:lnTo>
                    <a:pt x="393446" y="485648"/>
                  </a:lnTo>
                  <a:lnTo>
                    <a:pt x="386740" y="532752"/>
                  </a:lnTo>
                  <a:lnTo>
                    <a:pt x="386613" y="584263"/>
                  </a:lnTo>
                  <a:lnTo>
                    <a:pt x="392087" y="633958"/>
                  </a:lnTo>
                  <a:lnTo>
                    <a:pt x="402107" y="675640"/>
                  </a:lnTo>
                  <a:lnTo>
                    <a:pt x="429971" y="739419"/>
                  </a:lnTo>
                  <a:lnTo>
                    <a:pt x="462495" y="784567"/>
                  </a:lnTo>
                  <a:lnTo>
                    <a:pt x="497116" y="812419"/>
                  </a:lnTo>
                  <a:lnTo>
                    <a:pt x="531266" y="824306"/>
                  </a:lnTo>
                  <a:lnTo>
                    <a:pt x="562368" y="821563"/>
                  </a:lnTo>
                  <a:lnTo>
                    <a:pt x="588911" y="805243"/>
                  </a:lnTo>
                  <a:lnTo>
                    <a:pt x="609142" y="775652"/>
                  </a:lnTo>
                  <a:lnTo>
                    <a:pt x="620077" y="732917"/>
                  </a:lnTo>
                  <a:lnTo>
                    <a:pt x="618769" y="677189"/>
                  </a:lnTo>
                  <a:lnTo>
                    <a:pt x="602234" y="608584"/>
                  </a:lnTo>
                  <a:lnTo>
                    <a:pt x="585050" y="569315"/>
                  </a:lnTo>
                  <a:lnTo>
                    <a:pt x="562419" y="531431"/>
                  </a:lnTo>
                  <a:lnTo>
                    <a:pt x="603123" y="548474"/>
                  </a:lnTo>
                  <a:lnTo>
                    <a:pt x="644474" y="559943"/>
                  </a:lnTo>
                  <a:lnTo>
                    <a:pt x="713816" y="566559"/>
                  </a:lnTo>
                  <a:lnTo>
                    <a:pt x="769099" y="560070"/>
                  </a:lnTo>
                  <a:lnTo>
                    <a:pt x="810272" y="543331"/>
                  </a:lnTo>
                  <a:lnTo>
                    <a:pt x="837247" y="519264"/>
                  </a:lnTo>
                  <a:lnTo>
                    <a:pt x="849934" y="490728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6585" y="1669732"/>
              <a:ext cx="331495" cy="33013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37411" y="4743761"/>
              <a:ext cx="311785" cy="338455"/>
            </a:xfrm>
            <a:custGeom>
              <a:avLst/>
              <a:gdLst/>
              <a:ahLst/>
              <a:cxnLst/>
              <a:rect l="l" t="t" r="r" b="b"/>
              <a:pathLst>
                <a:path w="311784" h="338454">
                  <a:moveTo>
                    <a:pt x="269620" y="0"/>
                  </a:moveTo>
                  <a:lnTo>
                    <a:pt x="230813" y="5954"/>
                  </a:lnTo>
                  <a:lnTo>
                    <a:pt x="186658" y="23810"/>
                  </a:lnTo>
                  <a:lnTo>
                    <a:pt x="142013" y="49573"/>
                  </a:lnTo>
                  <a:lnTo>
                    <a:pt x="101737" y="79248"/>
                  </a:lnTo>
                  <a:lnTo>
                    <a:pt x="70689" y="108838"/>
                  </a:lnTo>
                  <a:lnTo>
                    <a:pt x="29469" y="164951"/>
                  </a:lnTo>
                  <a:lnTo>
                    <a:pt x="6721" y="215727"/>
                  </a:lnTo>
                  <a:lnTo>
                    <a:pt x="0" y="259619"/>
                  </a:lnTo>
                  <a:lnTo>
                    <a:pt x="6857" y="295083"/>
                  </a:lnTo>
                  <a:lnTo>
                    <a:pt x="24848" y="320573"/>
                  </a:lnTo>
                  <a:lnTo>
                    <a:pt x="52291" y="335313"/>
                  </a:lnTo>
                  <a:lnTo>
                    <a:pt x="88062" y="337927"/>
                  </a:lnTo>
                  <a:lnTo>
                    <a:pt x="130544" y="325921"/>
                  </a:lnTo>
                  <a:lnTo>
                    <a:pt x="178126" y="296799"/>
                  </a:lnTo>
                  <a:lnTo>
                    <a:pt x="229191" y="248068"/>
                  </a:lnTo>
                  <a:lnTo>
                    <a:pt x="254578" y="213504"/>
                  </a:lnTo>
                  <a:lnTo>
                    <a:pt x="278874" y="169794"/>
                  </a:lnTo>
                  <a:lnTo>
                    <a:pt x="298735" y="122260"/>
                  </a:lnTo>
                  <a:lnTo>
                    <a:pt x="310811" y="76225"/>
                  </a:lnTo>
                  <a:lnTo>
                    <a:pt x="311755" y="37012"/>
                  </a:lnTo>
                  <a:lnTo>
                    <a:pt x="298222" y="9943"/>
                  </a:lnTo>
                  <a:lnTo>
                    <a:pt x="269620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36363" y="4824391"/>
              <a:ext cx="38100" cy="41910"/>
            </a:xfrm>
            <a:custGeom>
              <a:avLst/>
              <a:gdLst/>
              <a:ahLst/>
              <a:cxnLst/>
              <a:rect l="l" t="t" r="r" b="b"/>
              <a:pathLst>
                <a:path w="38100" h="41910">
                  <a:moveTo>
                    <a:pt x="31521" y="0"/>
                  </a:moveTo>
                  <a:lnTo>
                    <a:pt x="335" y="30738"/>
                  </a:lnTo>
                  <a:lnTo>
                    <a:pt x="0" y="36328"/>
                  </a:lnTo>
                  <a:lnTo>
                    <a:pt x="1912" y="39943"/>
                  </a:lnTo>
                  <a:lnTo>
                    <a:pt x="5716" y="41417"/>
                  </a:lnTo>
                  <a:lnTo>
                    <a:pt x="11171" y="40423"/>
                  </a:lnTo>
                  <a:lnTo>
                    <a:pt x="37780" y="5489"/>
                  </a:lnTo>
                  <a:lnTo>
                    <a:pt x="36710" y="402"/>
                  </a:lnTo>
                  <a:lnTo>
                    <a:pt x="31521" y="0"/>
                  </a:lnTo>
                  <a:close/>
                </a:path>
              </a:pathLst>
            </a:custGeom>
            <a:solidFill>
              <a:srgbClr val="7F1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22680" y="4327931"/>
              <a:ext cx="850265" cy="824865"/>
            </a:xfrm>
            <a:custGeom>
              <a:avLst/>
              <a:gdLst/>
              <a:ahLst/>
              <a:cxnLst/>
              <a:rect l="l" t="t" r="r" b="b"/>
              <a:pathLst>
                <a:path w="850265" h="824864">
                  <a:moveTo>
                    <a:pt x="849934" y="490740"/>
                  </a:moveTo>
                  <a:lnTo>
                    <a:pt x="832472" y="427621"/>
                  </a:lnTo>
                  <a:lnTo>
                    <a:pt x="800392" y="397332"/>
                  </a:lnTo>
                  <a:lnTo>
                    <a:pt x="750976" y="371449"/>
                  </a:lnTo>
                  <a:lnTo>
                    <a:pt x="682917" y="352628"/>
                  </a:lnTo>
                  <a:lnTo>
                    <a:pt x="640194" y="348564"/>
                  </a:lnTo>
                  <a:lnTo>
                    <a:pt x="605663" y="349643"/>
                  </a:lnTo>
                  <a:lnTo>
                    <a:pt x="633463" y="329158"/>
                  </a:lnTo>
                  <a:lnTo>
                    <a:pt x="664514" y="299567"/>
                  </a:lnTo>
                  <a:lnTo>
                    <a:pt x="705726" y="243471"/>
                  </a:lnTo>
                  <a:lnTo>
                    <a:pt x="728472" y="192709"/>
                  </a:lnTo>
                  <a:lnTo>
                    <a:pt x="735190" y="148818"/>
                  </a:lnTo>
                  <a:lnTo>
                    <a:pt x="728332" y="113372"/>
                  </a:lnTo>
                  <a:lnTo>
                    <a:pt x="710361" y="87884"/>
                  </a:lnTo>
                  <a:lnTo>
                    <a:pt x="682891" y="73126"/>
                  </a:lnTo>
                  <a:lnTo>
                    <a:pt x="647115" y="70497"/>
                  </a:lnTo>
                  <a:lnTo>
                    <a:pt x="604634" y="82499"/>
                  </a:lnTo>
                  <a:lnTo>
                    <a:pt x="557060" y="111607"/>
                  </a:lnTo>
                  <a:lnTo>
                    <a:pt x="506018" y="160337"/>
                  </a:lnTo>
                  <a:lnTo>
                    <a:pt x="480631" y="194906"/>
                  </a:lnTo>
                  <a:lnTo>
                    <a:pt x="462013" y="228371"/>
                  </a:lnTo>
                  <a:lnTo>
                    <a:pt x="457847" y="190347"/>
                  </a:lnTo>
                  <a:lnTo>
                    <a:pt x="447827" y="148653"/>
                  </a:lnTo>
                  <a:lnTo>
                    <a:pt x="419950" y="84874"/>
                  </a:lnTo>
                  <a:lnTo>
                    <a:pt x="387426" y="39725"/>
                  </a:lnTo>
                  <a:lnTo>
                    <a:pt x="352806" y="11887"/>
                  </a:lnTo>
                  <a:lnTo>
                    <a:pt x="318655" y="0"/>
                  </a:lnTo>
                  <a:lnTo>
                    <a:pt x="287566" y="2730"/>
                  </a:lnTo>
                  <a:lnTo>
                    <a:pt x="261010" y="19050"/>
                  </a:lnTo>
                  <a:lnTo>
                    <a:pt x="240779" y="48641"/>
                  </a:lnTo>
                  <a:lnTo>
                    <a:pt x="229844" y="91363"/>
                  </a:lnTo>
                  <a:lnTo>
                    <a:pt x="231152" y="147091"/>
                  </a:lnTo>
                  <a:lnTo>
                    <a:pt x="247700" y="215658"/>
                  </a:lnTo>
                  <a:lnTo>
                    <a:pt x="264858" y="254952"/>
                  </a:lnTo>
                  <a:lnTo>
                    <a:pt x="287477" y="292849"/>
                  </a:lnTo>
                  <a:lnTo>
                    <a:pt x="246786" y="275780"/>
                  </a:lnTo>
                  <a:lnTo>
                    <a:pt x="205460" y="264299"/>
                  </a:lnTo>
                  <a:lnTo>
                    <a:pt x="136105" y="257708"/>
                  </a:lnTo>
                  <a:lnTo>
                    <a:pt x="80810" y="264223"/>
                  </a:lnTo>
                  <a:lnTo>
                    <a:pt x="39636" y="280962"/>
                  </a:lnTo>
                  <a:lnTo>
                    <a:pt x="12674" y="305015"/>
                  </a:lnTo>
                  <a:lnTo>
                    <a:pt x="0" y="333502"/>
                  </a:lnTo>
                  <a:lnTo>
                    <a:pt x="1384" y="364604"/>
                  </a:lnTo>
                  <a:lnTo>
                    <a:pt x="49555" y="426923"/>
                  </a:lnTo>
                  <a:lnTo>
                    <a:pt x="98958" y="452805"/>
                  </a:lnTo>
                  <a:lnTo>
                    <a:pt x="166979" y="471589"/>
                  </a:lnTo>
                  <a:lnTo>
                    <a:pt x="209727" y="475678"/>
                  </a:lnTo>
                  <a:lnTo>
                    <a:pt x="259753" y="474141"/>
                  </a:lnTo>
                  <a:lnTo>
                    <a:pt x="310794" y="466826"/>
                  </a:lnTo>
                  <a:lnTo>
                    <a:pt x="356552" y="453593"/>
                  </a:lnTo>
                  <a:lnTo>
                    <a:pt x="390740" y="434314"/>
                  </a:lnTo>
                  <a:lnTo>
                    <a:pt x="407073" y="408838"/>
                  </a:lnTo>
                  <a:lnTo>
                    <a:pt x="403987" y="393941"/>
                  </a:lnTo>
                  <a:lnTo>
                    <a:pt x="419176" y="394893"/>
                  </a:lnTo>
                  <a:lnTo>
                    <a:pt x="430377" y="385279"/>
                  </a:lnTo>
                  <a:lnTo>
                    <a:pt x="436981" y="398462"/>
                  </a:lnTo>
                  <a:lnTo>
                    <a:pt x="450646" y="403225"/>
                  </a:lnTo>
                  <a:lnTo>
                    <a:pt x="442836" y="415404"/>
                  </a:lnTo>
                  <a:lnTo>
                    <a:pt x="445909" y="430326"/>
                  </a:lnTo>
                  <a:lnTo>
                    <a:pt x="430758" y="429374"/>
                  </a:lnTo>
                  <a:lnTo>
                    <a:pt x="407784" y="449097"/>
                  </a:lnTo>
                  <a:lnTo>
                    <a:pt x="393446" y="485609"/>
                  </a:lnTo>
                  <a:lnTo>
                    <a:pt x="386727" y="532726"/>
                  </a:lnTo>
                  <a:lnTo>
                    <a:pt x="386613" y="584238"/>
                  </a:lnTo>
                  <a:lnTo>
                    <a:pt x="392074" y="633933"/>
                  </a:lnTo>
                  <a:lnTo>
                    <a:pt x="402107" y="675601"/>
                  </a:lnTo>
                  <a:lnTo>
                    <a:pt x="429971" y="739381"/>
                  </a:lnTo>
                  <a:lnTo>
                    <a:pt x="462495" y="784517"/>
                  </a:lnTo>
                  <a:lnTo>
                    <a:pt x="497116" y="812368"/>
                  </a:lnTo>
                  <a:lnTo>
                    <a:pt x="531266" y="824242"/>
                  </a:lnTo>
                  <a:lnTo>
                    <a:pt x="562368" y="821512"/>
                  </a:lnTo>
                  <a:lnTo>
                    <a:pt x="588911" y="805218"/>
                  </a:lnTo>
                  <a:lnTo>
                    <a:pt x="609130" y="775627"/>
                  </a:lnTo>
                  <a:lnTo>
                    <a:pt x="620077" y="732904"/>
                  </a:lnTo>
                  <a:lnTo>
                    <a:pt x="618769" y="677176"/>
                  </a:lnTo>
                  <a:lnTo>
                    <a:pt x="602234" y="608584"/>
                  </a:lnTo>
                  <a:lnTo>
                    <a:pt x="585050" y="569302"/>
                  </a:lnTo>
                  <a:lnTo>
                    <a:pt x="562394" y="531380"/>
                  </a:lnTo>
                  <a:lnTo>
                    <a:pt x="603123" y="548449"/>
                  </a:lnTo>
                  <a:lnTo>
                    <a:pt x="644474" y="559917"/>
                  </a:lnTo>
                  <a:lnTo>
                    <a:pt x="713816" y="566534"/>
                  </a:lnTo>
                  <a:lnTo>
                    <a:pt x="769099" y="560031"/>
                  </a:lnTo>
                  <a:lnTo>
                    <a:pt x="810272" y="543306"/>
                  </a:lnTo>
                  <a:lnTo>
                    <a:pt x="837247" y="519239"/>
                  </a:lnTo>
                  <a:lnTo>
                    <a:pt x="849934" y="49074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4770" y="4571733"/>
              <a:ext cx="331489" cy="33015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376777" y="3530562"/>
              <a:ext cx="1722755" cy="1378585"/>
            </a:xfrm>
            <a:custGeom>
              <a:avLst/>
              <a:gdLst/>
              <a:ahLst/>
              <a:cxnLst/>
              <a:rect l="l" t="t" r="r" b="b"/>
              <a:pathLst>
                <a:path w="1722754" h="1378585">
                  <a:moveTo>
                    <a:pt x="1448943" y="42786"/>
                  </a:moveTo>
                  <a:lnTo>
                    <a:pt x="1406880" y="30251"/>
                  </a:lnTo>
                  <a:lnTo>
                    <a:pt x="1363560" y="19939"/>
                  </a:lnTo>
                  <a:lnTo>
                    <a:pt x="1319110" y="11798"/>
                  </a:lnTo>
                  <a:lnTo>
                    <a:pt x="1273657" y="5803"/>
                  </a:lnTo>
                  <a:lnTo>
                    <a:pt x="1227302" y="1879"/>
                  </a:lnTo>
                  <a:lnTo>
                    <a:pt x="1180185" y="0"/>
                  </a:lnTo>
                  <a:lnTo>
                    <a:pt x="1132420" y="76"/>
                  </a:lnTo>
                  <a:lnTo>
                    <a:pt x="1084122" y="2095"/>
                  </a:lnTo>
                  <a:lnTo>
                    <a:pt x="1035431" y="5981"/>
                  </a:lnTo>
                  <a:lnTo>
                    <a:pt x="986447" y="11684"/>
                  </a:lnTo>
                  <a:lnTo>
                    <a:pt x="937298" y="19164"/>
                  </a:lnTo>
                  <a:lnTo>
                    <a:pt x="888123" y="28371"/>
                  </a:lnTo>
                  <a:lnTo>
                    <a:pt x="839012" y="39243"/>
                  </a:lnTo>
                  <a:lnTo>
                    <a:pt x="790117" y="51727"/>
                  </a:lnTo>
                  <a:lnTo>
                    <a:pt x="741527" y="65773"/>
                  </a:lnTo>
                  <a:lnTo>
                    <a:pt x="693394" y="81343"/>
                  </a:lnTo>
                  <a:lnTo>
                    <a:pt x="645833" y="98374"/>
                  </a:lnTo>
                  <a:lnTo>
                    <a:pt x="598944" y="116814"/>
                  </a:lnTo>
                  <a:lnTo>
                    <a:pt x="552869" y="136613"/>
                  </a:lnTo>
                  <a:lnTo>
                    <a:pt x="507733" y="157734"/>
                  </a:lnTo>
                  <a:lnTo>
                    <a:pt x="463638" y="180098"/>
                  </a:lnTo>
                  <a:lnTo>
                    <a:pt x="420712" y="203669"/>
                  </a:lnTo>
                  <a:lnTo>
                    <a:pt x="379082" y="228409"/>
                  </a:lnTo>
                  <a:lnTo>
                    <a:pt x="338874" y="254241"/>
                  </a:lnTo>
                  <a:lnTo>
                    <a:pt x="300189" y="281114"/>
                  </a:lnTo>
                  <a:lnTo>
                    <a:pt x="263169" y="309003"/>
                  </a:lnTo>
                  <a:lnTo>
                    <a:pt x="227926" y="337845"/>
                  </a:lnTo>
                  <a:lnTo>
                    <a:pt x="194589" y="367576"/>
                  </a:lnTo>
                  <a:lnTo>
                    <a:pt x="163271" y="398145"/>
                  </a:lnTo>
                  <a:lnTo>
                    <a:pt x="134086" y="429526"/>
                  </a:lnTo>
                  <a:lnTo>
                    <a:pt x="107175" y="461645"/>
                  </a:lnTo>
                  <a:lnTo>
                    <a:pt x="82638" y="494449"/>
                  </a:lnTo>
                  <a:lnTo>
                    <a:pt x="60617" y="527900"/>
                  </a:lnTo>
                  <a:lnTo>
                    <a:pt x="41211" y="561936"/>
                  </a:lnTo>
                  <a:lnTo>
                    <a:pt x="24561" y="596506"/>
                  </a:lnTo>
                  <a:lnTo>
                    <a:pt x="0" y="667067"/>
                  </a:lnTo>
                  <a:lnTo>
                    <a:pt x="14160" y="657402"/>
                  </a:lnTo>
                  <a:lnTo>
                    <a:pt x="26289" y="649452"/>
                  </a:lnTo>
                  <a:lnTo>
                    <a:pt x="36512" y="642137"/>
                  </a:lnTo>
                  <a:lnTo>
                    <a:pt x="44970" y="634403"/>
                  </a:lnTo>
                  <a:lnTo>
                    <a:pt x="81559" y="595960"/>
                  </a:lnTo>
                  <a:lnTo>
                    <a:pt x="118808" y="559384"/>
                  </a:lnTo>
                  <a:lnTo>
                    <a:pt x="156705" y="524675"/>
                  </a:lnTo>
                  <a:lnTo>
                    <a:pt x="195237" y="491832"/>
                  </a:lnTo>
                  <a:lnTo>
                    <a:pt x="234429" y="460832"/>
                  </a:lnTo>
                  <a:lnTo>
                    <a:pt x="274256" y="431673"/>
                  </a:lnTo>
                  <a:lnTo>
                    <a:pt x="314744" y="404368"/>
                  </a:lnTo>
                  <a:lnTo>
                    <a:pt x="355854" y="378891"/>
                  </a:lnTo>
                  <a:lnTo>
                    <a:pt x="397624" y="355244"/>
                  </a:lnTo>
                  <a:lnTo>
                    <a:pt x="440029" y="333413"/>
                  </a:lnTo>
                  <a:lnTo>
                    <a:pt x="483069" y="313397"/>
                  </a:lnTo>
                  <a:lnTo>
                    <a:pt x="526745" y="295186"/>
                  </a:lnTo>
                  <a:lnTo>
                    <a:pt x="571068" y="278777"/>
                  </a:lnTo>
                  <a:lnTo>
                    <a:pt x="616026" y="264172"/>
                  </a:lnTo>
                  <a:lnTo>
                    <a:pt x="661619" y="251345"/>
                  </a:lnTo>
                  <a:lnTo>
                    <a:pt x="707847" y="240309"/>
                  </a:lnTo>
                  <a:lnTo>
                    <a:pt x="754697" y="231051"/>
                  </a:lnTo>
                  <a:lnTo>
                    <a:pt x="802195" y="223558"/>
                  </a:lnTo>
                  <a:lnTo>
                    <a:pt x="850315" y="217830"/>
                  </a:lnTo>
                  <a:lnTo>
                    <a:pt x="899058" y="213855"/>
                  </a:lnTo>
                  <a:lnTo>
                    <a:pt x="948436" y="211632"/>
                  </a:lnTo>
                  <a:lnTo>
                    <a:pt x="998448" y="211150"/>
                  </a:lnTo>
                  <a:lnTo>
                    <a:pt x="1049070" y="212407"/>
                  </a:lnTo>
                  <a:lnTo>
                    <a:pt x="1100328" y="215392"/>
                  </a:lnTo>
                  <a:lnTo>
                    <a:pt x="1152207" y="220116"/>
                  </a:lnTo>
                  <a:lnTo>
                    <a:pt x="1204722" y="226542"/>
                  </a:lnTo>
                  <a:lnTo>
                    <a:pt x="1262494" y="233108"/>
                  </a:lnTo>
                  <a:lnTo>
                    <a:pt x="1308354" y="234099"/>
                  </a:lnTo>
                  <a:lnTo>
                    <a:pt x="1372577" y="213639"/>
                  </a:lnTo>
                  <a:lnTo>
                    <a:pt x="1413929" y="153695"/>
                  </a:lnTo>
                  <a:lnTo>
                    <a:pt x="1431188" y="105321"/>
                  </a:lnTo>
                  <a:lnTo>
                    <a:pt x="1448943" y="42786"/>
                  </a:lnTo>
                  <a:close/>
                </a:path>
                <a:path w="1722754" h="1378585">
                  <a:moveTo>
                    <a:pt x="1722589" y="1029220"/>
                  </a:moveTo>
                  <a:lnTo>
                    <a:pt x="1668157" y="1014031"/>
                  </a:lnTo>
                  <a:lnTo>
                    <a:pt x="1615173" y="1001445"/>
                  </a:lnTo>
                  <a:lnTo>
                    <a:pt x="1564944" y="989228"/>
                  </a:lnTo>
                  <a:lnTo>
                    <a:pt x="1518805" y="975156"/>
                  </a:lnTo>
                  <a:lnTo>
                    <a:pt x="1478051" y="956995"/>
                  </a:lnTo>
                  <a:lnTo>
                    <a:pt x="1444015" y="932535"/>
                  </a:lnTo>
                  <a:lnTo>
                    <a:pt x="1407871" y="866927"/>
                  </a:lnTo>
                  <a:lnTo>
                    <a:pt x="1397711" y="823722"/>
                  </a:lnTo>
                  <a:lnTo>
                    <a:pt x="1389659" y="775893"/>
                  </a:lnTo>
                  <a:lnTo>
                    <a:pt x="1381328" y="725195"/>
                  </a:lnTo>
                  <a:lnTo>
                    <a:pt x="1370342" y="673354"/>
                  </a:lnTo>
                  <a:lnTo>
                    <a:pt x="1351648" y="740498"/>
                  </a:lnTo>
                  <a:lnTo>
                    <a:pt x="1334960" y="795820"/>
                  </a:lnTo>
                  <a:lnTo>
                    <a:pt x="1318717" y="840600"/>
                  </a:lnTo>
                  <a:lnTo>
                    <a:pt x="1301305" y="876134"/>
                  </a:lnTo>
                  <a:lnTo>
                    <a:pt x="1256741" y="924687"/>
                  </a:lnTo>
                  <a:lnTo>
                    <a:pt x="1188643" y="951801"/>
                  </a:lnTo>
                  <a:lnTo>
                    <a:pt x="1141818" y="960564"/>
                  </a:lnTo>
                  <a:lnTo>
                    <a:pt x="1084376" y="967854"/>
                  </a:lnTo>
                  <a:lnTo>
                    <a:pt x="1014742" y="974979"/>
                  </a:lnTo>
                  <a:lnTo>
                    <a:pt x="966952" y="978941"/>
                  </a:lnTo>
                  <a:lnTo>
                    <a:pt x="919060" y="981697"/>
                  </a:lnTo>
                  <a:lnTo>
                    <a:pt x="871080" y="983538"/>
                  </a:lnTo>
                  <a:lnTo>
                    <a:pt x="823048" y="984783"/>
                  </a:lnTo>
                  <a:lnTo>
                    <a:pt x="726897" y="986663"/>
                  </a:lnTo>
                  <a:lnTo>
                    <a:pt x="678840" y="987907"/>
                  </a:lnTo>
                  <a:lnTo>
                    <a:pt x="630834" y="989761"/>
                  </a:lnTo>
                  <a:lnTo>
                    <a:pt x="591400" y="992632"/>
                  </a:lnTo>
                  <a:lnTo>
                    <a:pt x="550633" y="997127"/>
                  </a:lnTo>
                  <a:lnTo>
                    <a:pt x="507123" y="1002588"/>
                  </a:lnTo>
                  <a:lnTo>
                    <a:pt x="459409" y="1008316"/>
                  </a:lnTo>
                  <a:lnTo>
                    <a:pt x="962228" y="1358036"/>
                  </a:lnTo>
                  <a:lnTo>
                    <a:pt x="986739" y="1324368"/>
                  </a:lnTo>
                  <a:lnTo>
                    <a:pt x="915250" y="1231557"/>
                  </a:lnTo>
                  <a:lnTo>
                    <a:pt x="1254480" y="1378369"/>
                  </a:lnTo>
                  <a:lnTo>
                    <a:pt x="1268869" y="1348854"/>
                  </a:lnTo>
                  <a:lnTo>
                    <a:pt x="1214399" y="1281366"/>
                  </a:lnTo>
                  <a:lnTo>
                    <a:pt x="1476603" y="1346479"/>
                  </a:lnTo>
                  <a:lnTo>
                    <a:pt x="1505102" y="1300340"/>
                  </a:lnTo>
                  <a:lnTo>
                    <a:pt x="1263561" y="1110653"/>
                  </a:lnTo>
                  <a:lnTo>
                    <a:pt x="1283766" y="1093584"/>
                  </a:lnTo>
                  <a:lnTo>
                    <a:pt x="1705876" y="1213815"/>
                  </a:lnTo>
                  <a:lnTo>
                    <a:pt x="1715795" y="1180579"/>
                  </a:lnTo>
                  <a:lnTo>
                    <a:pt x="1524977" y="1074940"/>
                  </a:lnTo>
                  <a:lnTo>
                    <a:pt x="1722589" y="102922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831000" y="0"/>
              <a:ext cx="4791710" cy="9912985"/>
            </a:xfrm>
            <a:custGeom>
              <a:avLst/>
              <a:gdLst/>
              <a:ahLst/>
              <a:cxnLst/>
              <a:rect l="l" t="t" r="r" b="b"/>
              <a:pathLst>
                <a:path w="4791709" h="9912985">
                  <a:moveTo>
                    <a:pt x="4791671" y="0"/>
                  </a:moveTo>
                  <a:lnTo>
                    <a:pt x="0" y="0"/>
                  </a:lnTo>
                  <a:lnTo>
                    <a:pt x="0" y="9912794"/>
                  </a:lnTo>
                  <a:lnTo>
                    <a:pt x="4791671" y="9912794"/>
                  </a:lnTo>
                  <a:lnTo>
                    <a:pt x="4791671" y="0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786409" y="5658803"/>
            <a:ext cx="10232390" cy="20320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indent="5121275">
              <a:lnSpc>
                <a:spcPts val="7400"/>
              </a:lnSpc>
              <a:spcBef>
                <a:spcPts val="1180"/>
              </a:spcBef>
            </a:pPr>
            <a:r>
              <a:rPr sz="7000" b="1" spc="-110" dirty="0">
                <a:solidFill>
                  <a:srgbClr val="FFFFFF"/>
                </a:solidFill>
                <a:latin typeface="Calibri"/>
                <a:cs typeface="Calibri"/>
              </a:rPr>
              <a:t>РАССЕЙ</a:t>
            </a:r>
            <a:r>
              <a:rPr sz="70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МИФ </a:t>
            </a:r>
            <a:r>
              <a:rPr sz="7000" b="1" spc="-15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7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75" dirty="0">
                <a:solidFill>
                  <a:srgbClr val="FFFFFF"/>
                </a:solidFill>
                <a:latin typeface="Calibri"/>
                <a:cs typeface="Calibri"/>
              </a:rPr>
              <a:t>РАССЕЯННОМ</a:t>
            </a:r>
            <a:r>
              <a:rPr sz="7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Calibri"/>
                <a:cs typeface="Calibri"/>
              </a:rPr>
              <a:t>СКЛЕРОЗЕ</a:t>
            </a:r>
            <a:endParaRPr sz="70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11388635" y="2893431"/>
            <a:ext cx="5507203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0" spc="-5" dirty="0">
                <a:solidFill>
                  <a:srgbClr val="FFFFFF"/>
                </a:solidFill>
                <a:latin typeface="Calibri"/>
                <a:cs typeface="Calibri"/>
              </a:rPr>
              <a:t>Нилов Алексей Иванович</a:t>
            </a:r>
            <a:br>
              <a:rPr lang="en-US" sz="3600" b="0" spc="-5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2400" b="0" spc="-5" dirty="0">
                <a:solidFill>
                  <a:srgbClr val="FFFFFF"/>
                </a:solidFill>
                <a:latin typeface="Calibri"/>
                <a:cs typeface="Calibri"/>
              </a:rPr>
              <a:t>врач-невролог, руководитель         Самарского областного лечебно-консультативного центра для больных рассеянным склерозом, ГБУЗ СОКБ им. В.Д. Середавина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847157" y="8793444"/>
            <a:ext cx="91821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7335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Только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медицинских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фармацевтических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работников.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распространения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местах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проведения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медицинских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фармацевтических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выставок,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семинаров,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конференций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иных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подобныхмероприятий.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826567" y="7854391"/>
            <a:ext cx="10140315" cy="12700"/>
            <a:chOff x="6826567" y="7854391"/>
            <a:chExt cx="10140315" cy="12700"/>
          </a:xfrm>
        </p:grpSpPr>
        <p:sp>
          <p:nvSpPr>
            <p:cNvPr id="58" name="object 58"/>
            <p:cNvSpPr/>
            <p:nvPr/>
          </p:nvSpPr>
          <p:spPr>
            <a:xfrm>
              <a:off x="6826567" y="7860741"/>
              <a:ext cx="10140315" cy="0"/>
            </a:xfrm>
            <a:custGeom>
              <a:avLst/>
              <a:gdLst/>
              <a:ahLst/>
              <a:cxnLst/>
              <a:rect l="l" t="t" r="r" b="b"/>
              <a:pathLst>
                <a:path w="10140315">
                  <a:moveTo>
                    <a:pt x="1013987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826567" y="7860741"/>
              <a:ext cx="10140315" cy="0"/>
            </a:xfrm>
            <a:custGeom>
              <a:avLst/>
              <a:gdLst/>
              <a:ahLst/>
              <a:cxnLst/>
              <a:rect l="l" t="t" r="r" b="b"/>
              <a:pathLst>
                <a:path w="10140315">
                  <a:moveTo>
                    <a:pt x="0" y="0"/>
                  </a:moveTo>
                  <a:lnTo>
                    <a:pt x="1013987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7D17A62C-38F8-722E-3752-9DDA906BAA25}"/>
              </a:ext>
            </a:extLst>
          </p:cNvPr>
          <p:cNvSpPr/>
          <p:nvPr/>
        </p:nvSpPr>
        <p:spPr>
          <a:xfrm>
            <a:off x="3951625" y="9306525"/>
            <a:ext cx="389553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bg1"/>
                </a:solidFill>
                <a:effectLst/>
                <a:latin typeface="Chinese Quote"/>
              </a:rPr>
              <a:t>6</a:t>
            </a:r>
            <a:r>
              <a:rPr lang="ru-RU" sz="1600" b="0" i="0">
                <a:solidFill>
                  <a:schemeClr val="bg1"/>
                </a:solidFill>
                <a:effectLst/>
                <a:latin typeface="Chinese Quote"/>
              </a:rPr>
              <a:t>23194</a:t>
            </a:r>
            <a:r>
              <a:rPr lang="en-US" sz="1600" dirty="0">
                <a:solidFill>
                  <a:schemeClr val="bg1"/>
                </a:solidFill>
                <a:latin typeface="Chinese Quote"/>
              </a:rPr>
              <a:t>/</a:t>
            </a:r>
            <a:r>
              <a:rPr lang="ru-RU" sz="1600" dirty="0">
                <a:solidFill>
                  <a:schemeClr val="bg1"/>
                </a:solidFill>
              </a:rPr>
              <a:t>Gen Med/PPT/0</a:t>
            </a:r>
            <a:r>
              <a:rPr lang="en-US" sz="1600" dirty="0">
                <a:solidFill>
                  <a:schemeClr val="bg1"/>
                </a:solidFill>
              </a:rPr>
              <a:t>3</a:t>
            </a:r>
            <a:r>
              <a:rPr lang="ru-RU" sz="1600" dirty="0">
                <a:solidFill>
                  <a:schemeClr val="bg1"/>
                </a:solidFill>
              </a:rPr>
              <a:t>.2</a:t>
            </a:r>
            <a:r>
              <a:rPr lang="en-US" sz="1600" dirty="0">
                <a:solidFill>
                  <a:schemeClr val="bg1"/>
                </a:solidFill>
              </a:rPr>
              <a:t>3</a:t>
            </a:r>
            <a:r>
              <a:rPr lang="ru-RU" sz="1600" dirty="0">
                <a:solidFill>
                  <a:schemeClr val="bg1"/>
                </a:solidFill>
              </a:rPr>
              <a:t>/1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6908800" y="4959350"/>
            <a:ext cx="10073005" cy="29718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indent="1963420" algn="r">
              <a:lnSpc>
                <a:spcPts val="7400"/>
              </a:lnSpc>
              <a:spcBef>
                <a:spcPts val="1180"/>
              </a:spcBef>
              <a:tabLst>
                <a:tab pos="8446135" algn="l"/>
              </a:tabLst>
            </a:pP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МИФ:</a:t>
            </a:r>
            <a:r>
              <a:rPr sz="7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Calibri"/>
                <a:cs typeface="Calibri"/>
              </a:rPr>
              <a:t>«НЕТ</a:t>
            </a:r>
            <a:r>
              <a:rPr sz="7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СМЫСЛА </a:t>
            </a:r>
            <a:r>
              <a:rPr sz="7000" b="1" spc="-15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МЕНЯТ</a:t>
            </a:r>
            <a:r>
              <a:rPr sz="7000" b="1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dirty="0">
                <a:solidFill>
                  <a:srgbClr val="FFFFFF"/>
                </a:solidFill>
                <a:latin typeface="Calibri"/>
                <a:cs typeface="Calibri"/>
              </a:rPr>
              <a:t>ПРЕПА</a:t>
            </a:r>
            <a:r>
              <a:rPr sz="7000" b="1" spc="-39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7000" b="1" spc="-48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7000" b="1" dirty="0">
                <a:solidFill>
                  <a:srgbClr val="FFFFFF"/>
                </a:solidFill>
                <a:latin typeface="Calibri"/>
                <a:cs typeface="Calibri"/>
              </a:rPr>
              <a:t>Ы	ПРИ</a:t>
            </a:r>
            <a:endParaRPr sz="7000" dirty="0">
              <a:latin typeface="Calibri"/>
              <a:cs typeface="Calibri"/>
            </a:endParaRPr>
          </a:p>
          <a:p>
            <a:pPr marR="7620" algn="r">
              <a:lnSpc>
                <a:spcPts val="7320"/>
              </a:lnSpc>
            </a:pPr>
            <a:r>
              <a:rPr sz="7000" b="1" spc="-20" dirty="0">
                <a:solidFill>
                  <a:srgbClr val="FFFFFF"/>
                </a:solidFill>
                <a:latin typeface="Calibri"/>
                <a:cs typeface="Calibri"/>
              </a:rPr>
              <a:t>ЛЕЧЕНИИ</a:t>
            </a:r>
            <a:r>
              <a:rPr sz="7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РС»</a:t>
            </a:r>
            <a:endParaRPr sz="7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000944" y="2884360"/>
            <a:ext cx="3267075" cy="513080"/>
          </a:xfrm>
          <a:custGeom>
            <a:avLst/>
            <a:gdLst/>
            <a:ahLst/>
            <a:cxnLst/>
            <a:rect l="l" t="t" r="r" b="b"/>
            <a:pathLst>
              <a:path w="3267075" h="513079">
                <a:moveTo>
                  <a:pt x="1644427" y="0"/>
                </a:moveTo>
                <a:lnTo>
                  <a:pt x="1595249" y="2927"/>
                </a:lnTo>
                <a:lnTo>
                  <a:pt x="1547898" y="11424"/>
                </a:lnTo>
                <a:lnTo>
                  <a:pt x="1502741" y="25060"/>
                </a:lnTo>
                <a:lnTo>
                  <a:pt x="1460141" y="43408"/>
                </a:lnTo>
                <a:lnTo>
                  <a:pt x="1420466" y="66037"/>
                </a:lnTo>
                <a:lnTo>
                  <a:pt x="1384081" y="92519"/>
                </a:lnTo>
                <a:lnTo>
                  <a:pt x="1351352" y="122425"/>
                </a:lnTo>
                <a:lnTo>
                  <a:pt x="1322644" y="155325"/>
                </a:lnTo>
                <a:lnTo>
                  <a:pt x="1298322" y="190791"/>
                </a:lnTo>
                <a:lnTo>
                  <a:pt x="1278754" y="228394"/>
                </a:lnTo>
                <a:lnTo>
                  <a:pt x="1264304" y="267704"/>
                </a:lnTo>
                <a:lnTo>
                  <a:pt x="1255337" y="308292"/>
                </a:lnTo>
                <a:lnTo>
                  <a:pt x="67544" y="308292"/>
                </a:lnTo>
                <a:lnTo>
                  <a:pt x="41252" y="312806"/>
                </a:lnTo>
                <a:lnTo>
                  <a:pt x="19782" y="325120"/>
                </a:lnTo>
                <a:lnTo>
                  <a:pt x="5307" y="343386"/>
                </a:lnTo>
                <a:lnTo>
                  <a:pt x="0" y="365759"/>
                </a:lnTo>
                <a:lnTo>
                  <a:pt x="0" y="455612"/>
                </a:lnTo>
                <a:lnTo>
                  <a:pt x="5307" y="477949"/>
                </a:lnTo>
                <a:lnTo>
                  <a:pt x="19782" y="496196"/>
                </a:lnTo>
                <a:lnTo>
                  <a:pt x="41252" y="508503"/>
                </a:lnTo>
                <a:lnTo>
                  <a:pt x="67544" y="513016"/>
                </a:lnTo>
                <a:lnTo>
                  <a:pt x="3198958" y="513016"/>
                </a:lnTo>
                <a:lnTo>
                  <a:pt x="3225251" y="508503"/>
                </a:lnTo>
                <a:lnTo>
                  <a:pt x="3246720" y="496196"/>
                </a:lnTo>
                <a:lnTo>
                  <a:pt x="3261195" y="477949"/>
                </a:lnTo>
                <a:lnTo>
                  <a:pt x="3266503" y="455612"/>
                </a:lnTo>
                <a:lnTo>
                  <a:pt x="3266503" y="365759"/>
                </a:lnTo>
                <a:lnTo>
                  <a:pt x="3261195" y="343386"/>
                </a:lnTo>
                <a:lnTo>
                  <a:pt x="3246720" y="325119"/>
                </a:lnTo>
                <a:lnTo>
                  <a:pt x="3225251" y="312806"/>
                </a:lnTo>
                <a:lnTo>
                  <a:pt x="3198958" y="308292"/>
                </a:lnTo>
                <a:lnTo>
                  <a:pt x="2033612" y="308292"/>
                </a:lnTo>
                <a:lnTo>
                  <a:pt x="2024644" y="267704"/>
                </a:lnTo>
                <a:lnTo>
                  <a:pt x="2010188" y="228394"/>
                </a:lnTo>
                <a:lnTo>
                  <a:pt x="1990612" y="190791"/>
                </a:lnTo>
                <a:lnTo>
                  <a:pt x="1966280" y="155325"/>
                </a:lnTo>
                <a:lnTo>
                  <a:pt x="1937560" y="122425"/>
                </a:lnTo>
                <a:lnTo>
                  <a:pt x="1904819" y="92519"/>
                </a:lnTo>
                <a:lnTo>
                  <a:pt x="1868421" y="66037"/>
                </a:lnTo>
                <a:lnTo>
                  <a:pt x="1828735" y="43408"/>
                </a:lnTo>
                <a:lnTo>
                  <a:pt x="1786126" y="25060"/>
                </a:lnTo>
                <a:lnTo>
                  <a:pt x="1740961" y="11424"/>
                </a:lnTo>
                <a:lnTo>
                  <a:pt x="1693606" y="2927"/>
                </a:lnTo>
                <a:lnTo>
                  <a:pt x="1644427" y="0"/>
                </a:lnTo>
                <a:close/>
              </a:path>
            </a:pathLst>
          </a:custGeom>
          <a:solidFill>
            <a:srgbClr val="006917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7123" y="434264"/>
            <a:ext cx="29362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" dirty="0"/>
              <a:t>ТЕРАПИЯ</a:t>
            </a:r>
            <a:r>
              <a:rPr sz="4400" spc="-75" dirty="0"/>
              <a:t> </a:t>
            </a:r>
            <a:r>
              <a:rPr sz="4400" spc="-5" dirty="0"/>
              <a:t>РС</a:t>
            </a:r>
            <a:endParaRPr sz="4400" dirty="0"/>
          </a:p>
        </p:txBody>
      </p:sp>
      <p:sp>
        <p:nvSpPr>
          <p:cNvPr id="10" name="object 10"/>
          <p:cNvSpPr txBox="1"/>
          <p:nvPr/>
        </p:nvSpPr>
        <p:spPr>
          <a:xfrm>
            <a:off x="742800" y="9057462"/>
            <a:ext cx="891349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indent="-137795">
              <a:lnSpc>
                <a:spcPts val="1260"/>
              </a:lnSpc>
              <a:spcBef>
                <a:spcPts val="100"/>
              </a:spcBef>
              <a:buAutoNum type="arabicPeriod"/>
              <a:tabLst>
                <a:tab pos="150495" algn="l"/>
              </a:tabLst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Д.С.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Касаткин,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Н.Н.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Спирин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«Рассеянный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фокусе»,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М.,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Практическая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медицина,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2020,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С.139.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80"/>
              </a:spcBef>
              <a:buAutoNum type="arabicPeriod"/>
              <a:tabLst>
                <a:tab pos="150495" algn="l"/>
              </a:tabLst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James M.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Stankiewicz,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An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argument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for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broad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use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high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efficacy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treatments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early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sclerosis.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Neuroim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Neuroinflamm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2020;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7:e636 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РС-рассеянный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МРТ-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магнитно-резонансная томография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74000" y="2591917"/>
            <a:ext cx="2817495" cy="1292860"/>
          </a:xfrm>
          <a:prstGeom prst="rect">
            <a:avLst/>
          </a:prstGeom>
        </p:spPr>
        <p:txBody>
          <a:bodyPr vert="horz" wrap="square" lIns="0" tIns="224154" rIns="0" bIns="0" rtlCol="0">
            <a:spAutoFit/>
          </a:bodyPr>
          <a:lstStyle/>
          <a:p>
            <a:pPr marR="267970" algn="ctr">
              <a:lnSpc>
                <a:spcPct val="100000"/>
              </a:lnSpc>
              <a:spcBef>
                <a:spcPts val="1764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1110"/>
              </a:spcBef>
            </a:pPr>
            <a:r>
              <a:rPr sz="2400" spc="-35" dirty="0">
                <a:solidFill>
                  <a:srgbClr val="565655"/>
                </a:solidFill>
                <a:latin typeface="Calibri"/>
                <a:cs typeface="Calibri"/>
              </a:rPr>
              <a:t>Терапия</a:t>
            </a:r>
            <a:r>
              <a:rPr sz="2400" spc="-5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обострений</a:t>
            </a:r>
            <a:r>
              <a:rPr sz="2100" spc="-7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38318" y="2881312"/>
            <a:ext cx="3267075" cy="516255"/>
          </a:xfrm>
          <a:custGeom>
            <a:avLst/>
            <a:gdLst/>
            <a:ahLst/>
            <a:cxnLst/>
            <a:rect l="l" t="t" r="r" b="b"/>
            <a:pathLst>
              <a:path w="3267075" h="516254">
                <a:moveTo>
                  <a:pt x="1642973" y="0"/>
                </a:moveTo>
                <a:lnTo>
                  <a:pt x="1593833" y="2987"/>
                </a:lnTo>
                <a:lnTo>
                  <a:pt x="1546568" y="11649"/>
                </a:lnTo>
                <a:lnTo>
                  <a:pt x="1501534" y="25536"/>
                </a:lnTo>
                <a:lnTo>
                  <a:pt x="1459087" y="44198"/>
                </a:lnTo>
                <a:lnTo>
                  <a:pt x="1419582" y="67183"/>
                </a:lnTo>
                <a:lnTo>
                  <a:pt x="1383377" y="94043"/>
                </a:lnTo>
                <a:lnTo>
                  <a:pt x="1350827" y="124326"/>
                </a:lnTo>
                <a:lnTo>
                  <a:pt x="1322289" y="157583"/>
                </a:lnTo>
                <a:lnTo>
                  <a:pt x="1298117" y="193363"/>
                </a:lnTo>
                <a:lnTo>
                  <a:pt x="1278670" y="231216"/>
                </a:lnTo>
                <a:lnTo>
                  <a:pt x="1264302" y="270692"/>
                </a:lnTo>
                <a:lnTo>
                  <a:pt x="1255369" y="311340"/>
                </a:lnTo>
                <a:lnTo>
                  <a:pt x="67538" y="311340"/>
                </a:lnTo>
                <a:lnTo>
                  <a:pt x="41247" y="315854"/>
                </a:lnTo>
                <a:lnTo>
                  <a:pt x="19779" y="328168"/>
                </a:lnTo>
                <a:lnTo>
                  <a:pt x="5306" y="346434"/>
                </a:lnTo>
                <a:lnTo>
                  <a:pt x="0" y="368807"/>
                </a:lnTo>
                <a:lnTo>
                  <a:pt x="0" y="458660"/>
                </a:lnTo>
                <a:lnTo>
                  <a:pt x="5306" y="480997"/>
                </a:lnTo>
                <a:lnTo>
                  <a:pt x="19779" y="499244"/>
                </a:lnTo>
                <a:lnTo>
                  <a:pt x="41247" y="511551"/>
                </a:lnTo>
                <a:lnTo>
                  <a:pt x="67538" y="516064"/>
                </a:lnTo>
                <a:lnTo>
                  <a:pt x="3198914" y="516064"/>
                </a:lnTo>
                <a:lnTo>
                  <a:pt x="3225222" y="511551"/>
                </a:lnTo>
                <a:lnTo>
                  <a:pt x="3246697" y="499244"/>
                </a:lnTo>
                <a:lnTo>
                  <a:pt x="3261171" y="480997"/>
                </a:lnTo>
                <a:lnTo>
                  <a:pt x="3266478" y="458660"/>
                </a:lnTo>
                <a:lnTo>
                  <a:pt x="3266478" y="368807"/>
                </a:lnTo>
                <a:lnTo>
                  <a:pt x="3261171" y="346434"/>
                </a:lnTo>
                <a:lnTo>
                  <a:pt x="3246697" y="328167"/>
                </a:lnTo>
                <a:lnTo>
                  <a:pt x="3225222" y="315854"/>
                </a:lnTo>
                <a:lnTo>
                  <a:pt x="3198914" y="311340"/>
                </a:lnTo>
                <a:lnTo>
                  <a:pt x="2033625" y="311340"/>
                </a:lnTo>
                <a:lnTo>
                  <a:pt x="2024619" y="270692"/>
                </a:lnTo>
                <a:lnTo>
                  <a:pt x="2010077" y="231216"/>
                </a:lnTo>
                <a:lnTo>
                  <a:pt x="1990374" y="193363"/>
                </a:lnTo>
                <a:lnTo>
                  <a:pt x="1965887" y="157583"/>
                </a:lnTo>
                <a:lnTo>
                  <a:pt x="1936993" y="124326"/>
                </a:lnTo>
                <a:lnTo>
                  <a:pt x="1904069" y="94043"/>
                </a:lnTo>
                <a:lnTo>
                  <a:pt x="1867491" y="67183"/>
                </a:lnTo>
                <a:lnTo>
                  <a:pt x="1827636" y="44198"/>
                </a:lnTo>
                <a:lnTo>
                  <a:pt x="1784880" y="25536"/>
                </a:lnTo>
                <a:lnTo>
                  <a:pt x="1739600" y="11649"/>
                </a:lnTo>
                <a:lnTo>
                  <a:pt x="1692172" y="2987"/>
                </a:lnTo>
                <a:lnTo>
                  <a:pt x="1642973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98761" y="2591917"/>
            <a:ext cx="3644265" cy="1292860"/>
          </a:xfrm>
          <a:prstGeom prst="rect">
            <a:avLst/>
          </a:prstGeom>
        </p:spPr>
        <p:txBody>
          <a:bodyPr vert="horz" wrap="square" lIns="0" tIns="224154" rIns="0" bIns="0" rtlCol="0">
            <a:spAutoFit/>
          </a:bodyPr>
          <a:lstStyle/>
          <a:p>
            <a:pPr marR="15240" algn="ctr">
              <a:lnSpc>
                <a:spcPct val="100000"/>
              </a:lnSpc>
              <a:spcBef>
                <a:spcPts val="1764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11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Профилактика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обострений</a:t>
            </a:r>
            <a:r>
              <a:rPr sz="2100" spc="-7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92221" y="2875280"/>
            <a:ext cx="3267075" cy="522605"/>
          </a:xfrm>
          <a:custGeom>
            <a:avLst/>
            <a:gdLst/>
            <a:ahLst/>
            <a:cxnLst/>
            <a:rect l="l" t="t" r="r" b="b"/>
            <a:pathLst>
              <a:path w="3267075" h="522604">
                <a:moveTo>
                  <a:pt x="1633537" y="0"/>
                </a:moveTo>
                <a:lnTo>
                  <a:pt x="1580223" y="3687"/>
                </a:lnTo>
                <a:lnTo>
                  <a:pt x="1529569" y="14325"/>
                </a:lnTo>
                <a:lnTo>
                  <a:pt x="1481948" y="31273"/>
                </a:lnTo>
                <a:lnTo>
                  <a:pt x="1437738" y="53893"/>
                </a:lnTo>
                <a:lnTo>
                  <a:pt x="1397315" y="81545"/>
                </a:lnTo>
                <a:lnTo>
                  <a:pt x="1361053" y="113592"/>
                </a:lnTo>
                <a:lnTo>
                  <a:pt x="1329329" y="149394"/>
                </a:lnTo>
                <a:lnTo>
                  <a:pt x="1302519" y="188311"/>
                </a:lnTo>
                <a:lnTo>
                  <a:pt x="1280999" y="229706"/>
                </a:lnTo>
                <a:lnTo>
                  <a:pt x="1265144" y="272940"/>
                </a:lnTo>
                <a:lnTo>
                  <a:pt x="1255331" y="317373"/>
                </a:lnTo>
                <a:lnTo>
                  <a:pt x="67564" y="317373"/>
                </a:lnTo>
                <a:lnTo>
                  <a:pt x="41255" y="321887"/>
                </a:lnTo>
                <a:lnTo>
                  <a:pt x="19780" y="334200"/>
                </a:lnTo>
                <a:lnTo>
                  <a:pt x="5306" y="352466"/>
                </a:lnTo>
                <a:lnTo>
                  <a:pt x="0" y="374840"/>
                </a:lnTo>
                <a:lnTo>
                  <a:pt x="0" y="464693"/>
                </a:lnTo>
                <a:lnTo>
                  <a:pt x="5306" y="487030"/>
                </a:lnTo>
                <a:lnTo>
                  <a:pt x="19780" y="505277"/>
                </a:lnTo>
                <a:lnTo>
                  <a:pt x="41255" y="517583"/>
                </a:lnTo>
                <a:lnTo>
                  <a:pt x="67564" y="522097"/>
                </a:lnTo>
                <a:lnTo>
                  <a:pt x="3198939" y="522097"/>
                </a:lnTo>
                <a:lnTo>
                  <a:pt x="3225221" y="517583"/>
                </a:lnTo>
                <a:lnTo>
                  <a:pt x="3246699" y="505277"/>
                </a:lnTo>
                <a:lnTo>
                  <a:pt x="3261188" y="487030"/>
                </a:lnTo>
                <a:lnTo>
                  <a:pt x="3266503" y="464693"/>
                </a:lnTo>
                <a:lnTo>
                  <a:pt x="3266503" y="374840"/>
                </a:lnTo>
                <a:lnTo>
                  <a:pt x="3261188" y="352466"/>
                </a:lnTo>
                <a:lnTo>
                  <a:pt x="3246699" y="334200"/>
                </a:lnTo>
                <a:lnTo>
                  <a:pt x="3225221" y="321887"/>
                </a:lnTo>
                <a:lnTo>
                  <a:pt x="3198939" y="317373"/>
                </a:lnTo>
                <a:lnTo>
                  <a:pt x="2033587" y="317373"/>
                </a:lnTo>
                <a:lnTo>
                  <a:pt x="2024411" y="276605"/>
                </a:lnTo>
                <a:lnTo>
                  <a:pt x="2009369" y="236802"/>
                </a:lnTo>
                <a:lnTo>
                  <a:pt x="1988903" y="198453"/>
                </a:lnTo>
                <a:lnTo>
                  <a:pt x="1963455" y="162051"/>
                </a:lnTo>
                <a:lnTo>
                  <a:pt x="1933466" y="128090"/>
                </a:lnTo>
                <a:lnTo>
                  <a:pt x="1899380" y="97059"/>
                </a:lnTo>
                <a:lnTo>
                  <a:pt x="1861636" y="69453"/>
                </a:lnTo>
                <a:lnTo>
                  <a:pt x="1820679" y="45762"/>
                </a:lnTo>
                <a:lnTo>
                  <a:pt x="1776948" y="26479"/>
                </a:lnTo>
                <a:lnTo>
                  <a:pt x="1730886" y="12096"/>
                </a:lnTo>
                <a:lnTo>
                  <a:pt x="1682935" y="3106"/>
                </a:lnTo>
                <a:lnTo>
                  <a:pt x="1633537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517308" y="2875280"/>
            <a:ext cx="3266440" cy="522605"/>
          </a:xfrm>
          <a:custGeom>
            <a:avLst/>
            <a:gdLst/>
            <a:ahLst/>
            <a:cxnLst/>
            <a:rect l="l" t="t" r="r" b="b"/>
            <a:pathLst>
              <a:path w="3266440" h="522604">
                <a:moveTo>
                  <a:pt x="1653159" y="0"/>
                </a:moveTo>
                <a:lnTo>
                  <a:pt x="1603804" y="3106"/>
                </a:lnTo>
                <a:lnTo>
                  <a:pt x="1555974" y="12096"/>
                </a:lnTo>
                <a:lnTo>
                  <a:pt x="1510095" y="26479"/>
                </a:lnTo>
                <a:lnTo>
                  <a:pt x="1466593" y="45762"/>
                </a:lnTo>
                <a:lnTo>
                  <a:pt x="1425895" y="69453"/>
                </a:lnTo>
                <a:lnTo>
                  <a:pt x="1388427" y="97059"/>
                </a:lnTo>
                <a:lnTo>
                  <a:pt x="1354616" y="128090"/>
                </a:lnTo>
                <a:lnTo>
                  <a:pt x="1324887" y="162052"/>
                </a:lnTo>
                <a:lnTo>
                  <a:pt x="1299668" y="198453"/>
                </a:lnTo>
                <a:lnTo>
                  <a:pt x="1279385" y="236802"/>
                </a:lnTo>
                <a:lnTo>
                  <a:pt x="1264463" y="276606"/>
                </a:lnTo>
                <a:lnTo>
                  <a:pt x="1255331" y="317373"/>
                </a:lnTo>
                <a:lnTo>
                  <a:pt x="67500" y="317373"/>
                </a:lnTo>
                <a:lnTo>
                  <a:pt x="41228" y="321887"/>
                </a:lnTo>
                <a:lnTo>
                  <a:pt x="19772" y="334200"/>
                </a:lnTo>
                <a:lnTo>
                  <a:pt x="5305" y="352466"/>
                </a:lnTo>
                <a:lnTo>
                  <a:pt x="0" y="374840"/>
                </a:lnTo>
                <a:lnTo>
                  <a:pt x="0" y="464693"/>
                </a:lnTo>
                <a:lnTo>
                  <a:pt x="5305" y="487030"/>
                </a:lnTo>
                <a:lnTo>
                  <a:pt x="19772" y="505277"/>
                </a:lnTo>
                <a:lnTo>
                  <a:pt x="41228" y="517583"/>
                </a:lnTo>
                <a:lnTo>
                  <a:pt x="67500" y="522097"/>
                </a:lnTo>
                <a:lnTo>
                  <a:pt x="3198939" y="522097"/>
                </a:lnTo>
                <a:lnTo>
                  <a:pt x="3225211" y="517583"/>
                </a:lnTo>
                <a:lnTo>
                  <a:pt x="3246667" y="505277"/>
                </a:lnTo>
                <a:lnTo>
                  <a:pt x="3261134" y="487030"/>
                </a:lnTo>
                <a:lnTo>
                  <a:pt x="3266440" y="464693"/>
                </a:lnTo>
                <a:lnTo>
                  <a:pt x="3266440" y="374840"/>
                </a:lnTo>
                <a:lnTo>
                  <a:pt x="3261134" y="352466"/>
                </a:lnTo>
                <a:lnTo>
                  <a:pt x="3246667" y="334200"/>
                </a:lnTo>
                <a:lnTo>
                  <a:pt x="3225211" y="321887"/>
                </a:lnTo>
                <a:lnTo>
                  <a:pt x="3198939" y="317373"/>
                </a:lnTo>
                <a:lnTo>
                  <a:pt x="2033587" y="317373"/>
                </a:lnTo>
                <a:lnTo>
                  <a:pt x="2024796" y="276605"/>
                </a:lnTo>
                <a:lnTo>
                  <a:pt x="2010818" y="236802"/>
                </a:lnTo>
                <a:lnTo>
                  <a:pt x="1991960" y="198453"/>
                </a:lnTo>
                <a:lnTo>
                  <a:pt x="1968528" y="162051"/>
                </a:lnTo>
                <a:lnTo>
                  <a:pt x="1940828" y="128090"/>
                </a:lnTo>
                <a:lnTo>
                  <a:pt x="1909167" y="97059"/>
                </a:lnTo>
                <a:lnTo>
                  <a:pt x="1873850" y="69453"/>
                </a:lnTo>
                <a:lnTo>
                  <a:pt x="1835185" y="45762"/>
                </a:lnTo>
                <a:lnTo>
                  <a:pt x="1793477" y="26479"/>
                </a:lnTo>
                <a:lnTo>
                  <a:pt x="1749032" y="12096"/>
                </a:lnTo>
                <a:lnTo>
                  <a:pt x="1702157" y="3106"/>
                </a:lnTo>
                <a:lnTo>
                  <a:pt x="1653159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808863" y="2637160"/>
            <a:ext cx="2569210" cy="1531620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R="119380" algn="ctr">
              <a:lnSpc>
                <a:spcPct val="100000"/>
              </a:lnSpc>
              <a:spcBef>
                <a:spcPts val="141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  <a:p>
            <a:pPr marL="38100" marR="30480" indent="309245">
              <a:lnSpc>
                <a:spcPts val="2480"/>
              </a:lnSpc>
              <a:spcBef>
                <a:spcPts val="1285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Профилактика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прог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ре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сировани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я</a:t>
            </a:r>
            <a:r>
              <a:rPr sz="2100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59070" y="2668910"/>
            <a:ext cx="2529205" cy="149987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R="142240" algn="ctr">
              <a:lnSpc>
                <a:spcPct val="100000"/>
              </a:lnSpc>
              <a:spcBef>
                <a:spcPts val="126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600">
              <a:latin typeface="Calibri"/>
              <a:cs typeface="Calibri"/>
            </a:endParaRPr>
          </a:p>
          <a:p>
            <a:pPr marL="698500" marR="30480" indent="-661035">
              <a:lnSpc>
                <a:spcPts val="2480"/>
              </a:lnSpc>
              <a:spcBef>
                <a:spcPts val="1185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имп</a:t>
            </a:r>
            <a:r>
              <a:rPr sz="2400" spc="-30" dirty="0">
                <a:solidFill>
                  <a:srgbClr val="565655"/>
                </a:solidFill>
                <a:latin typeface="Calibri"/>
                <a:cs typeface="Calibri"/>
              </a:rPr>
              <a:t>т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ом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а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ичес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ая  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терапия</a:t>
            </a:r>
            <a:r>
              <a:rPr sz="2100" spc="-15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316657" y="1901825"/>
            <a:ext cx="805180" cy="805180"/>
            <a:chOff x="2316657" y="1901825"/>
            <a:chExt cx="805180" cy="805180"/>
          </a:xfrm>
        </p:grpSpPr>
        <p:sp>
          <p:nvSpPr>
            <p:cNvPr id="20" name="object 20"/>
            <p:cNvSpPr/>
            <p:nvPr/>
          </p:nvSpPr>
          <p:spPr>
            <a:xfrm>
              <a:off x="2316657" y="1901825"/>
              <a:ext cx="805180" cy="805180"/>
            </a:xfrm>
            <a:custGeom>
              <a:avLst/>
              <a:gdLst/>
              <a:ahLst/>
              <a:cxnLst/>
              <a:rect l="l" t="t" r="r" b="b"/>
              <a:pathLst>
                <a:path w="805180" h="805180">
                  <a:moveTo>
                    <a:pt x="466178" y="746887"/>
                  </a:moveTo>
                  <a:lnTo>
                    <a:pt x="466128" y="619252"/>
                  </a:lnTo>
                  <a:lnTo>
                    <a:pt x="462851" y="614616"/>
                  </a:lnTo>
                  <a:lnTo>
                    <a:pt x="448640" y="610108"/>
                  </a:lnTo>
                  <a:lnTo>
                    <a:pt x="440855" y="616204"/>
                  </a:lnTo>
                  <a:lnTo>
                    <a:pt x="440829" y="735203"/>
                  </a:lnTo>
                  <a:lnTo>
                    <a:pt x="69354" y="735203"/>
                  </a:lnTo>
                  <a:lnTo>
                    <a:pt x="69354" y="220281"/>
                  </a:lnTo>
                  <a:lnTo>
                    <a:pt x="440829" y="220281"/>
                  </a:lnTo>
                  <a:lnTo>
                    <a:pt x="440880" y="314769"/>
                  </a:lnTo>
                  <a:lnTo>
                    <a:pt x="446278" y="320357"/>
                  </a:lnTo>
                  <a:lnTo>
                    <a:pt x="460870" y="320484"/>
                  </a:lnTo>
                  <a:lnTo>
                    <a:pt x="466128" y="314960"/>
                  </a:lnTo>
                  <a:lnTo>
                    <a:pt x="466128" y="199326"/>
                  </a:lnTo>
                  <a:lnTo>
                    <a:pt x="461518" y="194881"/>
                  </a:lnTo>
                  <a:lnTo>
                    <a:pt x="114414" y="194881"/>
                  </a:lnTo>
                  <a:lnTo>
                    <a:pt x="48336" y="194691"/>
                  </a:lnTo>
                  <a:lnTo>
                    <a:pt x="43649" y="201485"/>
                  </a:lnTo>
                  <a:lnTo>
                    <a:pt x="43776" y="756158"/>
                  </a:lnTo>
                  <a:lnTo>
                    <a:pt x="48387" y="760793"/>
                  </a:lnTo>
                  <a:lnTo>
                    <a:pt x="460946" y="760730"/>
                  </a:lnTo>
                  <a:lnTo>
                    <a:pt x="466077" y="755586"/>
                  </a:lnTo>
                  <a:lnTo>
                    <a:pt x="466178" y="746887"/>
                  </a:lnTo>
                  <a:close/>
                </a:path>
                <a:path w="805180" h="805180">
                  <a:moveTo>
                    <a:pt x="510133" y="798766"/>
                  </a:moveTo>
                  <a:lnTo>
                    <a:pt x="509905" y="759917"/>
                  </a:lnTo>
                  <a:lnTo>
                    <a:pt x="509955" y="671385"/>
                  </a:lnTo>
                  <a:lnTo>
                    <a:pt x="509778" y="606742"/>
                  </a:lnTo>
                  <a:lnTo>
                    <a:pt x="502869" y="601535"/>
                  </a:lnTo>
                  <a:lnTo>
                    <a:pt x="488124" y="604647"/>
                  </a:lnTo>
                  <a:lnTo>
                    <a:pt x="484809" y="609917"/>
                  </a:lnTo>
                  <a:lnTo>
                    <a:pt x="484860" y="778954"/>
                  </a:lnTo>
                  <a:lnTo>
                    <a:pt x="25692" y="778954"/>
                  </a:lnTo>
                  <a:lnTo>
                    <a:pt x="25692" y="175958"/>
                  </a:lnTo>
                  <a:lnTo>
                    <a:pt x="139230" y="175895"/>
                  </a:lnTo>
                  <a:lnTo>
                    <a:pt x="144513" y="170624"/>
                  </a:lnTo>
                  <a:lnTo>
                    <a:pt x="144157" y="156083"/>
                  </a:lnTo>
                  <a:lnTo>
                    <a:pt x="138684" y="151130"/>
                  </a:lnTo>
                  <a:lnTo>
                    <a:pt x="44881" y="151168"/>
                  </a:lnTo>
                  <a:lnTo>
                    <a:pt x="8559" y="150939"/>
                  </a:lnTo>
                  <a:lnTo>
                    <a:pt x="3200" y="153098"/>
                  </a:lnTo>
                  <a:lnTo>
                    <a:pt x="0" y="160020"/>
                  </a:lnTo>
                  <a:lnTo>
                    <a:pt x="0" y="794956"/>
                  </a:lnTo>
                  <a:lnTo>
                    <a:pt x="2781" y="802132"/>
                  </a:lnTo>
                  <a:lnTo>
                    <a:pt x="8039" y="804672"/>
                  </a:lnTo>
                  <a:lnTo>
                    <a:pt x="504151" y="804735"/>
                  </a:lnTo>
                  <a:lnTo>
                    <a:pt x="510133" y="798766"/>
                  </a:lnTo>
                  <a:close/>
                </a:path>
                <a:path w="805180" h="805180">
                  <a:moveTo>
                    <a:pt x="804735" y="8001"/>
                  </a:moveTo>
                  <a:lnTo>
                    <a:pt x="802132" y="2794"/>
                  </a:lnTo>
                  <a:lnTo>
                    <a:pt x="794969" y="0"/>
                  </a:lnTo>
                  <a:lnTo>
                    <a:pt x="759993" y="0"/>
                  </a:lnTo>
                  <a:lnTo>
                    <a:pt x="755815" y="2222"/>
                  </a:lnTo>
                  <a:lnTo>
                    <a:pt x="752195" y="4889"/>
                  </a:lnTo>
                  <a:lnTo>
                    <a:pt x="749668" y="17907"/>
                  </a:lnTo>
                  <a:lnTo>
                    <a:pt x="755446" y="24955"/>
                  </a:lnTo>
                  <a:lnTo>
                    <a:pt x="768870" y="25400"/>
                  </a:lnTo>
                  <a:lnTo>
                    <a:pt x="773811" y="25273"/>
                  </a:lnTo>
                  <a:lnTo>
                    <a:pt x="779259" y="25273"/>
                  </a:lnTo>
                  <a:lnTo>
                    <a:pt x="779259" y="127635"/>
                  </a:lnTo>
                  <a:lnTo>
                    <a:pt x="773391" y="160909"/>
                  </a:lnTo>
                  <a:lnTo>
                    <a:pt x="757047" y="189230"/>
                  </a:lnTo>
                  <a:lnTo>
                    <a:pt x="732066" y="210388"/>
                  </a:lnTo>
                  <a:lnTo>
                    <a:pt x="700303" y="222186"/>
                  </a:lnTo>
                  <a:lnTo>
                    <a:pt x="662495" y="221703"/>
                  </a:lnTo>
                  <a:lnTo>
                    <a:pt x="603199" y="181610"/>
                  </a:lnTo>
                  <a:lnTo>
                    <a:pt x="587629" y="138925"/>
                  </a:lnTo>
                  <a:lnTo>
                    <a:pt x="586587" y="94335"/>
                  </a:lnTo>
                  <a:lnTo>
                    <a:pt x="586625" y="25273"/>
                  </a:lnTo>
                  <a:lnTo>
                    <a:pt x="594245" y="25273"/>
                  </a:lnTo>
                  <a:lnTo>
                    <a:pt x="601611" y="25463"/>
                  </a:lnTo>
                  <a:lnTo>
                    <a:pt x="608977" y="25273"/>
                  </a:lnTo>
                  <a:lnTo>
                    <a:pt x="615492" y="23507"/>
                  </a:lnTo>
                  <a:lnTo>
                    <a:pt x="620090" y="19240"/>
                  </a:lnTo>
                  <a:lnTo>
                    <a:pt x="622046" y="13487"/>
                  </a:lnTo>
                  <a:lnTo>
                    <a:pt x="620687" y="7239"/>
                  </a:lnTo>
                  <a:lnTo>
                    <a:pt x="619150" y="4318"/>
                  </a:lnTo>
                  <a:lnTo>
                    <a:pt x="615645" y="2349"/>
                  </a:lnTo>
                  <a:lnTo>
                    <a:pt x="613067" y="0"/>
                  </a:lnTo>
                  <a:lnTo>
                    <a:pt x="570204" y="0"/>
                  </a:lnTo>
                  <a:lnTo>
                    <a:pt x="564680" y="3111"/>
                  </a:lnTo>
                  <a:lnTo>
                    <a:pt x="561327" y="7302"/>
                  </a:lnTo>
                  <a:lnTo>
                    <a:pt x="561378" y="99060"/>
                  </a:lnTo>
                  <a:lnTo>
                    <a:pt x="562622" y="143243"/>
                  </a:lnTo>
                  <a:lnTo>
                    <a:pt x="577481" y="187744"/>
                  </a:lnTo>
                  <a:lnTo>
                    <a:pt x="617715" y="229984"/>
                  </a:lnTo>
                  <a:lnTo>
                    <a:pt x="653872" y="245745"/>
                  </a:lnTo>
                  <a:lnTo>
                    <a:pt x="662114" y="247142"/>
                  </a:lnTo>
                  <a:lnTo>
                    <a:pt x="670598" y="249174"/>
                  </a:lnTo>
                  <a:lnTo>
                    <a:pt x="670598" y="274193"/>
                  </a:lnTo>
                  <a:lnTo>
                    <a:pt x="670293" y="295262"/>
                  </a:lnTo>
                  <a:lnTo>
                    <a:pt x="666559" y="337146"/>
                  </a:lnTo>
                  <a:lnTo>
                    <a:pt x="653961" y="390080"/>
                  </a:lnTo>
                  <a:lnTo>
                    <a:pt x="626440" y="449757"/>
                  </a:lnTo>
                  <a:lnTo>
                    <a:pt x="576618" y="509892"/>
                  </a:lnTo>
                  <a:lnTo>
                    <a:pt x="541909" y="536257"/>
                  </a:lnTo>
                  <a:lnTo>
                    <a:pt x="502869" y="555548"/>
                  </a:lnTo>
                  <a:lnTo>
                    <a:pt x="459206" y="567245"/>
                  </a:lnTo>
                  <a:lnTo>
                    <a:pt x="435051" y="569810"/>
                  </a:lnTo>
                  <a:lnTo>
                    <a:pt x="422960" y="569658"/>
                  </a:lnTo>
                  <a:lnTo>
                    <a:pt x="383235" y="559371"/>
                  </a:lnTo>
                  <a:lnTo>
                    <a:pt x="342988" y="524167"/>
                  </a:lnTo>
                  <a:lnTo>
                    <a:pt x="327533" y="485889"/>
                  </a:lnTo>
                  <a:lnTo>
                    <a:pt x="326034" y="461683"/>
                  </a:lnTo>
                  <a:lnTo>
                    <a:pt x="327126" y="449453"/>
                  </a:lnTo>
                  <a:lnTo>
                    <a:pt x="345211" y="402831"/>
                  </a:lnTo>
                  <a:lnTo>
                    <a:pt x="384187" y="372110"/>
                  </a:lnTo>
                  <a:lnTo>
                    <a:pt x="443890" y="361670"/>
                  </a:lnTo>
                  <a:lnTo>
                    <a:pt x="494868" y="375754"/>
                  </a:lnTo>
                  <a:lnTo>
                    <a:pt x="529628" y="396798"/>
                  </a:lnTo>
                  <a:lnTo>
                    <a:pt x="568553" y="430745"/>
                  </a:lnTo>
                  <a:lnTo>
                    <a:pt x="590969" y="452501"/>
                  </a:lnTo>
                  <a:lnTo>
                    <a:pt x="596798" y="458025"/>
                  </a:lnTo>
                  <a:lnTo>
                    <a:pt x="583755" y="409435"/>
                  </a:lnTo>
                  <a:lnTo>
                    <a:pt x="541362" y="374675"/>
                  </a:lnTo>
                  <a:lnTo>
                    <a:pt x="488226" y="345922"/>
                  </a:lnTo>
                  <a:lnTo>
                    <a:pt x="425958" y="336410"/>
                  </a:lnTo>
                  <a:lnTo>
                    <a:pt x="376047" y="348005"/>
                  </a:lnTo>
                  <a:lnTo>
                    <a:pt x="332155" y="379539"/>
                  </a:lnTo>
                  <a:lnTo>
                    <a:pt x="304063" y="433349"/>
                  </a:lnTo>
                  <a:lnTo>
                    <a:pt x="300672" y="462915"/>
                  </a:lnTo>
                  <a:lnTo>
                    <a:pt x="303885" y="493903"/>
                  </a:lnTo>
                  <a:lnTo>
                    <a:pt x="319049" y="533158"/>
                  </a:lnTo>
                  <a:lnTo>
                    <a:pt x="345630" y="564489"/>
                  </a:lnTo>
                  <a:lnTo>
                    <a:pt x="380885" y="585673"/>
                  </a:lnTo>
                  <a:lnTo>
                    <a:pt x="422071" y="594487"/>
                  </a:lnTo>
                  <a:lnTo>
                    <a:pt x="446163" y="594321"/>
                  </a:lnTo>
                  <a:lnTo>
                    <a:pt x="493179" y="586447"/>
                  </a:lnTo>
                  <a:lnTo>
                    <a:pt x="548449" y="563054"/>
                  </a:lnTo>
                  <a:lnTo>
                    <a:pt x="603796" y="519468"/>
                  </a:lnTo>
                  <a:lnTo>
                    <a:pt x="643902" y="467690"/>
                  </a:lnTo>
                  <a:lnTo>
                    <a:pt x="670306" y="415175"/>
                  </a:lnTo>
                  <a:lnTo>
                    <a:pt x="685393" y="368414"/>
                  </a:lnTo>
                  <a:lnTo>
                    <a:pt x="692746" y="330174"/>
                  </a:lnTo>
                  <a:lnTo>
                    <a:pt x="695337" y="282130"/>
                  </a:lnTo>
                  <a:lnTo>
                    <a:pt x="695769" y="248793"/>
                  </a:lnTo>
                  <a:lnTo>
                    <a:pt x="701941" y="247586"/>
                  </a:lnTo>
                  <a:lnTo>
                    <a:pt x="750163" y="228803"/>
                  </a:lnTo>
                  <a:lnTo>
                    <a:pt x="779094" y="201917"/>
                  </a:lnTo>
                  <a:lnTo>
                    <a:pt x="797890" y="167208"/>
                  </a:lnTo>
                  <a:lnTo>
                    <a:pt x="804583" y="127190"/>
                  </a:lnTo>
                  <a:lnTo>
                    <a:pt x="804545" y="71424"/>
                  </a:lnTo>
                  <a:lnTo>
                    <a:pt x="804735" y="8001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3150" y="2391029"/>
              <a:ext cx="160432" cy="2155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382" y="2008505"/>
              <a:ext cx="188570" cy="694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428875" y="2547366"/>
              <a:ext cx="286385" cy="25400"/>
            </a:xfrm>
            <a:custGeom>
              <a:avLst/>
              <a:gdLst/>
              <a:ahLst/>
              <a:cxnLst/>
              <a:rect l="l" t="t" r="r" b="b"/>
              <a:pathLst>
                <a:path w="286385" h="25400">
                  <a:moveTo>
                    <a:pt x="276447" y="0"/>
                  </a:moveTo>
                  <a:lnTo>
                    <a:pt x="13049" y="63"/>
                  </a:lnTo>
                  <a:lnTo>
                    <a:pt x="10318" y="571"/>
                  </a:lnTo>
                  <a:lnTo>
                    <a:pt x="2355" y="4127"/>
                  </a:lnTo>
                  <a:lnTo>
                    <a:pt x="0" y="9588"/>
                  </a:lnTo>
                  <a:lnTo>
                    <a:pt x="2654" y="21399"/>
                  </a:lnTo>
                  <a:lnTo>
                    <a:pt x="7543" y="25209"/>
                  </a:lnTo>
                  <a:lnTo>
                    <a:pt x="143148" y="25209"/>
                  </a:lnTo>
                  <a:lnTo>
                    <a:pt x="275653" y="25273"/>
                  </a:lnTo>
                  <a:lnTo>
                    <a:pt x="279101" y="24257"/>
                  </a:lnTo>
                  <a:lnTo>
                    <a:pt x="285356" y="17335"/>
                  </a:lnTo>
                  <a:lnTo>
                    <a:pt x="286150" y="12700"/>
                  </a:lnTo>
                  <a:lnTo>
                    <a:pt x="281679" y="1841"/>
                  </a:lnTo>
                  <a:lnTo>
                    <a:pt x="276447" y="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2551" y="2052955"/>
              <a:ext cx="144068" cy="16967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428773" y="2193163"/>
              <a:ext cx="398145" cy="291465"/>
            </a:xfrm>
            <a:custGeom>
              <a:avLst/>
              <a:gdLst/>
              <a:ahLst/>
              <a:cxnLst/>
              <a:rect l="l" t="t" r="r" b="b"/>
              <a:pathLst>
                <a:path w="398144" h="291464">
                  <a:moveTo>
                    <a:pt x="168452" y="195707"/>
                  </a:moveTo>
                  <a:lnTo>
                    <a:pt x="168325" y="183388"/>
                  </a:lnTo>
                  <a:lnTo>
                    <a:pt x="163169" y="177800"/>
                  </a:lnTo>
                  <a:lnTo>
                    <a:pt x="154533" y="177165"/>
                  </a:lnTo>
                  <a:lnTo>
                    <a:pt x="84607" y="177292"/>
                  </a:lnTo>
                  <a:lnTo>
                    <a:pt x="6324" y="177355"/>
                  </a:lnTo>
                  <a:lnTo>
                    <a:pt x="1092" y="182626"/>
                  </a:lnTo>
                  <a:lnTo>
                    <a:pt x="914" y="196659"/>
                  </a:lnTo>
                  <a:lnTo>
                    <a:pt x="6248" y="201930"/>
                  </a:lnTo>
                  <a:lnTo>
                    <a:pt x="17043" y="202438"/>
                  </a:lnTo>
                  <a:lnTo>
                    <a:pt x="128714" y="202438"/>
                  </a:lnTo>
                  <a:lnTo>
                    <a:pt x="150304" y="202285"/>
                  </a:lnTo>
                  <a:lnTo>
                    <a:pt x="163614" y="201739"/>
                  </a:lnTo>
                  <a:lnTo>
                    <a:pt x="168452" y="195707"/>
                  </a:lnTo>
                  <a:close/>
                </a:path>
                <a:path w="398144" h="291464">
                  <a:moveTo>
                    <a:pt x="168973" y="99631"/>
                  </a:moveTo>
                  <a:lnTo>
                    <a:pt x="163830" y="89916"/>
                  </a:lnTo>
                  <a:lnTo>
                    <a:pt x="158991" y="88582"/>
                  </a:lnTo>
                  <a:lnTo>
                    <a:pt x="13068" y="88709"/>
                  </a:lnTo>
                  <a:lnTo>
                    <a:pt x="10795" y="88900"/>
                  </a:lnTo>
                  <a:lnTo>
                    <a:pt x="2882" y="92075"/>
                  </a:lnTo>
                  <a:lnTo>
                    <a:pt x="152" y="97472"/>
                  </a:lnTo>
                  <a:lnTo>
                    <a:pt x="2603" y="109791"/>
                  </a:lnTo>
                  <a:lnTo>
                    <a:pt x="7340" y="113728"/>
                  </a:lnTo>
                  <a:lnTo>
                    <a:pt x="84289" y="113728"/>
                  </a:lnTo>
                  <a:lnTo>
                    <a:pt x="159042" y="113792"/>
                  </a:lnTo>
                  <a:lnTo>
                    <a:pt x="163144" y="112458"/>
                  </a:lnTo>
                  <a:lnTo>
                    <a:pt x="168871" y="104140"/>
                  </a:lnTo>
                  <a:lnTo>
                    <a:pt x="168973" y="99631"/>
                  </a:lnTo>
                  <a:close/>
                </a:path>
                <a:path w="398144" h="291464">
                  <a:moveTo>
                    <a:pt x="169291" y="278955"/>
                  </a:moveTo>
                  <a:lnTo>
                    <a:pt x="165696" y="269176"/>
                  </a:lnTo>
                  <a:lnTo>
                    <a:pt x="160832" y="265747"/>
                  </a:lnTo>
                  <a:lnTo>
                    <a:pt x="84886" y="265747"/>
                  </a:lnTo>
                  <a:lnTo>
                    <a:pt x="6845" y="265747"/>
                  </a:lnTo>
                  <a:lnTo>
                    <a:pt x="1193" y="271018"/>
                  </a:lnTo>
                  <a:lnTo>
                    <a:pt x="812" y="285369"/>
                  </a:lnTo>
                  <a:lnTo>
                    <a:pt x="6578" y="291020"/>
                  </a:lnTo>
                  <a:lnTo>
                    <a:pt x="49644" y="291058"/>
                  </a:lnTo>
                  <a:lnTo>
                    <a:pt x="157924" y="290893"/>
                  </a:lnTo>
                  <a:lnTo>
                    <a:pt x="161099" y="289623"/>
                  </a:lnTo>
                  <a:lnTo>
                    <a:pt x="167881" y="285051"/>
                  </a:lnTo>
                  <a:lnTo>
                    <a:pt x="169291" y="278955"/>
                  </a:lnTo>
                  <a:close/>
                </a:path>
                <a:path w="398144" h="291464">
                  <a:moveTo>
                    <a:pt x="229870" y="5334"/>
                  </a:moveTo>
                  <a:lnTo>
                    <a:pt x="224256" y="0"/>
                  </a:lnTo>
                  <a:lnTo>
                    <a:pt x="12077" y="63"/>
                  </a:lnTo>
                  <a:lnTo>
                    <a:pt x="9271" y="762"/>
                  </a:lnTo>
                  <a:lnTo>
                    <a:pt x="1930" y="4953"/>
                  </a:lnTo>
                  <a:lnTo>
                    <a:pt x="0" y="10541"/>
                  </a:lnTo>
                  <a:lnTo>
                    <a:pt x="2946" y="21526"/>
                  </a:lnTo>
                  <a:lnTo>
                    <a:pt x="7988" y="25209"/>
                  </a:lnTo>
                  <a:lnTo>
                    <a:pt x="115544" y="25209"/>
                  </a:lnTo>
                  <a:lnTo>
                    <a:pt x="224078" y="25209"/>
                  </a:lnTo>
                  <a:lnTo>
                    <a:pt x="229870" y="20129"/>
                  </a:lnTo>
                  <a:lnTo>
                    <a:pt x="229870" y="5334"/>
                  </a:lnTo>
                  <a:close/>
                </a:path>
                <a:path w="398144" h="291464">
                  <a:moveTo>
                    <a:pt x="354139" y="100330"/>
                  </a:moveTo>
                  <a:lnTo>
                    <a:pt x="352107" y="91884"/>
                  </a:lnTo>
                  <a:lnTo>
                    <a:pt x="346341" y="88074"/>
                  </a:lnTo>
                  <a:lnTo>
                    <a:pt x="333146" y="89598"/>
                  </a:lnTo>
                  <a:lnTo>
                    <a:pt x="328714" y="94932"/>
                  </a:lnTo>
                  <a:lnTo>
                    <a:pt x="328714" y="258254"/>
                  </a:lnTo>
                  <a:lnTo>
                    <a:pt x="333870" y="263906"/>
                  </a:lnTo>
                  <a:lnTo>
                    <a:pt x="348996" y="264033"/>
                  </a:lnTo>
                  <a:lnTo>
                    <a:pt x="354012" y="258381"/>
                  </a:lnTo>
                  <a:lnTo>
                    <a:pt x="354063" y="176403"/>
                  </a:lnTo>
                  <a:lnTo>
                    <a:pt x="354037" y="104775"/>
                  </a:lnTo>
                  <a:lnTo>
                    <a:pt x="354139" y="100330"/>
                  </a:lnTo>
                  <a:close/>
                </a:path>
                <a:path w="398144" h="291464">
                  <a:moveTo>
                    <a:pt x="398068" y="244475"/>
                  </a:moveTo>
                  <a:lnTo>
                    <a:pt x="397738" y="221183"/>
                  </a:lnTo>
                  <a:lnTo>
                    <a:pt x="397789" y="177546"/>
                  </a:lnTo>
                  <a:lnTo>
                    <a:pt x="397764" y="116713"/>
                  </a:lnTo>
                  <a:lnTo>
                    <a:pt x="397243" y="113855"/>
                  </a:lnTo>
                  <a:lnTo>
                    <a:pt x="393649" y="106489"/>
                  </a:lnTo>
                  <a:lnTo>
                    <a:pt x="387870" y="104076"/>
                  </a:lnTo>
                  <a:lnTo>
                    <a:pt x="376440" y="106870"/>
                  </a:lnTo>
                  <a:lnTo>
                    <a:pt x="372770" y="111315"/>
                  </a:lnTo>
                  <a:lnTo>
                    <a:pt x="372694" y="118173"/>
                  </a:lnTo>
                  <a:lnTo>
                    <a:pt x="372770" y="244284"/>
                  </a:lnTo>
                  <a:lnTo>
                    <a:pt x="377850" y="249872"/>
                  </a:lnTo>
                  <a:lnTo>
                    <a:pt x="391718" y="249999"/>
                  </a:lnTo>
                  <a:lnTo>
                    <a:pt x="398068" y="244475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6471094" y="1915698"/>
            <a:ext cx="677545" cy="810260"/>
            <a:chOff x="6471094" y="1915698"/>
            <a:chExt cx="677545" cy="810260"/>
          </a:xfrm>
        </p:grpSpPr>
        <p:sp>
          <p:nvSpPr>
            <p:cNvPr id="27" name="object 27"/>
            <p:cNvSpPr/>
            <p:nvPr/>
          </p:nvSpPr>
          <p:spPr>
            <a:xfrm>
              <a:off x="6471094" y="1915706"/>
              <a:ext cx="677545" cy="810260"/>
            </a:xfrm>
            <a:custGeom>
              <a:avLst/>
              <a:gdLst/>
              <a:ahLst/>
              <a:cxnLst/>
              <a:rect l="l" t="t" r="r" b="b"/>
              <a:pathLst>
                <a:path w="677545" h="810260">
                  <a:moveTo>
                    <a:pt x="478320" y="457060"/>
                  </a:moveTo>
                  <a:lnTo>
                    <a:pt x="476440" y="445350"/>
                  </a:lnTo>
                  <a:lnTo>
                    <a:pt x="453732" y="377596"/>
                  </a:lnTo>
                  <a:lnTo>
                    <a:pt x="453059" y="375564"/>
                  </a:lnTo>
                  <a:lnTo>
                    <a:pt x="426910" y="298284"/>
                  </a:lnTo>
                  <a:lnTo>
                    <a:pt x="403034" y="266827"/>
                  </a:lnTo>
                  <a:lnTo>
                    <a:pt x="384848" y="258483"/>
                  </a:lnTo>
                  <a:lnTo>
                    <a:pt x="384848" y="644296"/>
                  </a:lnTo>
                  <a:lnTo>
                    <a:pt x="384810" y="644677"/>
                  </a:lnTo>
                  <a:lnTo>
                    <a:pt x="382676" y="655548"/>
                  </a:lnTo>
                  <a:lnTo>
                    <a:pt x="376555" y="664730"/>
                  </a:lnTo>
                  <a:lnTo>
                    <a:pt x="367474" y="670941"/>
                  </a:lnTo>
                  <a:lnTo>
                    <a:pt x="356425" y="673188"/>
                  </a:lnTo>
                  <a:lnTo>
                    <a:pt x="345325" y="670852"/>
                  </a:lnTo>
                  <a:lnTo>
                    <a:pt x="336207" y="664578"/>
                  </a:lnTo>
                  <a:lnTo>
                    <a:pt x="330047" y="655396"/>
                  </a:lnTo>
                  <a:lnTo>
                    <a:pt x="327850" y="644296"/>
                  </a:lnTo>
                  <a:lnTo>
                    <a:pt x="330123" y="633336"/>
                  </a:lnTo>
                  <a:lnTo>
                    <a:pt x="336207" y="624357"/>
                  </a:lnTo>
                  <a:lnTo>
                    <a:pt x="345109" y="618299"/>
                  </a:lnTo>
                  <a:lnTo>
                    <a:pt x="356044" y="615975"/>
                  </a:lnTo>
                  <a:lnTo>
                    <a:pt x="367233" y="618096"/>
                  </a:lnTo>
                  <a:lnTo>
                    <a:pt x="376377" y="624128"/>
                  </a:lnTo>
                  <a:lnTo>
                    <a:pt x="382562" y="633183"/>
                  </a:lnTo>
                  <a:lnTo>
                    <a:pt x="384848" y="644296"/>
                  </a:lnTo>
                  <a:lnTo>
                    <a:pt x="384848" y="258483"/>
                  </a:lnTo>
                  <a:lnTo>
                    <a:pt x="383032" y="257924"/>
                  </a:lnTo>
                  <a:lnTo>
                    <a:pt x="383032" y="316382"/>
                  </a:lnTo>
                  <a:lnTo>
                    <a:pt x="380822" y="327533"/>
                  </a:lnTo>
                  <a:lnTo>
                    <a:pt x="374650" y="336626"/>
                  </a:lnTo>
                  <a:lnTo>
                    <a:pt x="365467" y="342747"/>
                  </a:lnTo>
                  <a:lnTo>
                    <a:pt x="354266" y="344957"/>
                  </a:lnTo>
                  <a:lnTo>
                    <a:pt x="343065" y="342607"/>
                  </a:lnTo>
                  <a:lnTo>
                    <a:pt x="333946" y="336384"/>
                  </a:lnTo>
                  <a:lnTo>
                    <a:pt x="327837" y="327240"/>
                  </a:lnTo>
                  <a:lnTo>
                    <a:pt x="326123" y="318414"/>
                  </a:lnTo>
                  <a:lnTo>
                    <a:pt x="325691" y="316128"/>
                  </a:lnTo>
                  <a:lnTo>
                    <a:pt x="328117" y="305079"/>
                  </a:lnTo>
                  <a:lnTo>
                    <a:pt x="334403" y="296125"/>
                  </a:lnTo>
                  <a:lnTo>
                    <a:pt x="343636" y="290182"/>
                  </a:lnTo>
                  <a:lnTo>
                    <a:pt x="354901" y="288124"/>
                  </a:lnTo>
                  <a:lnTo>
                    <a:pt x="365836" y="290436"/>
                  </a:lnTo>
                  <a:lnTo>
                    <a:pt x="374751" y="296494"/>
                  </a:lnTo>
                  <a:lnTo>
                    <a:pt x="380758" y="305435"/>
                  </a:lnTo>
                  <a:lnTo>
                    <a:pt x="383032" y="316382"/>
                  </a:lnTo>
                  <a:lnTo>
                    <a:pt x="383032" y="257924"/>
                  </a:lnTo>
                  <a:lnTo>
                    <a:pt x="352831" y="248500"/>
                  </a:lnTo>
                  <a:lnTo>
                    <a:pt x="314782" y="244055"/>
                  </a:lnTo>
                  <a:lnTo>
                    <a:pt x="276542" y="246646"/>
                  </a:lnTo>
                  <a:lnTo>
                    <a:pt x="238061" y="255930"/>
                  </a:lnTo>
                  <a:lnTo>
                    <a:pt x="234569" y="257365"/>
                  </a:lnTo>
                  <a:lnTo>
                    <a:pt x="234569" y="346862"/>
                  </a:lnTo>
                  <a:lnTo>
                    <a:pt x="232295" y="357924"/>
                  </a:lnTo>
                  <a:lnTo>
                    <a:pt x="226060" y="367080"/>
                  </a:lnTo>
                  <a:lnTo>
                    <a:pt x="216890" y="373303"/>
                  </a:lnTo>
                  <a:lnTo>
                    <a:pt x="205803" y="375564"/>
                  </a:lnTo>
                  <a:lnTo>
                    <a:pt x="194665" y="373303"/>
                  </a:lnTo>
                  <a:lnTo>
                    <a:pt x="185623" y="367131"/>
                  </a:lnTo>
                  <a:lnTo>
                    <a:pt x="179539" y="357974"/>
                  </a:lnTo>
                  <a:lnTo>
                    <a:pt x="177355" y="346735"/>
                  </a:lnTo>
                  <a:lnTo>
                    <a:pt x="179616" y="335813"/>
                  </a:lnTo>
                  <a:lnTo>
                    <a:pt x="185674" y="326847"/>
                  </a:lnTo>
                  <a:lnTo>
                    <a:pt x="194614" y="320725"/>
                  </a:lnTo>
                  <a:lnTo>
                    <a:pt x="205486" y="318414"/>
                  </a:lnTo>
                  <a:lnTo>
                    <a:pt x="216623" y="320611"/>
                  </a:lnTo>
                  <a:lnTo>
                    <a:pt x="225856" y="326745"/>
                  </a:lnTo>
                  <a:lnTo>
                    <a:pt x="232168" y="335813"/>
                  </a:lnTo>
                  <a:lnTo>
                    <a:pt x="234569" y="346862"/>
                  </a:lnTo>
                  <a:lnTo>
                    <a:pt x="234569" y="257365"/>
                  </a:lnTo>
                  <a:lnTo>
                    <a:pt x="196367" y="284607"/>
                  </a:lnTo>
                  <a:lnTo>
                    <a:pt x="187896" y="303682"/>
                  </a:lnTo>
                  <a:lnTo>
                    <a:pt x="184594" y="305904"/>
                  </a:lnTo>
                  <a:lnTo>
                    <a:pt x="181991" y="307555"/>
                  </a:lnTo>
                  <a:lnTo>
                    <a:pt x="169506" y="318820"/>
                  </a:lnTo>
                  <a:lnTo>
                    <a:pt x="162026" y="332854"/>
                  </a:lnTo>
                  <a:lnTo>
                    <a:pt x="159854" y="348615"/>
                  </a:lnTo>
                  <a:lnTo>
                    <a:pt x="163322" y="365086"/>
                  </a:lnTo>
                  <a:lnTo>
                    <a:pt x="164592" y="368261"/>
                  </a:lnTo>
                  <a:lnTo>
                    <a:pt x="164719" y="372516"/>
                  </a:lnTo>
                  <a:lnTo>
                    <a:pt x="163690" y="375754"/>
                  </a:lnTo>
                  <a:lnTo>
                    <a:pt x="157391" y="394804"/>
                  </a:lnTo>
                  <a:lnTo>
                    <a:pt x="146075" y="428332"/>
                  </a:lnTo>
                  <a:lnTo>
                    <a:pt x="140271" y="445858"/>
                  </a:lnTo>
                  <a:lnTo>
                    <a:pt x="138811" y="450430"/>
                  </a:lnTo>
                  <a:lnTo>
                    <a:pt x="137922" y="455637"/>
                  </a:lnTo>
                  <a:lnTo>
                    <a:pt x="138493" y="460336"/>
                  </a:lnTo>
                  <a:lnTo>
                    <a:pt x="141122" y="468706"/>
                  </a:lnTo>
                  <a:lnTo>
                    <a:pt x="146240" y="475361"/>
                  </a:lnTo>
                  <a:lnTo>
                    <a:pt x="153289" y="479971"/>
                  </a:lnTo>
                  <a:lnTo>
                    <a:pt x="161798" y="482180"/>
                  </a:lnTo>
                  <a:lnTo>
                    <a:pt x="170192" y="481533"/>
                  </a:lnTo>
                  <a:lnTo>
                    <a:pt x="193916" y="447878"/>
                  </a:lnTo>
                  <a:lnTo>
                    <a:pt x="211670" y="394677"/>
                  </a:lnTo>
                  <a:lnTo>
                    <a:pt x="212725" y="390677"/>
                  </a:lnTo>
                  <a:lnTo>
                    <a:pt x="219329" y="392518"/>
                  </a:lnTo>
                  <a:lnTo>
                    <a:pt x="219468" y="394804"/>
                  </a:lnTo>
                  <a:lnTo>
                    <a:pt x="219710" y="396582"/>
                  </a:lnTo>
                  <a:lnTo>
                    <a:pt x="219659" y="725119"/>
                  </a:lnTo>
                  <a:lnTo>
                    <a:pt x="219773" y="772820"/>
                  </a:lnTo>
                  <a:lnTo>
                    <a:pt x="245059" y="808596"/>
                  </a:lnTo>
                  <a:lnTo>
                    <a:pt x="261112" y="810031"/>
                  </a:lnTo>
                  <a:lnTo>
                    <a:pt x="275590" y="805688"/>
                  </a:lnTo>
                  <a:lnTo>
                    <a:pt x="297243" y="767994"/>
                  </a:lnTo>
                  <a:lnTo>
                    <a:pt x="301040" y="614578"/>
                  </a:lnTo>
                  <a:lnTo>
                    <a:pt x="302387" y="559142"/>
                  </a:lnTo>
                  <a:lnTo>
                    <a:pt x="302514" y="554634"/>
                  </a:lnTo>
                  <a:lnTo>
                    <a:pt x="302260" y="549617"/>
                  </a:lnTo>
                  <a:lnTo>
                    <a:pt x="314706" y="549808"/>
                  </a:lnTo>
                  <a:lnTo>
                    <a:pt x="314134" y="554634"/>
                  </a:lnTo>
                  <a:lnTo>
                    <a:pt x="314198" y="559142"/>
                  </a:lnTo>
                  <a:lnTo>
                    <a:pt x="315023" y="585127"/>
                  </a:lnTo>
                  <a:lnTo>
                    <a:pt x="315341" y="598297"/>
                  </a:lnTo>
                  <a:lnTo>
                    <a:pt x="315429" y="618096"/>
                  </a:lnTo>
                  <a:lnTo>
                    <a:pt x="314325" y="623849"/>
                  </a:lnTo>
                  <a:lnTo>
                    <a:pt x="312674" y="629754"/>
                  </a:lnTo>
                  <a:lnTo>
                    <a:pt x="310997" y="638149"/>
                  </a:lnTo>
                  <a:lnTo>
                    <a:pt x="310654" y="646417"/>
                  </a:lnTo>
                  <a:lnTo>
                    <a:pt x="311670" y="654608"/>
                  </a:lnTo>
                  <a:lnTo>
                    <a:pt x="314071" y="662774"/>
                  </a:lnTo>
                  <a:lnTo>
                    <a:pt x="315785" y="667283"/>
                  </a:lnTo>
                  <a:lnTo>
                    <a:pt x="317055" y="672172"/>
                  </a:lnTo>
                  <a:lnTo>
                    <a:pt x="317881" y="701192"/>
                  </a:lnTo>
                  <a:lnTo>
                    <a:pt x="318452" y="725449"/>
                  </a:lnTo>
                  <a:lnTo>
                    <a:pt x="319163" y="749719"/>
                  </a:lnTo>
                  <a:lnTo>
                    <a:pt x="324370" y="789051"/>
                  </a:lnTo>
                  <a:lnTo>
                    <a:pt x="362458" y="810158"/>
                  </a:lnTo>
                  <a:lnTo>
                    <a:pt x="376809" y="806627"/>
                  </a:lnTo>
                  <a:lnTo>
                    <a:pt x="387781" y="798360"/>
                  </a:lnTo>
                  <a:lnTo>
                    <a:pt x="394792" y="786015"/>
                  </a:lnTo>
                  <a:lnTo>
                    <a:pt x="397256" y="770216"/>
                  </a:lnTo>
                  <a:lnTo>
                    <a:pt x="397383" y="673188"/>
                  </a:lnTo>
                  <a:lnTo>
                    <a:pt x="397446" y="669378"/>
                  </a:lnTo>
                  <a:lnTo>
                    <a:pt x="398259" y="664730"/>
                  </a:lnTo>
                  <a:lnTo>
                    <a:pt x="399796" y="660361"/>
                  </a:lnTo>
                  <a:lnTo>
                    <a:pt x="401802" y="652500"/>
                  </a:lnTo>
                  <a:lnTo>
                    <a:pt x="402463" y="644677"/>
                  </a:lnTo>
                  <a:lnTo>
                    <a:pt x="401802" y="636866"/>
                  </a:lnTo>
                  <a:lnTo>
                    <a:pt x="399859" y="628992"/>
                  </a:lnTo>
                  <a:lnTo>
                    <a:pt x="398399" y="624382"/>
                  </a:lnTo>
                  <a:lnTo>
                    <a:pt x="397383" y="619404"/>
                  </a:lnTo>
                  <a:lnTo>
                    <a:pt x="397383" y="615975"/>
                  </a:lnTo>
                  <a:lnTo>
                    <a:pt x="397306" y="549617"/>
                  </a:lnTo>
                  <a:lnTo>
                    <a:pt x="397306" y="390677"/>
                  </a:lnTo>
                  <a:lnTo>
                    <a:pt x="397319" y="382041"/>
                  </a:lnTo>
                  <a:lnTo>
                    <a:pt x="397700" y="379818"/>
                  </a:lnTo>
                  <a:lnTo>
                    <a:pt x="397891" y="377596"/>
                  </a:lnTo>
                  <a:lnTo>
                    <a:pt x="405726" y="398589"/>
                  </a:lnTo>
                  <a:lnTo>
                    <a:pt x="413181" y="419569"/>
                  </a:lnTo>
                  <a:lnTo>
                    <a:pt x="420382" y="440524"/>
                  </a:lnTo>
                  <a:lnTo>
                    <a:pt x="427482" y="461479"/>
                  </a:lnTo>
                  <a:lnTo>
                    <a:pt x="433006" y="472198"/>
                  </a:lnTo>
                  <a:lnTo>
                    <a:pt x="440778" y="479196"/>
                  </a:lnTo>
                  <a:lnTo>
                    <a:pt x="450278" y="482219"/>
                  </a:lnTo>
                  <a:lnTo>
                    <a:pt x="460946" y="480910"/>
                  </a:lnTo>
                  <a:lnTo>
                    <a:pt x="470204" y="475640"/>
                  </a:lnTo>
                  <a:lnTo>
                    <a:pt x="476123" y="467423"/>
                  </a:lnTo>
                  <a:lnTo>
                    <a:pt x="478320" y="457060"/>
                  </a:lnTo>
                  <a:close/>
                </a:path>
                <a:path w="677545" h="810260">
                  <a:moveTo>
                    <a:pt x="677227" y="668553"/>
                  </a:moveTo>
                  <a:lnTo>
                    <a:pt x="573849" y="547204"/>
                  </a:lnTo>
                  <a:lnTo>
                    <a:pt x="559752" y="558698"/>
                  </a:lnTo>
                  <a:lnTo>
                    <a:pt x="532828" y="527011"/>
                  </a:lnTo>
                  <a:lnTo>
                    <a:pt x="565480" y="487121"/>
                  </a:lnTo>
                  <a:lnTo>
                    <a:pt x="590296" y="444042"/>
                  </a:lnTo>
                  <a:lnTo>
                    <a:pt x="607491" y="398703"/>
                  </a:lnTo>
                  <a:lnTo>
                    <a:pt x="617283" y="352031"/>
                  </a:lnTo>
                  <a:lnTo>
                    <a:pt x="619925" y="304939"/>
                  </a:lnTo>
                  <a:lnTo>
                    <a:pt x="615619" y="258381"/>
                  </a:lnTo>
                  <a:lnTo>
                    <a:pt x="604608" y="213245"/>
                  </a:lnTo>
                  <a:lnTo>
                    <a:pt x="587108" y="170497"/>
                  </a:lnTo>
                  <a:lnTo>
                    <a:pt x="563372" y="131025"/>
                  </a:lnTo>
                  <a:lnTo>
                    <a:pt x="530936" y="92633"/>
                  </a:lnTo>
                  <a:lnTo>
                    <a:pt x="493382" y="60413"/>
                  </a:lnTo>
                  <a:lnTo>
                    <a:pt x="451650" y="34709"/>
                  </a:lnTo>
                  <a:lnTo>
                    <a:pt x="406717" y="15862"/>
                  </a:lnTo>
                  <a:lnTo>
                    <a:pt x="359524" y="4178"/>
                  </a:lnTo>
                  <a:lnTo>
                    <a:pt x="311023" y="0"/>
                  </a:lnTo>
                  <a:lnTo>
                    <a:pt x="262166" y="3644"/>
                  </a:lnTo>
                  <a:lnTo>
                    <a:pt x="213931" y="15455"/>
                  </a:lnTo>
                  <a:lnTo>
                    <a:pt x="167144" y="35394"/>
                  </a:lnTo>
                  <a:lnTo>
                    <a:pt x="125006" y="61887"/>
                  </a:lnTo>
                  <a:lnTo>
                    <a:pt x="88074" y="94170"/>
                  </a:lnTo>
                  <a:lnTo>
                    <a:pt x="56857" y="131470"/>
                  </a:lnTo>
                  <a:lnTo>
                    <a:pt x="31902" y="173050"/>
                  </a:lnTo>
                  <a:lnTo>
                    <a:pt x="13754" y="218109"/>
                  </a:lnTo>
                  <a:lnTo>
                    <a:pt x="2946" y="265912"/>
                  </a:lnTo>
                  <a:lnTo>
                    <a:pt x="0" y="315683"/>
                  </a:lnTo>
                  <a:lnTo>
                    <a:pt x="5422" y="367969"/>
                  </a:lnTo>
                  <a:lnTo>
                    <a:pt x="18465" y="415823"/>
                  </a:lnTo>
                  <a:lnTo>
                    <a:pt x="37934" y="458990"/>
                  </a:lnTo>
                  <a:lnTo>
                    <a:pt x="62674" y="497217"/>
                  </a:lnTo>
                  <a:lnTo>
                    <a:pt x="91516" y="530263"/>
                  </a:lnTo>
                  <a:lnTo>
                    <a:pt x="123291" y="557885"/>
                  </a:lnTo>
                  <a:lnTo>
                    <a:pt x="156819" y="579805"/>
                  </a:lnTo>
                  <a:lnTo>
                    <a:pt x="190944" y="595782"/>
                  </a:lnTo>
                  <a:lnTo>
                    <a:pt x="190881" y="573798"/>
                  </a:lnTo>
                  <a:lnTo>
                    <a:pt x="191071" y="552094"/>
                  </a:lnTo>
                  <a:lnTo>
                    <a:pt x="191262" y="546442"/>
                  </a:lnTo>
                  <a:lnTo>
                    <a:pt x="189484" y="543267"/>
                  </a:lnTo>
                  <a:lnTo>
                    <a:pt x="184454" y="540537"/>
                  </a:lnTo>
                  <a:lnTo>
                    <a:pt x="145351" y="514438"/>
                  </a:lnTo>
                  <a:lnTo>
                    <a:pt x="112191" y="482612"/>
                  </a:lnTo>
                  <a:lnTo>
                    <a:pt x="85420" y="445973"/>
                  </a:lnTo>
                  <a:lnTo>
                    <a:pt x="65468" y="405422"/>
                  </a:lnTo>
                  <a:lnTo>
                    <a:pt x="52781" y="361861"/>
                  </a:lnTo>
                  <a:lnTo>
                    <a:pt x="47790" y="316204"/>
                  </a:lnTo>
                  <a:lnTo>
                    <a:pt x="50914" y="269328"/>
                  </a:lnTo>
                  <a:lnTo>
                    <a:pt x="62547" y="223050"/>
                  </a:lnTo>
                  <a:lnTo>
                    <a:pt x="81813" y="180797"/>
                  </a:lnTo>
                  <a:lnTo>
                    <a:pt x="107797" y="143205"/>
                  </a:lnTo>
                  <a:lnTo>
                    <a:pt x="139636" y="110934"/>
                  </a:lnTo>
                  <a:lnTo>
                    <a:pt x="176403" y="84620"/>
                  </a:lnTo>
                  <a:lnTo>
                    <a:pt x="217220" y="64897"/>
                  </a:lnTo>
                  <a:lnTo>
                    <a:pt x="261188" y="52412"/>
                  </a:lnTo>
                  <a:lnTo>
                    <a:pt x="307390" y="47815"/>
                  </a:lnTo>
                  <a:lnTo>
                    <a:pt x="354965" y="51714"/>
                  </a:lnTo>
                  <a:lnTo>
                    <a:pt x="402043" y="64477"/>
                  </a:lnTo>
                  <a:lnTo>
                    <a:pt x="444525" y="84836"/>
                  </a:lnTo>
                  <a:lnTo>
                    <a:pt x="481876" y="111848"/>
                  </a:lnTo>
                  <a:lnTo>
                    <a:pt x="513537" y="144564"/>
                  </a:lnTo>
                  <a:lnTo>
                    <a:pt x="538988" y="182016"/>
                  </a:lnTo>
                  <a:lnTo>
                    <a:pt x="557682" y="223253"/>
                  </a:lnTo>
                  <a:lnTo>
                    <a:pt x="569074" y="267322"/>
                  </a:lnTo>
                  <a:lnTo>
                    <a:pt x="572643" y="313258"/>
                  </a:lnTo>
                  <a:lnTo>
                    <a:pt x="567817" y="360121"/>
                  </a:lnTo>
                  <a:lnTo>
                    <a:pt x="554101" y="406933"/>
                  </a:lnTo>
                  <a:lnTo>
                    <a:pt x="533184" y="448919"/>
                  </a:lnTo>
                  <a:lnTo>
                    <a:pt x="506006" y="485394"/>
                  </a:lnTo>
                  <a:lnTo>
                    <a:pt x="472706" y="516432"/>
                  </a:lnTo>
                  <a:lnTo>
                    <a:pt x="433451" y="542124"/>
                  </a:lnTo>
                  <a:lnTo>
                    <a:pt x="430466" y="543775"/>
                  </a:lnTo>
                  <a:lnTo>
                    <a:pt x="426212" y="546823"/>
                  </a:lnTo>
                  <a:lnTo>
                    <a:pt x="425792" y="561340"/>
                  </a:lnTo>
                  <a:lnTo>
                    <a:pt x="425691" y="573506"/>
                  </a:lnTo>
                  <a:lnTo>
                    <a:pt x="425767" y="599528"/>
                  </a:lnTo>
                  <a:lnTo>
                    <a:pt x="489331" y="565302"/>
                  </a:lnTo>
                  <a:lnTo>
                    <a:pt x="515620" y="596290"/>
                  </a:lnTo>
                  <a:lnTo>
                    <a:pt x="502158" y="608545"/>
                  </a:lnTo>
                  <a:lnTo>
                    <a:pt x="601154" y="724687"/>
                  </a:lnTo>
                  <a:lnTo>
                    <a:pt x="677227" y="668553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8076" y="1996757"/>
              <a:ext cx="142684" cy="142303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0611904" y="1991867"/>
            <a:ext cx="777240" cy="749300"/>
          </a:xfrm>
          <a:custGeom>
            <a:avLst/>
            <a:gdLst/>
            <a:ahLst/>
            <a:cxnLst/>
            <a:rect l="l" t="t" r="r" b="b"/>
            <a:pathLst>
              <a:path w="777240" h="749300">
                <a:moveTo>
                  <a:pt x="245783" y="288607"/>
                </a:moveTo>
                <a:lnTo>
                  <a:pt x="237350" y="249809"/>
                </a:lnTo>
                <a:lnTo>
                  <a:pt x="199542" y="229806"/>
                </a:lnTo>
                <a:lnTo>
                  <a:pt x="193103" y="229768"/>
                </a:lnTo>
                <a:lnTo>
                  <a:pt x="186715" y="230060"/>
                </a:lnTo>
                <a:lnTo>
                  <a:pt x="151663" y="255270"/>
                </a:lnTo>
                <a:lnTo>
                  <a:pt x="145694" y="296164"/>
                </a:lnTo>
                <a:lnTo>
                  <a:pt x="147485" y="313651"/>
                </a:lnTo>
                <a:lnTo>
                  <a:pt x="175475" y="358013"/>
                </a:lnTo>
                <a:lnTo>
                  <a:pt x="193992" y="366725"/>
                </a:lnTo>
                <a:lnTo>
                  <a:pt x="202996" y="365531"/>
                </a:lnTo>
                <a:lnTo>
                  <a:pt x="238112" y="330009"/>
                </a:lnTo>
                <a:lnTo>
                  <a:pt x="245783" y="288607"/>
                </a:lnTo>
                <a:close/>
              </a:path>
              <a:path w="777240" h="749300">
                <a:moveTo>
                  <a:pt x="285267" y="169354"/>
                </a:moveTo>
                <a:lnTo>
                  <a:pt x="284314" y="162306"/>
                </a:lnTo>
                <a:lnTo>
                  <a:pt x="283997" y="155130"/>
                </a:lnTo>
                <a:lnTo>
                  <a:pt x="282346" y="148336"/>
                </a:lnTo>
                <a:lnTo>
                  <a:pt x="278612" y="139014"/>
                </a:lnTo>
                <a:lnTo>
                  <a:pt x="272605" y="132384"/>
                </a:lnTo>
                <a:lnTo>
                  <a:pt x="264020" y="128333"/>
                </a:lnTo>
                <a:lnTo>
                  <a:pt x="252628" y="126746"/>
                </a:lnTo>
                <a:lnTo>
                  <a:pt x="241274" y="127546"/>
                </a:lnTo>
                <a:lnTo>
                  <a:pt x="218592" y="159702"/>
                </a:lnTo>
                <a:lnTo>
                  <a:pt x="218147" y="164528"/>
                </a:lnTo>
                <a:lnTo>
                  <a:pt x="228765" y="203657"/>
                </a:lnTo>
                <a:lnTo>
                  <a:pt x="250799" y="218846"/>
                </a:lnTo>
                <a:lnTo>
                  <a:pt x="256654" y="217805"/>
                </a:lnTo>
                <a:lnTo>
                  <a:pt x="262788" y="214312"/>
                </a:lnTo>
                <a:lnTo>
                  <a:pt x="272669" y="205257"/>
                </a:lnTo>
                <a:lnTo>
                  <a:pt x="279692" y="194741"/>
                </a:lnTo>
                <a:lnTo>
                  <a:pt x="283870" y="182778"/>
                </a:lnTo>
                <a:lnTo>
                  <a:pt x="285267" y="169354"/>
                </a:lnTo>
                <a:close/>
              </a:path>
              <a:path w="777240" h="749300">
                <a:moveTo>
                  <a:pt x="294601" y="390461"/>
                </a:moveTo>
                <a:lnTo>
                  <a:pt x="247802" y="368617"/>
                </a:lnTo>
                <a:lnTo>
                  <a:pt x="245008" y="368681"/>
                </a:lnTo>
                <a:lnTo>
                  <a:pt x="241642" y="375031"/>
                </a:lnTo>
                <a:lnTo>
                  <a:pt x="237769" y="378650"/>
                </a:lnTo>
                <a:lnTo>
                  <a:pt x="215036" y="391236"/>
                </a:lnTo>
                <a:lnTo>
                  <a:pt x="188798" y="393623"/>
                </a:lnTo>
                <a:lnTo>
                  <a:pt x="163918" y="385991"/>
                </a:lnTo>
                <a:lnTo>
                  <a:pt x="145313" y="368490"/>
                </a:lnTo>
                <a:lnTo>
                  <a:pt x="132486" y="372376"/>
                </a:lnTo>
                <a:lnTo>
                  <a:pt x="97053" y="390080"/>
                </a:lnTo>
                <a:lnTo>
                  <a:pt x="75082" y="421576"/>
                </a:lnTo>
                <a:lnTo>
                  <a:pt x="73939" y="435356"/>
                </a:lnTo>
                <a:lnTo>
                  <a:pt x="74295" y="447370"/>
                </a:lnTo>
                <a:lnTo>
                  <a:pt x="74409" y="459359"/>
                </a:lnTo>
                <a:lnTo>
                  <a:pt x="74295" y="471360"/>
                </a:lnTo>
                <a:lnTo>
                  <a:pt x="73939" y="483362"/>
                </a:lnTo>
                <a:lnTo>
                  <a:pt x="74917" y="496658"/>
                </a:lnTo>
                <a:lnTo>
                  <a:pt x="108191" y="542175"/>
                </a:lnTo>
                <a:lnTo>
                  <a:pt x="162140" y="559435"/>
                </a:lnTo>
                <a:lnTo>
                  <a:pt x="191579" y="560603"/>
                </a:lnTo>
                <a:lnTo>
                  <a:pt x="227355" y="560451"/>
                </a:lnTo>
                <a:lnTo>
                  <a:pt x="233641" y="558927"/>
                </a:lnTo>
                <a:lnTo>
                  <a:pt x="239928" y="558165"/>
                </a:lnTo>
                <a:lnTo>
                  <a:pt x="238086" y="552386"/>
                </a:lnTo>
                <a:lnTo>
                  <a:pt x="236118" y="547624"/>
                </a:lnTo>
                <a:lnTo>
                  <a:pt x="234022" y="537527"/>
                </a:lnTo>
                <a:lnTo>
                  <a:pt x="233324" y="532193"/>
                </a:lnTo>
                <a:lnTo>
                  <a:pt x="233108" y="497840"/>
                </a:lnTo>
                <a:lnTo>
                  <a:pt x="233387" y="454787"/>
                </a:lnTo>
                <a:lnTo>
                  <a:pt x="253974" y="415696"/>
                </a:lnTo>
                <a:lnTo>
                  <a:pt x="279184" y="398868"/>
                </a:lnTo>
                <a:lnTo>
                  <a:pt x="294601" y="390461"/>
                </a:lnTo>
                <a:close/>
              </a:path>
              <a:path w="777240" h="749300">
                <a:moveTo>
                  <a:pt x="431126" y="97980"/>
                </a:moveTo>
                <a:lnTo>
                  <a:pt x="430682" y="93599"/>
                </a:lnTo>
                <a:lnTo>
                  <a:pt x="430301" y="85979"/>
                </a:lnTo>
                <a:lnTo>
                  <a:pt x="428967" y="78613"/>
                </a:lnTo>
                <a:lnTo>
                  <a:pt x="401142" y="46583"/>
                </a:lnTo>
                <a:lnTo>
                  <a:pt x="387045" y="45326"/>
                </a:lnTo>
                <a:lnTo>
                  <a:pt x="379945" y="45847"/>
                </a:lnTo>
                <a:lnTo>
                  <a:pt x="348767" y="73342"/>
                </a:lnTo>
                <a:lnTo>
                  <a:pt x="345719" y="103949"/>
                </a:lnTo>
                <a:lnTo>
                  <a:pt x="346964" y="118770"/>
                </a:lnTo>
                <a:lnTo>
                  <a:pt x="369214" y="154813"/>
                </a:lnTo>
                <a:lnTo>
                  <a:pt x="387616" y="163601"/>
                </a:lnTo>
                <a:lnTo>
                  <a:pt x="396646" y="161594"/>
                </a:lnTo>
                <a:lnTo>
                  <a:pt x="406171" y="155384"/>
                </a:lnTo>
                <a:lnTo>
                  <a:pt x="417195" y="144005"/>
                </a:lnTo>
                <a:lnTo>
                  <a:pt x="424980" y="130810"/>
                </a:lnTo>
                <a:lnTo>
                  <a:pt x="429602" y="115557"/>
                </a:lnTo>
                <a:lnTo>
                  <a:pt x="431126" y="97980"/>
                </a:lnTo>
                <a:close/>
              </a:path>
              <a:path w="777240" h="749300">
                <a:moveTo>
                  <a:pt x="445490" y="303428"/>
                </a:moveTo>
                <a:lnTo>
                  <a:pt x="437235" y="260870"/>
                </a:lnTo>
                <a:lnTo>
                  <a:pt x="402831" y="235737"/>
                </a:lnTo>
                <a:lnTo>
                  <a:pt x="387883" y="234759"/>
                </a:lnTo>
                <a:lnTo>
                  <a:pt x="381406" y="234759"/>
                </a:lnTo>
                <a:lnTo>
                  <a:pt x="342722" y="254571"/>
                </a:lnTo>
                <a:lnTo>
                  <a:pt x="331558" y="297243"/>
                </a:lnTo>
                <a:lnTo>
                  <a:pt x="331444" y="320370"/>
                </a:lnTo>
                <a:lnTo>
                  <a:pt x="336219" y="341744"/>
                </a:lnTo>
                <a:lnTo>
                  <a:pt x="346087" y="361289"/>
                </a:lnTo>
                <a:lnTo>
                  <a:pt x="361276" y="378904"/>
                </a:lnTo>
                <a:lnTo>
                  <a:pt x="372821" y="387591"/>
                </a:lnTo>
                <a:lnTo>
                  <a:pt x="384035" y="391591"/>
                </a:lnTo>
                <a:lnTo>
                  <a:pt x="395147" y="390880"/>
                </a:lnTo>
                <a:lnTo>
                  <a:pt x="428409" y="364185"/>
                </a:lnTo>
                <a:lnTo>
                  <a:pt x="444881" y="320078"/>
                </a:lnTo>
                <a:lnTo>
                  <a:pt x="445490" y="303428"/>
                </a:lnTo>
                <a:close/>
              </a:path>
              <a:path w="777240" h="749300">
                <a:moveTo>
                  <a:pt x="492785" y="263652"/>
                </a:moveTo>
                <a:lnTo>
                  <a:pt x="492582" y="252755"/>
                </a:lnTo>
                <a:lnTo>
                  <a:pt x="492531" y="241846"/>
                </a:lnTo>
                <a:lnTo>
                  <a:pt x="492721" y="220027"/>
                </a:lnTo>
                <a:lnTo>
                  <a:pt x="491871" y="210947"/>
                </a:lnTo>
                <a:lnTo>
                  <a:pt x="468122" y="180263"/>
                </a:lnTo>
                <a:lnTo>
                  <a:pt x="431825" y="164909"/>
                </a:lnTo>
                <a:lnTo>
                  <a:pt x="412318" y="181521"/>
                </a:lnTo>
                <a:lnTo>
                  <a:pt x="387438" y="186651"/>
                </a:lnTo>
                <a:lnTo>
                  <a:pt x="362737" y="180644"/>
                </a:lnTo>
                <a:lnTo>
                  <a:pt x="343814" y="163766"/>
                </a:lnTo>
                <a:lnTo>
                  <a:pt x="325920" y="171716"/>
                </a:lnTo>
                <a:lnTo>
                  <a:pt x="289318" y="198234"/>
                </a:lnTo>
                <a:lnTo>
                  <a:pt x="283425" y="224282"/>
                </a:lnTo>
                <a:lnTo>
                  <a:pt x="283718" y="234797"/>
                </a:lnTo>
                <a:lnTo>
                  <a:pt x="283616" y="266446"/>
                </a:lnTo>
                <a:lnTo>
                  <a:pt x="285864" y="280708"/>
                </a:lnTo>
                <a:lnTo>
                  <a:pt x="291719" y="292925"/>
                </a:lnTo>
                <a:lnTo>
                  <a:pt x="300558" y="303631"/>
                </a:lnTo>
                <a:lnTo>
                  <a:pt x="311746" y="313309"/>
                </a:lnTo>
                <a:lnTo>
                  <a:pt x="311683" y="309435"/>
                </a:lnTo>
                <a:lnTo>
                  <a:pt x="312166" y="296392"/>
                </a:lnTo>
                <a:lnTo>
                  <a:pt x="323773" y="246443"/>
                </a:lnTo>
                <a:lnTo>
                  <a:pt x="360705" y="216916"/>
                </a:lnTo>
                <a:lnTo>
                  <a:pt x="389610" y="213194"/>
                </a:lnTo>
                <a:lnTo>
                  <a:pt x="404037" y="214452"/>
                </a:lnTo>
                <a:lnTo>
                  <a:pt x="440283" y="230162"/>
                </a:lnTo>
                <a:lnTo>
                  <a:pt x="461289" y="273316"/>
                </a:lnTo>
                <a:lnTo>
                  <a:pt x="464908" y="312356"/>
                </a:lnTo>
                <a:lnTo>
                  <a:pt x="466559" y="311658"/>
                </a:lnTo>
                <a:lnTo>
                  <a:pt x="491540" y="276288"/>
                </a:lnTo>
                <a:lnTo>
                  <a:pt x="492785" y="263652"/>
                </a:lnTo>
                <a:close/>
              </a:path>
              <a:path w="777240" h="749300">
                <a:moveTo>
                  <a:pt x="527672" y="515835"/>
                </a:moveTo>
                <a:lnTo>
                  <a:pt x="527583" y="466407"/>
                </a:lnTo>
                <a:lnTo>
                  <a:pt x="513994" y="430657"/>
                </a:lnTo>
                <a:lnTo>
                  <a:pt x="482536" y="407479"/>
                </a:lnTo>
                <a:lnTo>
                  <a:pt x="445985" y="393827"/>
                </a:lnTo>
                <a:lnTo>
                  <a:pt x="421081" y="415823"/>
                </a:lnTo>
                <a:lnTo>
                  <a:pt x="388099" y="423125"/>
                </a:lnTo>
                <a:lnTo>
                  <a:pt x="355117" y="415810"/>
                </a:lnTo>
                <a:lnTo>
                  <a:pt x="330225" y="393890"/>
                </a:lnTo>
                <a:lnTo>
                  <a:pt x="315544" y="398551"/>
                </a:lnTo>
                <a:lnTo>
                  <a:pt x="274916" y="418909"/>
                </a:lnTo>
                <a:lnTo>
                  <a:pt x="249999" y="454774"/>
                </a:lnTo>
                <a:lnTo>
                  <a:pt x="248564" y="470344"/>
                </a:lnTo>
                <a:lnTo>
                  <a:pt x="248754" y="485267"/>
                </a:lnTo>
                <a:lnTo>
                  <a:pt x="248678" y="515124"/>
                </a:lnTo>
                <a:lnTo>
                  <a:pt x="260070" y="565302"/>
                </a:lnTo>
                <a:lnTo>
                  <a:pt x="287134" y="592201"/>
                </a:lnTo>
                <a:lnTo>
                  <a:pt x="334518" y="610666"/>
                </a:lnTo>
                <a:lnTo>
                  <a:pt x="385254" y="614984"/>
                </a:lnTo>
                <a:lnTo>
                  <a:pt x="405066" y="614768"/>
                </a:lnTo>
                <a:lnTo>
                  <a:pt x="444398" y="610044"/>
                </a:lnTo>
                <a:lnTo>
                  <a:pt x="481355" y="596988"/>
                </a:lnTo>
                <a:lnTo>
                  <a:pt x="511454" y="571881"/>
                </a:lnTo>
                <a:lnTo>
                  <a:pt x="527519" y="532320"/>
                </a:lnTo>
                <a:lnTo>
                  <a:pt x="527672" y="515835"/>
                </a:lnTo>
                <a:close/>
              </a:path>
              <a:path w="777240" h="749300">
                <a:moveTo>
                  <a:pt x="559333" y="165036"/>
                </a:moveTo>
                <a:lnTo>
                  <a:pt x="558063" y="156972"/>
                </a:lnTo>
                <a:lnTo>
                  <a:pt x="557555" y="150812"/>
                </a:lnTo>
                <a:lnTo>
                  <a:pt x="555650" y="145034"/>
                </a:lnTo>
                <a:lnTo>
                  <a:pt x="551307" y="136753"/>
                </a:lnTo>
                <a:lnTo>
                  <a:pt x="545058" y="131178"/>
                </a:lnTo>
                <a:lnTo>
                  <a:pt x="537184" y="127965"/>
                </a:lnTo>
                <a:lnTo>
                  <a:pt x="527964" y="126746"/>
                </a:lnTo>
                <a:lnTo>
                  <a:pt x="515924" y="127596"/>
                </a:lnTo>
                <a:lnTo>
                  <a:pt x="493166" y="159385"/>
                </a:lnTo>
                <a:lnTo>
                  <a:pt x="492721" y="163195"/>
                </a:lnTo>
                <a:lnTo>
                  <a:pt x="502818" y="203187"/>
                </a:lnTo>
                <a:lnTo>
                  <a:pt x="525195" y="218960"/>
                </a:lnTo>
                <a:lnTo>
                  <a:pt x="531075" y="217881"/>
                </a:lnTo>
                <a:lnTo>
                  <a:pt x="558088" y="182676"/>
                </a:lnTo>
                <a:lnTo>
                  <a:pt x="559079" y="169291"/>
                </a:lnTo>
                <a:lnTo>
                  <a:pt x="559079" y="167195"/>
                </a:lnTo>
                <a:lnTo>
                  <a:pt x="559333" y="165036"/>
                </a:lnTo>
                <a:close/>
              </a:path>
              <a:path w="777240" h="749300">
                <a:moveTo>
                  <a:pt x="628484" y="295910"/>
                </a:moveTo>
                <a:lnTo>
                  <a:pt x="618299" y="249313"/>
                </a:lnTo>
                <a:lnTo>
                  <a:pt x="577875" y="231381"/>
                </a:lnTo>
                <a:lnTo>
                  <a:pt x="570001" y="231711"/>
                </a:lnTo>
                <a:lnTo>
                  <a:pt x="533615" y="258826"/>
                </a:lnTo>
                <a:lnTo>
                  <a:pt x="528281" y="300291"/>
                </a:lnTo>
                <a:lnTo>
                  <a:pt x="530415" y="317207"/>
                </a:lnTo>
                <a:lnTo>
                  <a:pt x="556602" y="358838"/>
                </a:lnTo>
                <a:lnTo>
                  <a:pt x="577430" y="368744"/>
                </a:lnTo>
                <a:lnTo>
                  <a:pt x="587679" y="366649"/>
                </a:lnTo>
                <a:lnTo>
                  <a:pt x="620941" y="331457"/>
                </a:lnTo>
                <a:lnTo>
                  <a:pt x="628484" y="295910"/>
                </a:lnTo>
                <a:close/>
              </a:path>
              <a:path w="777240" h="749300">
                <a:moveTo>
                  <a:pt x="699922" y="435038"/>
                </a:moveTo>
                <a:lnTo>
                  <a:pt x="680364" y="394843"/>
                </a:lnTo>
                <a:lnTo>
                  <a:pt x="642543" y="374751"/>
                </a:lnTo>
                <a:lnTo>
                  <a:pt x="628738" y="370395"/>
                </a:lnTo>
                <a:lnTo>
                  <a:pt x="626706" y="373062"/>
                </a:lnTo>
                <a:lnTo>
                  <a:pt x="625055" y="375475"/>
                </a:lnTo>
                <a:lnTo>
                  <a:pt x="623150" y="377634"/>
                </a:lnTo>
                <a:lnTo>
                  <a:pt x="601357" y="391922"/>
                </a:lnTo>
                <a:lnTo>
                  <a:pt x="574992" y="395871"/>
                </a:lnTo>
                <a:lnTo>
                  <a:pt x="549338" y="389547"/>
                </a:lnTo>
                <a:lnTo>
                  <a:pt x="529742" y="372999"/>
                </a:lnTo>
                <a:lnTo>
                  <a:pt x="528345" y="370967"/>
                </a:lnTo>
                <a:lnTo>
                  <a:pt x="527138" y="370141"/>
                </a:lnTo>
                <a:lnTo>
                  <a:pt x="497243" y="382536"/>
                </a:lnTo>
                <a:lnTo>
                  <a:pt x="484784" y="387921"/>
                </a:lnTo>
                <a:lnTo>
                  <a:pt x="481863" y="390525"/>
                </a:lnTo>
                <a:lnTo>
                  <a:pt x="479196" y="392366"/>
                </a:lnTo>
                <a:lnTo>
                  <a:pt x="523354" y="421144"/>
                </a:lnTo>
                <a:lnTo>
                  <a:pt x="540664" y="468630"/>
                </a:lnTo>
                <a:lnTo>
                  <a:pt x="540346" y="479412"/>
                </a:lnTo>
                <a:lnTo>
                  <a:pt x="540550" y="500976"/>
                </a:lnTo>
                <a:lnTo>
                  <a:pt x="538060" y="550545"/>
                </a:lnTo>
                <a:lnTo>
                  <a:pt x="535584" y="554926"/>
                </a:lnTo>
                <a:lnTo>
                  <a:pt x="533996" y="559498"/>
                </a:lnTo>
                <a:lnTo>
                  <a:pt x="534568" y="559752"/>
                </a:lnTo>
                <a:lnTo>
                  <a:pt x="534949" y="560070"/>
                </a:lnTo>
                <a:lnTo>
                  <a:pt x="536663" y="560578"/>
                </a:lnTo>
                <a:lnTo>
                  <a:pt x="559092" y="562762"/>
                </a:lnTo>
                <a:lnTo>
                  <a:pt x="580923" y="563460"/>
                </a:lnTo>
                <a:lnTo>
                  <a:pt x="602729" y="562495"/>
                </a:lnTo>
                <a:lnTo>
                  <a:pt x="640397" y="555726"/>
                </a:lnTo>
                <a:lnTo>
                  <a:pt x="681570" y="530669"/>
                </a:lnTo>
                <a:lnTo>
                  <a:pt x="699922" y="485902"/>
                </a:lnTo>
                <a:lnTo>
                  <a:pt x="699681" y="473214"/>
                </a:lnTo>
                <a:lnTo>
                  <a:pt x="699630" y="460502"/>
                </a:lnTo>
                <a:lnTo>
                  <a:pt x="699922" y="435038"/>
                </a:lnTo>
                <a:close/>
              </a:path>
              <a:path w="777240" h="749300">
                <a:moveTo>
                  <a:pt x="776617" y="369290"/>
                </a:moveTo>
                <a:lnTo>
                  <a:pt x="774065" y="318147"/>
                </a:lnTo>
                <a:lnTo>
                  <a:pt x="764501" y="266509"/>
                </a:lnTo>
                <a:lnTo>
                  <a:pt x="748576" y="216674"/>
                </a:lnTo>
                <a:lnTo>
                  <a:pt x="727036" y="170891"/>
                </a:lnTo>
                <a:lnTo>
                  <a:pt x="700024" y="129082"/>
                </a:lnTo>
                <a:lnTo>
                  <a:pt x="667626" y="91186"/>
                </a:lnTo>
                <a:lnTo>
                  <a:pt x="629983" y="57162"/>
                </a:lnTo>
                <a:lnTo>
                  <a:pt x="587209" y="26924"/>
                </a:lnTo>
                <a:lnTo>
                  <a:pt x="603021" y="5461"/>
                </a:lnTo>
                <a:lnTo>
                  <a:pt x="600925" y="5270"/>
                </a:lnTo>
                <a:lnTo>
                  <a:pt x="599401" y="5016"/>
                </a:lnTo>
                <a:lnTo>
                  <a:pt x="527837" y="635"/>
                </a:lnTo>
                <a:lnTo>
                  <a:pt x="527011" y="254"/>
                </a:lnTo>
                <a:lnTo>
                  <a:pt x="526122" y="0"/>
                </a:lnTo>
                <a:lnTo>
                  <a:pt x="521233" y="0"/>
                </a:lnTo>
                <a:lnTo>
                  <a:pt x="533869" y="33274"/>
                </a:lnTo>
                <a:lnTo>
                  <a:pt x="549808" y="76581"/>
                </a:lnTo>
                <a:lnTo>
                  <a:pt x="566191" y="55054"/>
                </a:lnTo>
                <a:lnTo>
                  <a:pt x="567461" y="55562"/>
                </a:lnTo>
                <a:lnTo>
                  <a:pt x="595630" y="73952"/>
                </a:lnTo>
                <a:lnTo>
                  <a:pt x="645058" y="117246"/>
                </a:lnTo>
                <a:lnTo>
                  <a:pt x="696252" y="186486"/>
                </a:lnTo>
                <a:lnTo>
                  <a:pt x="718591" y="233438"/>
                </a:lnTo>
                <a:lnTo>
                  <a:pt x="733577" y="283222"/>
                </a:lnTo>
                <a:lnTo>
                  <a:pt x="741197" y="335788"/>
                </a:lnTo>
                <a:lnTo>
                  <a:pt x="742061" y="368477"/>
                </a:lnTo>
                <a:lnTo>
                  <a:pt x="739902" y="400875"/>
                </a:lnTo>
                <a:lnTo>
                  <a:pt x="726338" y="464629"/>
                </a:lnTo>
                <a:lnTo>
                  <a:pt x="708113" y="511619"/>
                </a:lnTo>
                <a:lnTo>
                  <a:pt x="684390" y="554469"/>
                </a:lnTo>
                <a:lnTo>
                  <a:pt x="655142" y="593140"/>
                </a:lnTo>
                <a:lnTo>
                  <a:pt x="620344" y="627583"/>
                </a:lnTo>
                <a:lnTo>
                  <a:pt x="579970" y="657733"/>
                </a:lnTo>
                <a:lnTo>
                  <a:pt x="533679" y="683247"/>
                </a:lnTo>
                <a:lnTo>
                  <a:pt x="485165" y="701128"/>
                </a:lnTo>
                <a:lnTo>
                  <a:pt x="434467" y="711492"/>
                </a:lnTo>
                <a:lnTo>
                  <a:pt x="381660" y="714375"/>
                </a:lnTo>
                <a:lnTo>
                  <a:pt x="361480" y="713524"/>
                </a:lnTo>
                <a:lnTo>
                  <a:pt x="321551" y="708329"/>
                </a:lnTo>
                <a:lnTo>
                  <a:pt x="254228" y="688238"/>
                </a:lnTo>
                <a:lnTo>
                  <a:pt x="210058" y="666635"/>
                </a:lnTo>
                <a:lnTo>
                  <a:pt x="169392" y="638962"/>
                </a:lnTo>
                <a:lnTo>
                  <a:pt x="132295" y="605155"/>
                </a:lnTo>
                <a:lnTo>
                  <a:pt x="98526" y="564134"/>
                </a:lnTo>
                <a:lnTo>
                  <a:pt x="71335" y="518541"/>
                </a:lnTo>
                <a:lnTo>
                  <a:pt x="50393" y="466788"/>
                </a:lnTo>
                <a:lnTo>
                  <a:pt x="37934" y="412305"/>
                </a:lnTo>
                <a:lnTo>
                  <a:pt x="34290" y="371081"/>
                </a:lnTo>
                <a:lnTo>
                  <a:pt x="34277" y="350431"/>
                </a:lnTo>
                <a:lnTo>
                  <a:pt x="35458" y="329755"/>
                </a:lnTo>
                <a:lnTo>
                  <a:pt x="41922" y="286664"/>
                </a:lnTo>
                <a:lnTo>
                  <a:pt x="53682" y="244665"/>
                </a:lnTo>
                <a:lnTo>
                  <a:pt x="77952" y="189966"/>
                </a:lnTo>
                <a:lnTo>
                  <a:pt x="111086" y="140208"/>
                </a:lnTo>
                <a:lnTo>
                  <a:pt x="146685" y="101676"/>
                </a:lnTo>
                <a:lnTo>
                  <a:pt x="189064" y="67945"/>
                </a:lnTo>
                <a:lnTo>
                  <a:pt x="190398" y="66040"/>
                </a:lnTo>
                <a:lnTo>
                  <a:pt x="191223" y="54825"/>
                </a:lnTo>
                <a:lnTo>
                  <a:pt x="193065" y="25019"/>
                </a:lnTo>
                <a:lnTo>
                  <a:pt x="152641" y="51968"/>
                </a:lnTo>
                <a:lnTo>
                  <a:pt x="116497" y="82981"/>
                </a:lnTo>
                <a:lnTo>
                  <a:pt x="84683" y="118135"/>
                </a:lnTo>
                <a:lnTo>
                  <a:pt x="57238" y="157543"/>
                </a:lnTo>
                <a:lnTo>
                  <a:pt x="31699" y="206692"/>
                </a:lnTo>
                <a:lnTo>
                  <a:pt x="13677" y="257403"/>
                </a:lnTo>
                <a:lnTo>
                  <a:pt x="3124" y="309638"/>
                </a:lnTo>
                <a:lnTo>
                  <a:pt x="0" y="363359"/>
                </a:lnTo>
                <a:lnTo>
                  <a:pt x="4279" y="418528"/>
                </a:lnTo>
                <a:lnTo>
                  <a:pt x="12852" y="460654"/>
                </a:lnTo>
                <a:lnTo>
                  <a:pt x="26441" y="502005"/>
                </a:lnTo>
                <a:lnTo>
                  <a:pt x="44856" y="542036"/>
                </a:lnTo>
                <a:lnTo>
                  <a:pt x="67945" y="580174"/>
                </a:lnTo>
                <a:lnTo>
                  <a:pt x="95529" y="615848"/>
                </a:lnTo>
                <a:lnTo>
                  <a:pt x="127469" y="648512"/>
                </a:lnTo>
                <a:lnTo>
                  <a:pt x="163588" y="677570"/>
                </a:lnTo>
                <a:lnTo>
                  <a:pt x="203708" y="702487"/>
                </a:lnTo>
                <a:lnTo>
                  <a:pt x="247688" y="722680"/>
                </a:lnTo>
                <a:lnTo>
                  <a:pt x="295351" y="737590"/>
                </a:lnTo>
                <a:lnTo>
                  <a:pt x="346544" y="746633"/>
                </a:lnTo>
                <a:lnTo>
                  <a:pt x="393039" y="748919"/>
                </a:lnTo>
                <a:lnTo>
                  <a:pt x="439712" y="745464"/>
                </a:lnTo>
                <a:lnTo>
                  <a:pt x="485914" y="736358"/>
                </a:lnTo>
                <a:lnTo>
                  <a:pt x="530999" y="721626"/>
                </a:lnTo>
                <a:lnTo>
                  <a:pt x="574344" y="701370"/>
                </a:lnTo>
                <a:lnTo>
                  <a:pt x="615289" y="675614"/>
                </a:lnTo>
                <a:lnTo>
                  <a:pt x="653211" y="644423"/>
                </a:lnTo>
                <a:lnTo>
                  <a:pt x="687451" y="607885"/>
                </a:lnTo>
                <a:lnTo>
                  <a:pt x="717372" y="566026"/>
                </a:lnTo>
                <a:lnTo>
                  <a:pt x="742340" y="518922"/>
                </a:lnTo>
                <a:lnTo>
                  <a:pt x="760755" y="469760"/>
                </a:lnTo>
                <a:lnTo>
                  <a:pt x="772185" y="419862"/>
                </a:lnTo>
                <a:lnTo>
                  <a:pt x="776617" y="36929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4927071" y="2041271"/>
            <a:ext cx="620395" cy="706120"/>
            <a:chOff x="14927071" y="2041271"/>
            <a:chExt cx="620395" cy="706120"/>
          </a:xfrm>
        </p:grpSpPr>
        <p:sp>
          <p:nvSpPr>
            <p:cNvPr id="31" name="object 31"/>
            <p:cNvSpPr/>
            <p:nvPr/>
          </p:nvSpPr>
          <p:spPr>
            <a:xfrm>
              <a:off x="14927072" y="2118740"/>
              <a:ext cx="620395" cy="628650"/>
            </a:xfrm>
            <a:custGeom>
              <a:avLst/>
              <a:gdLst/>
              <a:ahLst/>
              <a:cxnLst/>
              <a:rect l="l" t="t" r="r" b="b"/>
              <a:pathLst>
                <a:path w="620394" h="628650">
                  <a:moveTo>
                    <a:pt x="508127" y="548868"/>
                  </a:moveTo>
                  <a:lnTo>
                    <a:pt x="508000" y="389826"/>
                  </a:lnTo>
                  <a:lnTo>
                    <a:pt x="501523" y="383159"/>
                  </a:lnTo>
                  <a:lnTo>
                    <a:pt x="485076" y="383032"/>
                  </a:lnTo>
                  <a:lnTo>
                    <a:pt x="478663" y="389699"/>
                  </a:lnTo>
                  <a:lnTo>
                    <a:pt x="478536" y="398716"/>
                  </a:lnTo>
                  <a:lnTo>
                    <a:pt x="478472" y="593598"/>
                  </a:lnTo>
                  <a:lnTo>
                    <a:pt x="473329" y="598614"/>
                  </a:lnTo>
                  <a:lnTo>
                    <a:pt x="462978" y="598678"/>
                  </a:lnTo>
                  <a:lnTo>
                    <a:pt x="34099" y="598614"/>
                  </a:lnTo>
                  <a:lnTo>
                    <a:pt x="29527" y="593915"/>
                  </a:lnTo>
                  <a:lnTo>
                    <a:pt x="29591" y="34798"/>
                  </a:lnTo>
                  <a:lnTo>
                    <a:pt x="34861" y="29591"/>
                  </a:lnTo>
                  <a:lnTo>
                    <a:pt x="92710" y="29464"/>
                  </a:lnTo>
                  <a:lnTo>
                    <a:pt x="99441" y="22796"/>
                  </a:lnTo>
                  <a:lnTo>
                    <a:pt x="99377" y="6540"/>
                  </a:lnTo>
                  <a:lnTo>
                    <a:pt x="92646" y="0"/>
                  </a:lnTo>
                  <a:lnTo>
                    <a:pt x="45212" y="0"/>
                  </a:lnTo>
                  <a:lnTo>
                    <a:pt x="26758" y="3467"/>
                  </a:lnTo>
                  <a:lnTo>
                    <a:pt x="12484" y="12852"/>
                  </a:lnTo>
                  <a:lnTo>
                    <a:pt x="3263" y="27292"/>
                  </a:lnTo>
                  <a:lnTo>
                    <a:pt x="0" y="45847"/>
                  </a:lnTo>
                  <a:lnTo>
                    <a:pt x="0" y="313626"/>
                  </a:lnTo>
                  <a:lnTo>
                    <a:pt x="0" y="584327"/>
                  </a:lnTo>
                  <a:lnTo>
                    <a:pt x="26149" y="624611"/>
                  </a:lnTo>
                  <a:lnTo>
                    <a:pt x="52578" y="628294"/>
                  </a:lnTo>
                  <a:lnTo>
                    <a:pt x="463105" y="628205"/>
                  </a:lnTo>
                  <a:lnTo>
                    <a:pt x="481495" y="625017"/>
                  </a:lnTo>
                  <a:lnTo>
                    <a:pt x="495668" y="615988"/>
                  </a:lnTo>
                  <a:lnTo>
                    <a:pt x="504799" y="601903"/>
                  </a:lnTo>
                  <a:lnTo>
                    <a:pt x="508063" y="583565"/>
                  </a:lnTo>
                  <a:lnTo>
                    <a:pt x="508127" y="548868"/>
                  </a:lnTo>
                  <a:close/>
                </a:path>
                <a:path w="620394" h="628650">
                  <a:moveTo>
                    <a:pt x="619899" y="128346"/>
                  </a:moveTo>
                  <a:lnTo>
                    <a:pt x="569214" y="82423"/>
                  </a:lnTo>
                  <a:lnTo>
                    <a:pt x="556996" y="79133"/>
                  </a:lnTo>
                  <a:lnTo>
                    <a:pt x="551561" y="81584"/>
                  </a:lnTo>
                  <a:lnTo>
                    <a:pt x="529209" y="113474"/>
                  </a:lnTo>
                  <a:lnTo>
                    <a:pt x="526542" y="125437"/>
                  </a:lnTo>
                  <a:lnTo>
                    <a:pt x="528878" y="130860"/>
                  </a:lnTo>
                  <a:lnTo>
                    <a:pt x="533590" y="135445"/>
                  </a:lnTo>
                  <a:lnTo>
                    <a:pt x="563054" y="155511"/>
                  </a:lnTo>
                  <a:lnTo>
                    <a:pt x="565848" y="157670"/>
                  </a:lnTo>
                  <a:lnTo>
                    <a:pt x="564578" y="159829"/>
                  </a:lnTo>
                  <a:lnTo>
                    <a:pt x="370903" y="443547"/>
                  </a:lnTo>
                  <a:lnTo>
                    <a:pt x="369443" y="445833"/>
                  </a:lnTo>
                  <a:lnTo>
                    <a:pt x="339852" y="465582"/>
                  </a:lnTo>
                  <a:lnTo>
                    <a:pt x="344652" y="444068"/>
                  </a:lnTo>
                  <a:lnTo>
                    <a:pt x="347345" y="433514"/>
                  </a:lnTo>
                  <a:lnTo>
                    <a:pt x="348869" y="429577"/>
                  </a:lnTo>
                  <a:lnTo>
                    <a:pt x="529145" y="166370"/>
                  </a:lnTo>
                  <a:lnTo>
                    <a:pt x="531952" y="160426"/>
                  </a:lnTo>
                  <a:lnTo>
                    <a:pt x="514616" y="142201"/>
                  </a:lnTo>
                  <a:lnTo>
                    <a:pt x="509231" y="144653"/>
                  </a:lnTo>
                  <a:lnTo>
                    <a:pt x="504571" y="149479"/>
                  </a:lnTo>
                  <a:lnTo>
                    <a:pt x="322326" y="416560"/>
                  </a:lnTo>
                  <a:lnTo>
                    <a:pt x="321437" y="418401"/>
                  </a:lnTo>
                  <a:lnTo>
                    <a:pt x="321056" y="420306"/>
                  </a:lnTo>
                  <a:lnTo>
                    <a:pt x="301625" y="501840"/>
                  </a:lnTo>
                  <a:lnTo>
                    <a:pt x="303339" y="507047"/>
                  </a:lnTo>
                  <a:lnTo>
                    <a:pt x="315214" y="515302"/>
                  </a:lnTo>
                  <a:lnTo>
                    <a:pt x="321056" y="514794"/>
                  </a:lnTo>
                  <a:lnTo>
                    <a:pt x="389763" y="466471"/>
                  </a:lnTo>
                  <a:lnTo>
                    <a:pt x="597408" y="163449"/>
                  </a:lnTo>
                  <a:lnTo>
                    <a:pt x="600964" y="150329"/>
                  </a:lnTo>
                  <a:lnTo>
                    <a:pt x="598297" y="144526"/>
                  </a:lnTo>
                  <a:lnTo>
                    <a:pt x="592709" y="139382"/>
                  </a:lnTo>
                  <a:lnTo>
                    <a:pt x="563562" y="119507"/>
                  </a:lnTo>
                  <a:lnTo>
                    <a:pt x="563054" y="117919"/>
                  </a:lnTo>
                  <a:lnTo>
                    <a:pt x="562356" y="116713"/>
                  </a:lnTo>
                  <a:lnTo>
                    <a:pt x="563689" y="116967"/>
                  </a:lnTo>
                  <a:lnTo>
                    <a:pt x="565340" y="116840"/>
                  </a:lnTo>
                  <a:lnTo>
                    <a:pt x="595884" y="137223"/>
                  </a:lnTo>
                  <a:lnTo>
                    <a:pt x="601903" y="139979"/>
                  </a:lnTo>
                  <a:lnTo>
                    <a:pt x="607745" y="140284"/>
                  </a:lnTo>
                  <a:lnTo>
                    <a:pt x="613054" y="138226"/>
                  </a:lnTo>
                  <a:lnTo>
                    <a:pt x="617474" y="133858"/>
                  </a:lnTo>
                  <a:lnTo>
                    <a:pt x="619899" y="12834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56992" y="2041271"/>
              <a:ext cx="247226" cy="16712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5021751" y="2262250"/>
              <a:ext cx="99060" cy="246379"/>
            </a:xfrm>
            <a:custGeom>
              <a:avLst/>
              <a:gdLst/>
              <a:ahLst/>
              <a:cxnLst/>
              <a:rect l="l" t="t" r="r" b="b"/>
              <a:pathLst>
                <a:path w="99059" h="246380">
                  <a:moveTo>
                    <a:pt x="98907" y="0"/>
                  </a:moveTo>
                  <a:lnTo>
                    <a:pt x="190" y="0"/>
                  </a:lnTo>
                  <a:lnTo>
                    <a:pt x="190" y="30480"/>
                  </a:lnTo>
                  <a:lnTo>
                    <a:pt x="190" y="69850"/>
                  </a:lnTo>
                  <a:lnTo>
                    <a:pt x="190" y="99060"/>
                  </a:lnTo>
                  <a:lnTo>
                    <a:pt x="98907" y="99060"/>
                  </a:lnTo>
                  <a:lnTo>
                    <a:pt x="98907" y="69850"/>
                  </a:lnTo>
                  <a:lnTo>
                    <a:pt x="29819" y="69850"/>
                  </a:lnTo>
                  <a:lnTo>
                    <a:pt x="29819" y="30480"/>
                  </a:lnTo>
                  <a:lnTo>
                    <a:pt x="69469" y="30480"/>
                  </a:lnTo>
                  <a:lnTo>
                    <a:pt x="69469" y="69837"/>
                  </a:lnTo>
                  <a:lnTo>
                    <a:pt x="98907" y="69837"/>
                  </a:lnTo>
                  <a:lnTo>
                    <a:pt x="98907" y="30480"/>
                  </a:lnTo>
                  <a:lnTo>
                    <a:pt x="98907" y="30162"/>
                  </a:lnTo>
                  <a:lnTo>
                    <a:pt x="98907" y="0"/>
                  </a:lnTo>
                  <a:close/>
                </a:path>
                <a:path w="99059" h="246380">
                  <a:moveTo>
                    <a:pt x="99009" y="176974"/>
                  </a:moveTo>
                  <a:lnTo>
                    <a:pt x="69405" y="176974"/>
                  </a:lnTo>
                  <a:lnTo>
                    <a:pt x="69405" y="216662"/>
                  </a:lnTo>
                  <a:lnTo>
                    <a:pt x="99009" y="216662"/>
                  </a:lnTo>
                  <a:lnTo>
                    <a:pt x="99009" y="176974"/>
                  </a:lnTo>
                  <a:close/>
                </a:path>
                <a:path w="99059" h="246380">
                  <a:moveTo>
                    <a:pt x="99009" y="147320"/>
                  </a:moveTo>
                  <a:lnTo>
                    <a:pt x="0" y="147320"/>
                  </a:lnTo>
                  <a:lnTo>
                    <a:pt x="0" y="176530"/>
                  </a:lnTo>
                  <a:lnTo>
                    <a:pt x="0" y="217170"/>
                  </a:lnTo>
                  <a:lnTo>
                    <a:pt x="0" y="246380"/>
                  </a:lnTo>
                  <a:lnTo>
                    <a:pt x="99009" y="246380"/>
                  </a:lnTo>
                  <a:lnTo>
                    <a:pt x="99009" y="217170"/>
                  </a:lnTo>
                  <a:lnTo>
                    <a:pt x="29781" y="217170"/>
                  </a:lnTo>
                  <a:lnTo>
                    <a:pt x="29781" y="176530"/>
                  </a:lnTo>
                  <a:lnTo>
                    <a:pt x="99009" y="176530"/>
                  </a:lnTo>
                  <a:lnTo>
                    <a:pt x="99009" y="14732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21813" y="2556192"/>
              <a:ext cx="98869" cy="9893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5163355" y="2268347"/>
              <a:ext cx="178435" cy="29845"/>
            </a:xfrm>
            <a:custGeom>
              <a:avLst/>
              <a:gdLst/>
              <a:ahLst/>
              <a:cxnLst/>
              <a:rect l="l" t="t" r="r" b="b"/>
              <a:pathLst>
                <a:path w="178434" h="29844">
                  <a:moveTo>
                    <a:pt x="88646" y="0"/>
                  </a:moveTo>
                  <a:lnTo>
                    <a:pt x="6921" y="63"/>
                  </a:lnTo>
                  <a:lnTo>
                    <a:pt x="126" y="6540"/>
                  </a:lnTo>
                  <a:lnTo>
                    <a:pt x="0" y="23050"/>
                  </a:lnTo>
                  <a:lnTo>
                    <a:pt x="6667" y="29590"/>
                  </a:lnTo>
                  <a:lnTo>
                    <a:pt x="162941" y="29590"/>
                  </a:lnTo>
                  <a:lnTo>
                    <a:pt x="165100" y="29400"/>
                  </a:lnTo>
                  <a:lnTo>
                    <a:pt x="173990" y="26733"/>
                  </a:lnTo>
                  <a:lnTo>
                    <a:pt x="178244" y="19684"/>
                  </a:lnTo>
                  <a:lnTo>
                    <a:pt x="175958" y="5397"/>
                  </a:lnTo>
                  <a:lnTo>
                    <a:pt x="169735" y="126"/>
                  </a:lnTo>
                  <a:lnTo>
                    <a:pt x="88646" y="63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35567" y="2118741"/>
              <a:ext cx="99567" cy="9747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164308" y="2325496"/>
              <a:ext cx="139065" cy="147955"/>
            </a:xfrm>
            <a:custGeom>
              <a:avLst/>
              <a:gdLst/>
              <a:ahLst/>
              <a:cxnLst/>
              <a:rect l="l" t="t" r="r" b="b"/>
              <a:pathLst>
                <a:path w="139065" h="147955">
                  <a:moveTo>
                    <a:pt x="92583" y="124777"/>
                  </a:moveTo>
                  <a:lnTo>
                    <a:pt x="85788" y="118300"/>
                  </a:lnTo>
                  <a:lnTo>
                    <a:pt x="76835" y="118173"/>
                  </a:lnTo>
                  <a:lnTo>
                    <a:pt x="46355" y="118173"/>
                  </a:lnTo>
                  <a:lnTo>
                    <a:pt x="6985" y="118237"/>
                  </a:lnTo>
                  <a:lnTo>
                    <a:pt x="63" y="124587"/>
                  </a:lnTo>
                  <a:lnTo>
                    <a:pt x="0" y="141287"/>
                  </a:lnTo>
                  <a:lnTo>
                    <a:pt x="6985" y="147764"/>
                  </a:lnTo>
                  <a:lnTo>
                    <a:pt x="85915" y="147637"/>
                  </a:lnTo>
                  <a:lnTo>
                    <a:pt x="92583" y="141287"/>
                  </a:lnTo>
                  <a:lnTo>
                    <a:pt x="92583" y="124777"/>
                  </a:lnTo>
                  <a:close/>
                </a:path>
                <a:path w="139065" h="147955">
                  <a:moveTo>
                    <a:pt x="138938" y="23050"/>
                  </a:moveTo>
                  <a:lnTo>
                    <a:pt x="138811" y="6286"/>
                  </a:lnTo>
                  <a:lnTo>
                    <a:pt x="131889" y="0"/>
                  </a:lnTo>
                  <a:lnTo>
                    <a:pt x="69913" y="0"/>
                  </a:lnTo>
                  <a:lnTo>
                    <a:pt x="6985" y="0"/>
                  </a:lnTo>
                  <a:lnTo>
                    <a:pt x="0" y="6477"/>
                  </a:lnTo>
                  <a:lnTo>
                    <a:pt x="63" y="23241"/>
                  </a:lnTo>
                  <a:lnTo>
                    <a:pt x="6985" y="29591"/>
                  </a:lnTo>
                  <a:lnTo>
                    <a:pt x="131953" y="29591"/>
                  </a:lnTo>
                  <a:lnTo>
                    <a:pt x="138938" y="2305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883001" y="4744885"/>
            <a:ext cx="335343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00" b="1" spc="10" dirty="0">
                <a:solidFill>
                  <a:srgbClr val="565655"/>
                </a:solidFill>
                <a:latin typeface="Calibri"/>
                <a:cs typeface="Calibri"/>
              </a:rPr>
              <a:t>Принципы</a:t>
            </a:r>
            <a:r>
              <a:rPr sz="2600" b="1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b="1" spc="5" dirty="0">
                <a:solidFill>
                  <a:srgbClr val="565655"/>
                </a:solidFill>
                <a:latin typeface="Calibri"/>
                <a:cs typeface="Calibri"/>
              </a:rPr>
              <a:t>терапии</a:t>
            </a:r>
            <a:r>
              <a:rPr sz="2600" b="1" spc="-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b="1" spc="5" dirty="0">
                <a:solidFill>
                  <a:srgbClr val="565655"/>
                </a:solidFill>
                <a:latin typeface="Calibri"/>
                <a:cs typeface="Calibri"/>
              </a:rPr>
              <a:t>РС: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123322" y="5576786"/>
            <a:ext cx="7178040" cy="1396365"/>
            <a:chOff x="1123322" y="5576786"/>
            <a:chExt cx="7178040" cy="1396365"/>
          </a:xfrm>
        </p:grpSpPr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3322" y="5576786"/>
              <a:ext cx="7178024" cy="139598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58442" y="5650395"/>
              <a:ext cx="6906895" cy="1123950"/>
            </a:xfrm>
            <a:custGeom>
              <a:avLst/>
              <a:gdLst/>
              <a:ahLst/>
              <a:cxnLst/>
              <a:rect l="l" t="t" r="r" b="b"/>
              <a:pathLst>
                <a:path w="6906895" h="1123950">
                  <a:moveTo>
                    <a:pt x="6345237" y="0"/>
                  </a:moveTo>
                  <a:lnTo>
                    <a:pt x="561676" y="0"/>
                  </a:lnTo>
                  <a:lnTo>
                    <a:pt x="513208" y="2061"/>
                  </a:lnTo>
                  <a:lnTo>
                    <a:pt x="465886" y="8133"/>
                  </a:lnTo>
                  <a:lnTo>
                    <a:pt x="419878" y="18047"/>
                  </a:lnTo>
                  <a:lnTo>
                    <a:pt x="375353" y="31634"/>
                  </a:lnTo>
                  <a:lnTo>
                    <a:pt x="332479" y="48727"/>
                  </a:lnTo>
                  <a:lnTo>
                    <a:pt x="291425" y="69155"/>
                  </a:lnTo>
                  <a:lnTo>
                    <a:pt x="252359" y="92752"/>
                  </a:lnTo>
                  <a:lnTo>
                    <a:pt x="215450" y="119348"/>
                  </a:lnTo>
                  <a:lnTo>
                    <a:pt x="180867" y="148774"/>
                  </a:lnTo>
                  <a:lnTo>
                    <a:pt x="148777" y="180863"/>
                  </a:lnTo>
                  <a:lnTo>
                    <a:pt x="119350" y="215445"/>
                  </a:lnTo>
                  <a:lnTo>
                    <a:pt x="92753" y="252353"/>
                  </a:lnTo>
                  <a:lnTo>
                    <a:pt x="69156" y="291417"/>
                  </a:lnTo>
                  <a:lnTo>
                    <a:pt x="48727" y="332469"/>
                  </a:lnTo>
                  <a:lnTo>
                    <a:pt x="31635" y="375340"/>
                  </a:lnTo>
                  <a:lnTo>
                    <a:pt x="18047" y="419863"/>
                  </a:lnTo>
                  <a:lnTo>
                    <a:pt x="8133" y="465868"/>
                  </a:lnTo>
                  <a:lnTo>
                    <a:pt x="2061" y="513187"/>
                  </a:lnTo>
                  <a:lnTo>
                    <a:pt x="0" y="561651"/>
                  </a:lnTo>
                  <a:lnTo>
                    <a:pt x="2061" y="610114"/>
                  </a:lnTo>
                  <a:lnTo>
                    <a:pt x="8133" y="657433"/>
                  </a:lnTo>
                  <a:lnTo>
                    <a:pt x="18047" y="703438"/>
                  </a:lnTo>
                  <a:lnTo>
                    <a:pt x="31635" y="747961"/>
                  </a:lnTo>
                  <a:lnTo>
                    <a:pt x="48727" y="790834"/>
                  </a:lnTo>
                  <a:lnTo>
                    <a:pt x="69156" y="831888"/>
                  </a:lnTo>
                  <a:lnTo>
                    <a:pt x="92753" y="870954"/>
                  </a:lnTo>
                  <a:lnTo>
                    <a:pt x="119350" y="907863"/>
                  </a:lnTo>
                  <a:lnTo>
                    <a:pt x="148777" y="942448"/>
                  </a:lnTo>
                  <a:lnTo>
                    <a:pt x="180867" y="974539"/>
                  </a:lnTo>
                  <a:lnTo>
                    <a:pt x="215450" y="1003967"/>
                  </a:lnTo>
                  <a:lnTo>
                    <a:pt x="252359" y="1030565"/>
                  </a:lnTo>
                  <a:lnTo>
                    <a:pt x="291425" y="1054164"/>
                  </a:lnTo>
                  <a:lnTo>
                    <a:pt x="332479" y="1074595"/>
                  </a:lnTo>
                  <a:lnTo>
                    <a:pt x="375353" y="1091689"/>
                  </a:lnTo>
                  <a:lnTo>
                    <a:pt x="419878" y="1105278"/>
                  </a:lnTo>
                  <a:lnTo>
                    <a:pt x="465886" y="1115193"/>
                  </a:lnTo>
                  <a:lnTo>
                    <a:pt x="513208" y="1121265"/>
                  </a:lnTo>
                  <a:lnTo>
                    <a:pt x="561676" y="1123327"/>
                  </a:lnTo>
                  <a:lnTo>
                    <a:pt x="6345237" y="1123327"/>
                  </a:lnTo>
                  <a:lnTo>
                    <a:pt x="6393699" y="1121265"/>
                  </a:lnTo>
                  <a:lnTo>
                    <a:pt x="6441017" y="1115193"/>
                  </a:lnTo>
                  <a:lnTo>
                    <a:pt x="6487021" y="1105278"/>
                  </a:lnTo>
                  <a:lnTo>
                    <a:pt x="6531543" y="1091689"/>
                  </a:lnTo>
                  <a:lnTo>
                    <a:pt x="6574414" y="1074595"/>
                  </a:lnTo>
                  <a:lnTo>
                    <a:pt x="6615467" y="1054164"/>
                  </a:lnTo>
                  <a:lnTo>
                    <a:pt x="6654531" y="1030565"/>
                  </a:lnTo>
                  <a:lnTo>
                    <a:pt x="6691439" y="1003967"/>
                  </a:lnTo>
                  <a:lnTo>
                    <a:pt x="6726023" y="974539"/>
                  </a:lnTo>
                  <a:lnTo>
                    <a:pt x="6758112" y="942448"/>
                  </a:lnTo>
                  <a:lnTo>
                    <a:pt x="6787540" y="907863"/>
                  </a:lnTo>
                  <a:lnTo>
                    <a:pt x="6814137" y="870954"/>
                  </a:lnTo>
                  <a:lnTo>
                    <a:pt x="6837735" y="831888"/>
                  </a:lnTo>
                  <a:lnTo>
                    <a:pt x="6858164" y="790834"/>
                  </a:lnTo>
                  <a:lnTo>
                    <a:pt x="6875258" y="747961"/>
                  </a:lnTo>
                  <a:lnTo>
                    <a:pt x="6888846" y="703438"/>
                  </a:lnTo>
                  <a:lnTo>
                    <a:pt x="6898761" y="657433"/>
                  </a:lnTo>
                  <a:lnTo>
                    <a:pt x="6904833" y="610114"/>
                  </a:lnTo>
                  <a:lnTo>
                    <a:pt x="6906895" y="561651"/>
                  </a:lnTo>
                  <a:lnTo>
                    <a:pt x="6904833" y="513187"/>
                  </a:lnTo>
                  <a:lnTo>
                    <a:pt x="6898761" y="465868"/>
                  </a:lnTo>
                  <a:lnTo>
                    <a:pt x="6888846" y="419863"/>
                  </a:lnTo>
                  <a:lnTo>
                    <a:pt x="6875258" y="375340"/>
                  </a:lnTo>
                  <a:lnTo>
                    <a:pt x="6858164" y="332469"/>
                  </a:lnTo>
                  <a:lnTo>
                    <a:pt x="6837735" y="291417"/>
                  </a:lnTo>
                  <a:lnTo>
                    <a:pt x="6814137" y="252353"/>
                  </a:lnTo>
                  <a:lnTo>
                    <a:pt x="6787540" y="215445"/>
                  </a:lnTo>
                  <a:lnTo>
                    <a:pt x="6758112" y="180863"/>
                  </a:lnTo>
                  <a:lnTo>
                    <a:pt x="6726023" y="148774"/>
                  </a:lnTo>
                  <a:lnTo>
                    <a:pt x="6691439" y="119348"/>
                  </a:lnTo>
                  <a:lnTo>
                    <a:pt x="6654531" y="92752"/>
                  </a:lnTo>
                  <a:lnTo>
                    <a:pt x="6615467" y="69155"/>
                  </a:lnTo>
                  <a:lnTo>
                    <a:pt x="6574414" y="48727"/>
                  </a:lnTo>
                  <a:lnTo>
                    <a:pt x="6531543" y="31634"/>
                  </a:lnTo>
                  <a:lnTo>
                    <a:pt x="6487021" y="18047"/>
                  </a:lnTo>
                  <a:lnTo>
                    <a:pt x="6441017" y="8133"/>
                  </a:lnTo>
                  <a:lnTo>
                    <a:pt x="6393699" y="2061"/>
                  </a:lnTo>
                  <a:lnTo>
                    <a:pt x="6345237" y="0"/>
                  </a:lnTo>
                  <a:close/>
                </a:path>
              </a:pathLst>
            </a:custGeom>
            <a:solidFill>
              <a:srgbClr val="006917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56620" y="5743734"/>
              <a:ext cx="958215" cy="944244"/>
            </a:xfrm>
            <a:custGeom>
              <a:avLst/>
              <a:gdLst/>
              <a:ahLst/>
              <a:cxnLst/>
              <a:rect l="l" t="t" r="r" b="b"/>
              <a:pathLst>
                <a:path w="958214" h="944245">
                  <a:moveTo>
                    <a:pt x="480612" y="0"/>
                  </a:moveTo>
                  <a:lnTo>
                    <a:pt x="431625" y="2270"/>
                  </a:lnTo>
                  <a:lnTo>
                    <a:pt x="384037" y="9260"/>
                  </a:lnTo>
                  <a:lnTo>
                    <a:pt x="338089" y="20732"/>
                  </a:lnTo>
                  <a:lnTo>
                    <a:pt x="294024" y="36451"/>
                  </a:lnTo>
                  <a:lnTo>
                    <a:pt x="252082" y="56180"/>
                  </a:lnTo>
                  <a:lnTo>
                    <a:pt x="212506" y="79682"/>
                  </a:lnTo>
                  <a:lnTo>
                    <a:pt x="175537" y="106721"/>
                  </a:lnTo>
                  <a:lnTo>
                    <a:pt x="141417" y="137062"/>
                  </a:lnTo>
                  <a:lnTo>
                    <a:pt x="110387" y="170467"/>
                  </a:lnTo>
                  <a:lnTo>
                    <a:pt x="82689" y="206700"/>
                  </a:lnTo>
                  <a:lnTo>
                    <a:pt x="58564" y="245524"/>
                  </a:lnTo>
                  <a:lnTo>
                    <a:pt x="38255" y="286704"/>
                  </a:lnTo>
                  <a:lnTo>
                    <a:pt x="22002" y="330003"/>
                  </a:lnTo>
                  <a:lnTo>
                    <a:pt x="10047" y="375184"/>
                  </a:lnTo>
                  <a:lnTo>
                    <a:pt x="2633" y="422012"/>
                  </a:lnTo>
                  <a:lnTo>
                    <a:pt x="0" y="470249"/>
                  </a:lnTo>
                  <a:lnTo>
                    <a:pt x="2312" y="518505"/>
                  </a:lnTo>
                  <a:lnTo>
                    <a:pt x="9414" y="565383"/>
                  </a:lnTo>
                  <a:lnTo>
                    <a:pt x="21068" y="610645"/>
                  </a:lnTo>
                  <a:lnTo>
                    <a:pt x="37031" y="654054"/>
                  </a:lnTo>
                  <a:lnTo>
                    <a:pt x="57066" y="695370"/>
                  </a:lnTo>
                  <a:lnTo>
                    <a:pt x="80931" y="734357"/>
                  </a:lnTo>
                  <a:lnTo>
                    <a:pt x="108386" y="770775"/>
                  </a:lnTo>
                  <a:lnTo>
                    <a:pt x="139192" y="804388"/>
                  </a:lnTo>
                  <a:lnTo>
                    <a:pt x="173109" y="834957"/>
                  </a:lnTo>
                  <a:lnTo>
                    <a:pt x="209896" y="862244"/>
                  </a:lnTo>
                  <a:lnTo>
                    <a:pt x="249314" y="886011"/>
                  </a:lnTo>
                  <a:lnTo>
                    <a:pt x="291122" y="906020"/>
                  </a:lnTo>
                  <a:lnTo>
                    <a:pt x="335082" y="922033"/>
                  </a:lnTo>
                  <a:lnTo>
                    <a:pt x="380951" y="933813"/>
                  </a:lnTo>
                  <a:lnTo>
                    <a:pt x="428491" y="941120"/>
                  </a:lnTo>
                  <a:lnTo>
                    <a:pt x="477462" y="943717"/>
                  </a:lnTo>
                  <a:lnTo>
                    <a:pt x="526449" y="941447"/>
                  </a:lnTo>
                  <a:lnTo>
                    <a:pt x="574037" y="934457"/>
                  </a:lnTo>
                  <a:lnTo>
                    <a:pt x="619983" y="922984"/>
                  </a:lnTo>
                  <a:lnTo>
                    <a:pt x="664047" y="907265"/>
                  </a:lnTo>
                  <a:lnTo>
                    <a:pt x="705987" y="887536"/>
                  </a:lnTo>
                  <a:lnTo>
                    <a:pt x="745562" y="864033"/>
                  </a:lnTo>
                  <a:lnTo>
                    <a:pt x="782529" y="836993"/>
                  </a:lnTo>
                  <a:lnTo>
                    <a:pt x="816648" y="806653"/>
                  </a:lnTo>
                  <a:lnTo>
                    <a:pt x="847678" y="773248"/>
                  </a:lnTo>
                  <a:lnTo>
                    <a:pt x="875376" y="737015"/>
                  </a:lnTo>
                  <a:lnTo>
                    <a:pt x="899501" y="698190"/>
                  </a:lnTo>
                  <a:lnTo>
                    <a:pt x="919811" y="657010"/>
                  </a:lnTo>
                  <a:lnTo>
                    <a:pt x="936066" y="613712"/>
                  </a:lnTo>
                  <a:lnTo>
                    <a:pt x="948024" y="568531"/>
                  </a:lnTo>
                  <a:lnTo>
                    <a:pt x="955443" y="521704"/>
                  </a:lnTo>
                  <a:lnTo>
                    <a:pt x="958081" y="473468"/>
                  </a:lnTo>
                  <a:lnTo>
                    <a:pt x="955768" y="425211"/>
                  </a:lnTo>
                  <a:lnTo>
                    <a:pt x="948664" y="378332"/>
                  </a:lnTo>
                  <a:lnTo>
                    <a:pt x="937010" y="333069"/>
                  </a:lnTo>
                  <a:lnTo>
                    <a:pt x="921046" y="289661"/>
                  </a:lnTo>
                  <a:lnTo>
                    <a:pt x="901011" y="248344"/>
                  </a:lnTo>
                  <a:lnTo>
                    <a:pt x="877145" y="209358"/>
                  </a:lnTo>
                  <a:lnTo>
                    <a:pt x="849689" y="172939"/>
                  </a:lnTo>
                  <a:lnTo>
                    <a:pt x="818883" y="139326"/>
                  </a:lnTo>
                  <a:lnTo>
                    <a:pt x="784966" y="108758"/>
                  </a:lnTo>
                  <a:lnTo>
                    <a:pt x="748178" y="81471"/>
                  </a:lnTo>
                  <a:lnTo>
                    <a:pt x="708760" y="57705"/>
                  </a:lnTo>
                  <a:lnTo>
                    <a:pt x="666952" y="37696"/>
                  </a:lnTo>
                  <a:lnTo>
                    <a:pt x="622993" y="21683"/>
                  </a:lnTo>
                  <a:lnTo>
                    <a:pt x="577123" y="9904"/>
                  </a:lnTo>
                  <a:lnTo>
                    <a:pt x="529583" y="2597"/>
                  </a:lnTo>
                  <a:lnTo>
                    <a:pt x="480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2564383" y="5792025"/>
            <a:ext cx="4796790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8100" marR="30480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Раннее назначение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терапии 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учетом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исходной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активности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заболевания</a:t>
            </a:r>
            <a:r>
              <a:rPr sz="2100" spc="-15" baseline="31746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123322" y="7088600"/>
            <a:ext cx="7178040" cy="1390015"/>
            <a:chOff x="1123322" y="7088600"/>
            <a:chExt cx="7178040" cy="1390015"/>
          </a:xfrm>
        </p:grpSpPr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322" y="7088600"/>
              <a:ext cx="7178024" cy="138988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258442" y="7160501"/>
              <a:ext cx="6906895" cy="1120140"/>
            </a:xfrm>
            <a:custGeom>
              <a:avLst/>
              <a:gdLst/>
              <a:ahLst/>
              <a:cxnLst/>
              <a:rect l="l" t="t" r="r" b="b"/>
              <a:pathLst>
                <a:path w="6906895" h="1120140">
                  <a:moveTo>
                    <a:pt x="6347079" y="0"/>
                  </a:moveTo>
                  <a:lnTo>
                    <a:pt x="559841" y="0"/>
                  </a:lnTo>
                  <a:lnTo>
                    <a:pt x="511532" y="2054"/>
                  </a:lnTo>
                  <a:lnTo>
                    <a:pt x="464364" y="8107"/>
                  </a:lnTo>
                  <a:lnTo>
                    <a:pt x="418507" y="17989"/>
                  </a:lnTo>
                  <a:lnTo>
                    <a:pt x="374127" y="31532"/>
                  </a:lnTo>
                  <a:lnTo>
                    <a:pt x="331394" y="48569"/>
                  </a:lnTo>
                  <a:lnTo>
                    <a:pt x="290474" y="68932"/>
                  </a:lnTo>
                  <a:lnTo>
                    <a:pt x="251536" y="92452"/>
                  </a:lnTo>
                  <a:lnTo>
                    <a:pt x="214747" y="118962"/>
                  </a:lnTo>
                  <a:lnTo>
                    <a:pt x="180277" y="148294"/>
                  </a:lnTo>
                  <a:lnTo>
                    <a:pt x="148292" y="180279"/>
                  </a:lnTo>
                  <a:lnTo>
                    <a:pt x="118960" y="214750"/>
                  </a:lnTo>
                  <a:lnTo>
                    <a:pt x="92451" y="251538"/>
                  </a:lnTo>
                  <a:lnTo>
                    <a:pt x="68931" y="290477"/>
                  </a:lnTo>
                  <a:lnTo>
                    <a:pt x="48568" y="331396"/>
                  </a:lnTo>
                  <a:lnTo>
                    <a:pt x="31531" y="374130"/>
                  </a:lnTo>
                  <a:lnTo>
                    <a:pt x="17988" y="418509"/>
                  </a:lnTo>
                  <a:lnTo>
                    <a:pt x="8106" y="464366"/>
                  </a:lnTo>
                  <a:lnTo>
                    <a:pt x="2054" y="511533"/>
                  </a:lnTo>
                  <a:lnTo>
                    <a:pt x="0" y="559841"/>
                  </a:lnTo>
                  <a:lnTo>
                    <a:pt x="2054" y="608146"/>
                  </a:lnTo>
                  <a:lnTo>
                    <a:pt x="8106" y="655311"/>
                  </a:lnTo>
                  <a:lnTo>
                    <a:pt x="17988" y="701166"/>
                  </a:lnTo>
                  <a:lnTo>
                    <a:pt x="31531" y="745544"/>
                  </a:lnTo>
                  <a:lnTo>
                    <a:pt x="48568" y="788277"/>
                  </a:lnTo>
                  <a:lnTo>
                    <a:pt x="68931" y="829197"/>
                  </a:lnTo>
                  <a:lnTo>
                    <a:pt x="92451" y="868135"/>
                  </a:lnTo>
                  <a:lnTo>
                    <a:pt x="118960" y="904924"/>
                  </a:lnTo>
                  <a:lnTo>
                    <a:pt x="148292" y="939395"/>
                  </a:lnTo>
                  <a:lnTo>
                    <a:pt x="180277" y="971381"/>
                  </a:lnTo>
                  <a:lnTo>
                    <a:pt x="214747" y="1000714"/>
                  </a:lnTo>
                  <a:lnTo>
                    <a:pt x="251536" y="1027225"/>
                  </a:lnTo>
                  <a:lnTo>
                    <a:pt x="290474" y="1050746"/>
                  </a:lnTo>
                  <a:lnTo>
                    <a:pt x="331394" y="1071110"/>
                  </a:lnTo>
                  <a:lnTo>
                    <a:pt x="374127" y="1088148"/>
                  </a:lnTo>
                  <a:lnTo>
                    <a:pt x="418507" y="1101692"/>
                  </a:lnTo>
                  <a:lnTo>
                    <a:pt x="464364" y="1111575"/>
                  </a:lnTo>
                  <a:lnTo>
                    <a:pt x="511532" y="1117627"/>
                  </a:lnTo>
                  <a:lnTo>
                    <a:pt x="559841" y="1119682"/>
                  </a:lnTo>
                  <a:lnTo>
                    <a:pt x="6347079" y="1119682"/>
                  </a:lnTo>
                  <a:lnTo>
                    <a:pt x="6395382" y="1117627"/>
                  </a:lnTo>
                  <a:lnTo>
                    <a:pt x="6442545" y="1111575"/>
                  </a:lnTo>
                  <a:lnTo>
                    <a:pt x="6488398" y="1101692"/>
                  </a:lnTo>
                  <a:lnTo>
                    <a:pt x="6532774" y="1088148"/>
                  </a:lnTo>
                  <a:lnTo>
                    <a:pt x="6575505" y="1071110"/>
                  </a:lnTo>
                  <a:lnTo>
                    <a:pt x="6616423" y="1050746"/>
                  </a:lnTo>
                  <a:lnTo>
                    <a:pt x="6655359" y="1027225"/>
                  </a:lnTo>
                  <a:lnTo>
                    <a:pt x="6692146" y="1000714"/>
                  </a:lnTo>
                  <a:lnTo>
                    <a:pt x="6726616" y="971381"/>
                  </a:lnTo>
                  <a:lnTo>
                    <a:pt x="6758601" y="939395"/>
                  </a:lnTo>
                  <a:lnTo>
                    <a:pt x="6787932" y="904924"/>
                  </a:lnTo>
                  <a:lnTo>
                    <a:pt x="6814441" y="868135"/>
                  </a:lnTo>
                  <a:lnTo>
                    <a:pt x="6837962" y="829197"/>
                  </a:lnTo>
                  <a:lnTo>
                    <a:pt x="6858324" y="788277"/>
                  </a:lnTo>
                  <a:lnTo>
                    <a:pt x="6875361" y="745544"/>
                  </a:lnTo>
                  <a:lnTo>
                    <a:pt x="6888905" y="701166"/>
                  </a:lnTo>
                  <a:lnTo>
                    <a:pt x="6898787" y="655311"/>
                  </a:lnTo>
                  <a:lnTo>
                    <a:pt x="6904840" y="608146"/>
                  </a:lnTo>
                  <a:lnTo>
                    <a:pt x="6906895" y="559841"/>
                  </a:lnTo>
                  <a:lnTo>
                    <a:pt x="6904840" y="511533"/>
                  </a:lnTo>
                  <a:lnTo>
                    <a:pt x="6898787" y="464366"/>
                  </a:lnTo>
                  <a:lnTo>
                    <a:pt x="6888905" y="418509"/>
                  </a:lnTo>
                  <a:lnTo>
                    <a:pt x="6875361" y="374130"/>
                  </a:lnTo>
                  <a:lnTo>
                    <a:pt x="6858324" y="331396"/>
                  </a:lnTo>
                  <a:lnTo>
                    <a:pt x="6837962" y="290477"/>
                  </a:lnTo>
                  <a:lnTo>
                    <a:pt x="6814441" y="251538"/>
                  </a:lnTo>
                  <a:lnTo>
                    <a:pt x="6787932" y="214750"/>
                  </a:lnTo>
                  <a:lnTo>
                    <a:pt x="6758601" y="180279"/>
                  </a:lnTo>
                  <a:lnTo>
                    <a:pt x="6726616" y="148294"/>
                  </a:lnTo>
                  <a:lnTo>
                    <a:pt x="6692146" y="118962"/>
                  </a:lnTo>
                  <a:lnTo>
                    <a:pt x="6655359" y="92452"/>
                  </a:lnTo>
                  <a:lnTo>
                    <a:pt x="6616423" y="68932"/>
                  </a:lnTo>
                  <a:lnTo>
                    <a:pt x="6575505" y="48569"/>
                  </a:lnTo>
                  <a:lnTo>
                    <a:pt x="6532774" y="31532"/>
                  </a:lnTo>
                  <a:lnTo>
                    <a:pt x="6488398" y="17989"/>
                  </a:lnTo>
                  <a:lnTo>
                    <a:pt x="6442545" y="8107"/>
                  </a:lnTo>
                  <a:lnTo>
                    <a:pt x="6395382" y="2054"/>
                  </a:lnTo>
                  <a:lnTo>
                    <a:pt x="6347079" y="0"/>
                  </a:lnTo>
                  <a:close/>
                </a:path>
              </a:pathLst>
            </a:custGeom>
            <a:solidFill>
              <a:srgbClr val="FF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67485" y="7263047"/>
              <a:ext cx="958215" cy="944244"/>
            </a:xfrm>
            <a:custGeom>
              <a:avLst/>
              <a:gdLst/>
              <a:ahLst/>
              <a:cxnLst/>
              <a:rect l="l" t="t" r="r" b="b"/>
              <a:pathLst>
                <a:path w="958214" h="944245">
                  <a:moveTo>
                    <a:pt x="480587" y="0"/>
                  </a:moveTo>
                  <a:lnTo>
                    <a:pt x="431600" y="2270"/>
                  </a:lnTo>
                  <a:lnTo>
                    <a:pt x="384012" y="9260"/>
                  </a:lnTo>
                  <a:lnTo>
                    <a:pt x="338066" y="20732"/>
                  </a:lnTo>
                  <a:lnTo>
                    <a:pt x="294002" y="36451"/>
                  </a:lnTo>
                  <a:lnTo>
                    <a:pt x="252063" y="56179"/>
                  </a:lnTo>
                  <a:lnTo>
                    <a:pt x="212489" y="79682"/>
                  </a:lnTo>
                  <a:lnTo>
                    <a:pt x="175522" y="106721"/>
                  </a:lnTo>
                  <a:lnTo>
                    <a:pt x="141404" y="137061"/>
                  </a:lnTo>
                  <a:lnTo>
                    <a:pt x="110377" y="170466"/>
                  </a:lnTo>
                  <a:lnTo>
                    <a:pt x="82681" y="206698"/>
                  </a:lnTo>
                  <a:lnTo>
                    <a:pt x="58559" y="245522"/>
                  </a:lnTo>
                  <a:lnTo>
                    <a:pt x="38251" y="286701"/>
                  </a:lnTo>
                  <a:lnTo>
                    <a:pt x="22000" y="329999"/>
                  </a:lnTo>
                  <a:lnTo>
                    <a:pt x="10046" y="375180"/>
                  </a:lnTo>
                  <a:lnTo>
                    <a:pt x="2632" y="422006"/>
                  </a:lnTo>
                  <a:lnTo>
                    <a:pt x="0" y="470242"/>
                  </a:lnTo>
                  <a:lnTo>
                    <a:pt x="2307" y="518500"/>
                  </a:lnTo>
                  <a:lnTo>
                    <a:pt x="9406" y="565379"/>
                  </a:lnTo>
                  <a:lnTo>
                    <a:pt x="21056" y="610642"/>
                  </a:lnTo>
                  <a:lnTo>
                    <a:pt x="37017" y="654051"/>
                  </a:lnTo>
                  <a:lnTo>
                    <a:pt x="57049" y="695368"/>
                  </a:lnTo>
                  <a:lnTo>
                    <a:pt x="80912" y="734355"/>
                  </a:lnTo>
                  <a:lnTo>
                    <a:pt x="108365" y="770774"/>
                  </a:lnTo>
                  <a:lnTo>
                    <a:pt x="139170" y="804387"/>
                  </a:lnTo>
                  <a:lnTo>
                    <a:pt x="173086" y="834956"/>
                  </a:lnTo>
                  <a:lnTo>
                    <a:pt x="209872" y="862244"/>
                  </a:lnTo>
                  <a:lnTo>
                    <a:pt x="249289" y="886011"/>
                  </a:lnTo>
                  <a:lnTo>
                    <a:pt x="291097" y="906020"/>
                  </a:lnTo>
                  <a:lnTo>
                    <a:pt x="335056" y="922033"/>
                  </a:lnTo>
                  <a:lnTo>
                    <a:pt x="380926" y="933813"/>
                  </a:lnTo>
                  <a:lnTo>
                    <a:pt x="428466" y="941120"/>
                  </a:lnTo>
                  <a:lnTo>
                    <a:pt x="477437" y="943717"/>
                  </a:lnTo>
                  <a:lnTo>
                    <a:pt x="526424" y="941446"/>
                  </a:lnTo>
                  <a:lnTo>
                    <a:pt x="574012" y="934455"/>
                  </a:lnTo>
                  <a:lnTo>
                    <a:pt x="619960" y="922982"/>
                  </a:lnTo>
                  <a:lnTo>
                    <a:pt x="664025" y="907263"/>
                  </a:lnTo>
                  <a:lnTo>
                    <a:pt x="705967" y="887533"/>
                  </a:lnTo>
                  <a:lnTo>
                    <a:pt x="745543" y="864031"/>
                  </a:lnTo>
                  <a:lnTo>
                    <a:pt x="782512" y="836991"/>
                  </a:lnTo>
                  <a:lnTo>
                    <a:pt x="816633" y="806650"/>
                  </a:lnTo>
                  <a:lnTo>
                    <a:pt x="847663" y="773246"/>
                  </a:lnTo>
                  <a:lnTo>
                    <a:pt x="875361" y="737013"/>
                  </a:lnTo>
                  <a:lnTo>
                    <a:pt x="899487" y="698189"/>
                  </a:lnTo>
                  <a:lnTo>
                    <a:pt x="919797" y="657009"/>
                  </a:lnTo>
                  <a:lnTo>
                    <a:pt x="936050" y="613711"/>
                  </a:lnTo>
                  <a:lnTo>
                    <a:pt x="948006" y="568531"/>
                  </a:lnTo>
                  <a:lnTo>
                    <a:pt x="955421" y="521704"/>
                  </a:lnTo>
                  <a:lnTo>
                    <a:pt x="958056" y="473468"/>
                  </a:lnTo>
                  <a:lnTo>
                    <a:pt x="955742" y="425211"/>
                  </a:lnTo>
                  <a:lnTo>
                    <a:pt x="948639" y="378332"/>
                  </a:lnTo>
                  <a:lnTo>
                    <a:pt x="936985" y="333069"/>
                  </a:lnTo>
                  <a:lnTo>
                    <a:pt x="921020" y="289660"/>
                  </a:lnTo>
                  <a:lnTo>
                    <a:pt x="900985" y="248343"/>
                  </a:lnTo>
                  <a:lnTo>
                    <a:pt x="877120" y="209356"/>
                  </a:lnTo>
                  <a:lnTo>
                    <a:pt x="849664" y="172937"/>
                  </a:lnTo>
                  <a:lnTo>
                    <a:pt x="818857" y="139324"/>
                  </a:lnTo>
                  <a:lnTo>
                    <a:pt x="784940" y="108755"/>
                  </a:lnTo>
                  <a:lnTo>
                    <a:pt x="748153" y="81468"/>
                  </a:lnTo>
                  <a:lnTo>
                    <a:pt x="708735" y="57702"/>
                  </a:lnTo>
                  <a:lnTo>
                    <a:pt x="666927" y="37693"/>
                  </a:lnTo>
                  <a:lnTo>
                    <a:pt x="622967" y="21681"/>
                  </a:lnTo>
                  <a:lnTo>
                    <a:pt x="577098" y="9902"/>
                  </a:lnTo>
                  <a:lnTo>
                    <a:pt x="529557" y="2596"/>
                  </a:lnTo>
                  <a:lnTo>
                    <a:pt x="4805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564409" y="7175830"/>
            <a:ext cx="4309110" cy="102679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 marR="30480">
              <a:lnSpc>
                <a:spcPts val="2500"/>
              </a:lnSpc>
              <a:spcBef>
                <a:spcPts val="500"/>
              </a:spcBef>
            </a:pP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Тщательный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контроль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состояния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(регулярные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осмотры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врача,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регулярное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выполнение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МРТ)</a:t>
            </a:r>
            <a:r>
              <a:rPr sz="2100" spc="-7" baseline="31746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596377" y="5954922"/>
            <a:ext cx="513080" cy="513080"/>
            <a:chOff x="1596377" y="5954922"/>
            <a:chExt cx="513080" cy="513080"/>
          </a:xfrm>
        </p:grpSpPr>
        <p:sp>
          <p:nvSpPr>
            <p:cNvPr id="50" name="object 50"/>
            <p:cNvSpPr/>
            <p:nvPr/>
          </p:nvSpPr>
          <p:spPr>
            <a:xfrm>
              <a:off x="1596377" y="5954928"/>
              <a:ext cx="513080" cy="513080"/>
            </a:xfrm>
            <a:custGeom>
              <a:avLst/>
              <a:gdLst/>
              <a:ahLst/>
              <a:cxnLst/>
              <a:rect l="l" t="t" r="r" b="b"/>
              <a:pathLst>
                <a:path w="513080" h="513079">
                  <a:moveTo>
                    <a:pt x="296938" y="127000"/>
                  </a:moveTo>
                  <a:lnTo>
                    <a:pt x="294005" y="124193"/>
                  </a:lnTo>
                  <a:lnTo>
                    <a:pt x="30772" y="124040"/>
                  </a:lnTo>
                  <a:lnTo>
                    <a:pt x="27800" y="128358"/>
                  </a:lnTo>
                  <a:lnTo>
                    <a:pt x="27876" y="481749"/>
                  </a:lnTo>
                  <a:lnTo>
                    <a:pt x="30810" y="484682"/>
                  </a:lnTo>
                  <a:lnTo>
                    <a:pt x="293636" y="484657"/>
                  </a:lnTo>
                  <a:lnTo>
                    <a:pt x="296913" y="481380"/>
                  </a:lnTo>
                  <a:lnTo>
                    <a:pt x="296938" y="394512"/>
                  </a:lnTo>
                  <a:lnTo>
                    <a:pt x="294855" y="391541"/>
                  </a:lnTo>
                  <a:lnTo>
                    <a:pt x="285800" y="388708"/>
                  </a:lnTo>
                  <a:lnTo>
                    <a:pt x="280835" y="392557"/>
                  </a:lnTo>
                  <a:lnTo>
                    <a:pt x="280809" y="468376"/>
                  </a:lnTo>
                  <a:lnTo>
                    <a:pt x="44170" y="468376"/>
                  </a:lnTo>
                  <a:lnTo>
                    <a:pt x="44170" y="140360"/>
                  </a:lnTo>
                  <a:lnTo>
                    <a:pt x="280809" y="140360"/>
                  </a:lnTo>
                  <a:lnTo>
                    <a:pt x="280860" y="200545"/>
                  </a:lnTo>
                  <a:lnTo>
                    <a:pt x="284289" y="204139"/>
                  </a:lnTo>
                  <a:lnTo>
                    <a:pt x="293585" y="204190"/>
                  </a:lnTo>
                  <a:lnTo>
                    <a:pt x="296938" y="200660"/>
                  </a:lnTo>
                  <a:lnTo>
                    <a:pt x="296938" y="127000"/>
                  </a:lnTo>
                  <a:close/>
                </a:path>
                <a:path w="513080" h="513079">
                  <a:moveTo>
                    <a:pt x="324993" y="508889"/>
                  </a:moveTo>
                  <a:lnTo>
                    <a:pt x="324815" y="484124"/>
                  </a:lnTo>
                  <a:lnTo>
                    <a:pt x="324764" y="386549"/>
                  </a:lnTo>
                  <a:lnTo>
                    <a:pt x="320357" y="383197"/>
                  </a:lnTo>
                  <a:lnTo>
                    <a:pt x="310946" y="385216"/>
                  </a:lnTo>
                  <a:lnTo>
                    <a:pt x="308838" y="388556"/>
                  </a:lnTo>
                  <a:lnTo>
                    <a:pt x="308864" y="496265"/>
                  </a:lnTo>
                  <a:lnTo>
                    <a:pt x="16370" y="496265"/>
                  </a:lnTo>
                  <a:lnTo>
                    <a:pt x="16370" y="112115"/>
                  </a:lnTo>
                  <a:lnTo>
                    <a:pt x="88671" y="112090"/>
                  </a:lnTo>
                  <a:lnTo>
                    <a:pt x="92049" y="108712"/>
                  </a:lnTo>
                  <a:lnTo>
                    <a:pt x="91846" y="99466"/>
                  </a:lnTo>
                  <a:lnTo>
                    <a:pt x="88353" y="96291"/>
                  </a:lnTo>
                  <a:lnTo>
                    <a:pt x="5435" y="96189"/>
                  </a:lnTo>
                  <a:lnTo>
                    <a:pt x="2032" y="97523"/>
                  </a:lnTo>
                  <a:lnTo>
                    <a:pt x="0" y="101968"/>
                  </a:lnTo>
                  <a:lnTo>
                    <a:pt x="0" y="506437"/>
                  </a:lnTo>
                  <a:lnTo>
                    <a:pt x="1790" y="511022"/>
                  </a:lnTo>
                  <a:lnTo>
                    <a:pt x="5105" y="512635"/>
                  </a:lnTo>
                  <a:lnTo>
                    <a:pt x="321170" y="512660"/>
                  </a:lnTo>
                  <a:lnTo>
                    <a:pt x="324993" y="508889"/>
                  </a:lnTo>
                  <a:close/>
                </a:path>
                <a:path w="513080" h="513079">
                  <a:moveTo>
                    <a:pt x="512660" y="5105"/>
                  </a:moveTo>
                  <a:lnTo>
                    <a:pt x="510997" y="1778"/>
                  </a:lnTo>
                  <a:lnTo>
                    <a:pt x="506437" y="0"/>
                  </a:lnTo>
                  <a:lnTo>
                    <a:pt x="484136" y="0"/>
                  </a:lnTo>
                  <a:lnTo>
                    <a:pt x="481482" y="1435"/>
                  </a:lnTo>
                  <a:lnTo>
                    <a:pt x="479171" y="3149"/>
                  </a:lnTo>
                  <a:lnTo>
                    <a:pt x="477583" y="11404"/>
                  </a:lnTo>
                  <a:lnTo>
                    <a:pt x="481266" y="15938"/>
                  </a:lnTo>
                  <a:lnTo>
                    <a:pt x="489788" y="16192"/>
                  </a:lnTo>
                  <a:lnTo>
                    <a:pt x="496443" y="16116"/>
                  </a:lnTo>
                  <a:lnTo>
                    <a:pt x="496443" y="81330"/>
                  </a:lnTo>
                  <a:lnTo>
                    <a:pt x="492696" y="102539"/>
                  </a:lnTo>
                  <a:lnTo>
                    <a:pt x="482282" y="120586"/>
                  </a:lnTo>
                  <a:lnTo>
                    <a:pt x="466369" y="134073"/>
                  </a:lnTo>
                  <a:lnTo>
                    <a:pt x="446138" y="141579"/>
                  </a:lnTo>
                  <a:lnTo>
                    <a:pt x="422033" y="141262"/>
                  </a:lnTo>
                  <a:lnTo>
                    <a:pt x="384263" y="115697"/>
                  </a:lnTo>
                  <a:lnTo>
                    <a:pt x="373761" y="73520"/>
                  </a:lnTo>
                  <a:lnTo>
                    <a:pt x="373735" y="16116"/>
                  </a:lnTo>
                  <a:lnTo>
                    <a:pt x="383260" y="16217"/>
                  </a:lnTo>
                  <a:lnTo>
                    <a:pt x="394093" y="15963"/>
                  </a:lnTo>
                  <a:lnTo>
                    <a:pt x="398183" y="9867"/>
                  </a:lnTo>
                  <a:lnTo>
                    <a:pt x="394423" y="2743"/>
                  </a:lnTo>
                  <a:lnTo>
                    <a:pt x="392214" y="1536"/>
                  </a:lnTo>
                  <a:lnTo>
                    <a:pt x="390550" y="0"/>
                  </a:lnTo>
                  <a:lnTo>
                    <a:pt x="363258" y="0"/>
                  </a:lnTo>
                  <a:lnTo>
                    <a:pt x="359714" y="1981"/>
                  </a:lnTo>
                  <a:lnTo>
                    <a:pt x="357581" y="4660"/>
                  </a:lnTo>
                  <a:lnTo>
                    <a:pt x="357619" y="63131"/>
                  </a:lnTo>
                  <a:lnTo>
                    <a:pt x="360387" y="101193"/>
                  </a:lnTo>
                  <a:lnTo>
                    <a:pt x="378929" y="134747"/>
                  </a:lnTo>
                  <a:lnTo>
                    <a:pt x="411607" y="154927"/>
                  </a:lnTo>
                  <a:lnTo>
                    <a:pt x="421779" y="157429"/>
                  </a:lnTo>
                  <a:lnTo>
                    <a:pt x="427215" y="158750"/>
                  </a:lnTo>
                  <a:lnTo>
                    <a:pt x="427215" y="174688"/>
                  </a:lnTo>
                  <a:lnTo>
                    <a:pt x="427012" y="188125"/>
                  </a:lnTo>
                  <a:lnTo>
                    <a:pt x="422198" y="228028"/>
                  </a:lnTo>
                  <a:lnTo>
                    <a:pt x="408952" y="268033"/>
                  </a:lnTo>
                  <a:lnTo>
                    <a:pt x="386880" y="303872"/>
                  </a:lnTo>
                  <a:lnTo>
                    <a:pt x="345211" y="341630"/>
                  </a:lnTo>
                  <a:lnTo>
                    <a:pt x="292544" y="361353"/>
                  </a:lnTo>
                  <a:lnTo>
                    <a:pt x="277152" y="363016"/>
                  </a:lnTo>
                  <a:lnTo>
                    <a:pt x="269443" y="362915"/>
                  </a:lnTo>
                  <a:lnTo>
                    <a:pt x="229692" y="347002"/>
                  </a:lnTo>
                  <a:lnTo>
                    <a:pt x="208648" y="309562"/>
                  </a:lnTo>
                  <a:lnTo>
                    <a:pt x="207695" y="294119"/>
                  </a:lnTo>
                  <a:lnTo>
                    <a:pt x="208381" y="286334"/>
                  </a:lnTo>
                  <a:lnTo>
                    <a:pt x="227355" y="248716"/>
                  </a:lnTo>
                  <a:lnTo>
                    <a:pt x="263258" y="231101"/>
                  </a:lnTo>
                  <a:lnTo>
                    <a:pt x="303110" y="234645"/>
                  </a:lnTo>
                  <a:lnTo>
                    <a:pt x="337400" y="252806"/>
                  </a:lnTo>
                  <a:lnTo>
                    <a:pt x="380187" y="291820"/>
                  </a:lnTo>
                  <a:lnTo>
                    <a:pt x="384962" y="292392"/>
                  </a:lnTo>
                  <a:lnTo>
                    <a:pt x="358775" y="249288"/>
                  </a:lnTo>
                  <a:lnTo>
                    <a:pt x="311023" y="220395"/>
                  </a:lnTo>
                  <a:lnTo>
                    <a:pt x="271335" y="214337"/>
                  </a:lnTo>
                  <a:lnTo>
                    <a:pt x="229285" y="226961"/>
                  </a:lnTo>
                  <a:lnTo>
                    <a:pt x="200291" y="258343"/>
                  </a:lnTo>
                  <a:lnTo>
                    <a:pt x="191528" y="294919"/>
                  </a:lnTo>
                  <a:lnTo>
                    <a:pt x="193573" y="314667"/>
                  </a:lnTo>
                  <a:lnTo>
                    <a:pt x="203238" y="339674"/>
                  </a:lnTo>
                  <a:lnTo>
                    <a:pt x="220179" y="359625"/>
                  </a:lnTo>
                  <a:lnTo>
                    <a:pt x="242646" y="373126"/>
                  </a:lnTo>
                  <a:lnTo>
                    <a:pt x="268884" y="378764"/>
                  </a:lnTo>
                  <a:lnTo>
                    <a:pt x="284226" y="378650"/>
                  </a:lnTo>
                  <a:lnTo>
                    <a:pt x="328739" y="368719"/>
                  </a:lnTo>
                  <a:lnTo>
                    <a:pt x="367982" y="346075"/>
                  </a:lnTo>
                  <a:lnTo>
                    <a:pt x="399529" y="313524"/>
                  </a:lnTo>
                  <a:lnTo>
                    <a:pt x="427012" y="264502"/>
                  </a:lnTo>
                  <a:lnTo>
                    <a:pt x="439356" y="222605"/>
                  </a:lnTo>
                  <a:lnTo>
                    <a:pt x="443230" y="158496"/>
                  </a:lnTo>
                  <a:lnTo>
                    <a:pt x="447179" y="157721"/>
                  </a:lnTo>
                  <a:lnTo>
                    <a:pt x="496316" y="128651"/>
                  </a:lnTo>
                  <a:lnTo>
                    <a:pt x="512559" y="81026"/>
                  </a:lnTo>
                  <a:lnTo>
                    <a:pt x="512660" y="5105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01862" y="6266593"/>
              <a:ext cx="102196" cy="13729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697412" y="6022886"/>
              <a:ext cx="123189" cy="44450"/>
            </a:xfrm>
            <a:custGeom>
              <a:avLst/>
              <a:gdLst/>
              <a:ahLst/>
              <a:cxnLst/>
              <a:rect l="l" t="t" r="r" b="b"/>
              <a:pathLst>
                <a:path w="123189" h="44450">
                  <a:moveTo>
                    <a:pt x="12052" y="0"/>
                  </a:moveTo>
                  <a:lnTo>
                    <a:pt x="9321" y="2082"/>
                  </a:lnTo>
                  <a:lnTo>
                    <a:pt x="8134" y="6819"/>
                  </a:lnTo>
                  <a:lnTo>
                    <a:pt x="3391" y="26227"/>
                  </a:lnTo>
                  <a:lnTo>
                    <a:pt x="1733" y="32664"/>
                  </a:lnTo>
                  <a:lnTo>
                    <a:pt x="0" y="39141"/>
                  </a:lnTo>
                  <a:lnTo>
                    <a:pt x="3244" y="44399"/>
                  </a:lnTo>
                  <a:lnTo>
                    <a:pt x="23431" y="44100"/>
                  </a:lnTo>
                  <a:lnTo>
                    <a:pt x="118943" y="44080"/>
                  </a:lnTo>
                  <a:lnTo>
                    <a:pt x="122955" y="39414"/>
                  </a:lnTo>
                  <a:lnTo>
                    <a:pt x="121265" y="33210"/>
                  </a:lnTo>
                  <a:lnTo>
                    <a:pt x="119933" y="28149"/>
                  </a:lnTo>
                  <a:lnTo>
                    <a:pt x="19443" y="28149"/>
                  </a:lnTo>
                  <a:lnTo>
                    <a:pt x="22320" y="16217"/>
                  </a:lnTo>
                  <a:lnTo>
                    <a:pt x="116948" y="16217"/>
                  </a:lnTo>
                  <a:lnTo>
                    <a:pt x="113430" y="1911"/>
                  </a:lnTo>
                  <a:lnTo>
                    <a:pt x="111048" y="25"/>
                  </a:lnTo>
                  <a:lnTo>
                    <a:pt x="12052" y="0"/>
                  </a:lnTo>
                  <a:close/>
                </a:path>
                <a:path w="123189" h="44450">
                  <a:moveTo>
                    <a:pt x="118935" y="44090"/>
                  </a:moveTo>
                  <a:lnTo>
                    <a:pt x="87033" y="44090"/>
                  </a:lnTo>
                  <a:lnTo>
                    <a:pt x="99835" y="44111"/>
                  </a:lnTo>
                  <a:lnTo>
                    <a:pt x="118713" y="44348"/>
                  </a:lnTo>
                  <a:lnTo>
                    <a:pt x="118935" y="44090"/>
                  </a:lnTo>
                  <a:close/>
                </a:path>
                <a:path w="123189" h="44450">
                  <a:moveTo>
                    <a:pt x="118943" y="44080"/>
                  </a:moveTo>
                  <a:lnTo>
                    <a:pt x="36096" y="44080"/>
                  </a:lnTo>
                  <a:lnTo>
                    <a:pt x="61410" y="44151"/>
                  </a:lnTo>
                  <a:lnTo>
                    <a:pt x="118943" y="44080"/>
                  </a:lnTo>
                  <a:close/>
                </a:path>
                <a:path w="123189" h="44450">
                  <a:moveTo>
                    <a:pt x="116948" y="16217"/>
                  </a:moveTo>
                  <a:lnTo>
                    <a:pt x="100482" y="16217"/>
                  </a:lnTo>
                  <a:lnTo>
                    <a:pt x="101472" y="20320"/>
                  </a:lnTo>
                  <a:lnTo>
                    <a:pt x="103409" y="28149"/>
                  </a:lnTo>
                  <a:lnTo>
                    <a:pt x="119933" y="28149"/>
                  </a:lnTo>
                  <a:lnTo>
                    <a:pt x="119571" y="26777"/>
                  </a:lnTo>
                  <a:lnTo>
                    <a:pt x="116948" y="16217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667865" y="6374228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80">
                  <a:moveTo>
                    <a:pt x="0" y="0"/>
                  </a:moveTo>
                  <a:lnTo>
                    <a:pt x="182289" y="0"/>
                  </a:lnTo>
                </a:path>
              </a:pathLst>
            </a:custGeom>
            <a:ln w="3175">
              <a:solidFill>
                <a:srgbClr val="00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67789" y="6051245"/>
              <a:ext cx="254000" cy="274955"/>
            </a:xfrm>
            <a:custGeom>
              <a:avLst/>
              <a:gdLst/>
              <a:ahLst/>
              <a:cxnLst/>
              <a:rect l="l" t="t" r="r" b="b"/>
              <a:pathLst>
                <a:path w="254000" h="274954">
                  <a:moveTo>
                    <a:pt x="107327" y="213982"/>
                  </a:moveTo>
                  <a:lnTo>
                    <a:pt x="107226" y="206121"/>
                  </a:lnTo>
                  <a:lnTo>
                    <a:pt x="103962" y="202577"/>
                  </a:lnTo>
                  <a:lnTo>
                    <a:pt x="98450" y="202171"/>
                  </a:lnTo>
                  <a:lnTo>
                    <a:pt x="53898" y="202247"/>
                  </a:lnTo>
                  <a:lnTo>
                    <a:pt x="4038" y="202272"/>
                  </a:lnTo>
                  <a:lnTo>
                    <a:pt x="698" y="205651"/>
                  </a:lnTo>
                  <a:lnTo>
                    <a:pt x="596" y="214579"/>
                  </a:lnTo>
                  <a:lnTo>
                    <a:pt x="3987" y="217957"/>
                  </a:lnTo>
                  <a:lnTo>
                    <a:pt x="10858" y="218249"/>
                  </a:lnTo>
                  <a:lnTo>
                    <a:pt x="94259" y="218325"/>
                  </a:lnTo>
                  <a:lnTo>
                    <a:pt x="104228" y="217805"/>
                  </a:lnTo>
                  <a:lnTo>
                    <a:pt x="107327" y="213982"/>
                  </a:lnTo>
                  <a:close/>
                </a:path>
                <a:path w="254000" h="274954">
                  <a:moveTo>
                    <a:pt x="107657" y="152768"/>
                  </a:moveTo>
                  <a:lnTo>
                    <a:pt x="104381" y="146570"/>
                  </a:lnTo>
                  <a:lnTo>
                    <a:pt x="101307" y="145745"/>
                  </a:lnTo>
                  <a:lnTo>
                    <a:pt x="8331" y="145796"/>
                  </a:lnTo>
                  <a:lnTo>
                    <a:pt x="6870" y="145948"/>
                  </a:lnTo>
                  <a:lnTo>
                    <a:pt x="1841" y="147955"/>
                  </a:lnTo>
                  <a:lnTo>
                    <a:pt x="101" y="151396"/>
                  </a:lnTo>
                  <a:lnTo>
                    <a:pt x="1663" y="159270"/>
                  </a:lnTo>
                  <a:lnTo>
                    <a:pt x="4686" y="161747"/>
                  </a:lnTo>
                  <a:lnTo>
                    <a:pt x="53708" y="161772"/>
                  </a:lnTo>
                  <a:lnTo>
                    <a:pt x="101333" y="161798"/>
                  </a:lnTo>
                  <a:lnTo>
                    <a:pt x="103936" y="160947"/>
                  </a:lnTo>
                  <a:lnTo>
                    <a:pt x="107581" y="155638"/>
                  </a:lnTo>
                  <a:lnTo>
                    <a:pt x="107657" y="152768"/>
                  </a:lnTo>
                  <a:close/>
                </a:path>
                <a:path w="254000" h="274954">
                  <a:moveTo>
                    <a:pt x="107848" y="267017"/>
                  </a:moveTo>
                  <a:lnTo>
                    <a:pt x="105575" y="260769"/>
                  </a:lnTo>
                  <a:lnTo>
                    <a:pt x="102463" y="258610"/>
                  </a:lnTo>
                  <a:lnTo>
                    <a:pt x="54076" y="258584"/>
                  </a:lnTo>
                  <a:lnTo>
                    <a:pt x="4368" y="258610"/>
                  </a:lnTo>
                  <a:lnTo>
                    <a:pt x="774" y="261937"/>
                  </a:lnTo>
                  <a:lnTo>
                    <a:pt x="520" y="271081"/>
                  </a:lnTo>
                  <a:lnTo>
                    <a:pt x="4191" y="274701"/>
                  </a:lnTo>
                  <a:lnTo>
                    <a:pt x="100634" y="274637"/>
                  </a:lnTo>
                  <a:lnTo>
                    <a:pt x="102641" y="273812"/>
                  </a:lnTo>
                  <a:lnTo>
                    <a:pt x="106959" y="270891"/>
                  </a:lnTo>
                  <a:lnTo>
                    <a:pt x="107848" y="267017"/>
                  </a:lnTo>
                  <a:close/>
                </a:path>
                <a:path w="254000" h="274954">
                  <a:moveTo>
                    <a:pt x="146443" y="92684"/>
                  </a:moveTo>
                  <a:lnTo>
                    <a:pt x="142875" y="89293"/>
                  </a:lnTo>
                  <a:lnTo>
                    <a:pt x="7683" y="89344"/>
                  </a:lnTo>
                  <a:lnTo>
                    <a:pt x="5930" y="89789"/>
                  </a:lnTo>
                  <a:lnTo>
                    <a:pt x="1244" y="92443"/>
                  </a:lnTo>
                  <a:lnTo>
                    <a:pt x="0" y="96037"/>
                  </a:lnTo>
                  <a:lnTo>
                    <a:pt x="1879" y="103009"/>
                  </a:lnTo>
                  <a:lnTo>
                    <a:pt x="5080" y="105359"/>
                  </a:lnTo>
                  <a:lnTo>
                    <a:pt x="73621" y="105359"/>
                  </a:lnTo>
                  <a:lnTo>
                    <a:pt x="142748" y="105359"/>
                  </a:lnTo>
                  <a:lnTo>
                    <a:pt x="146443" y="102120"/>
                  </a:lnTo>
                  <a:lnTo>
                    <a:pt x="146443" y="92684"/>
                  </a:lnTo>
                  <a:close/>
                </a:path>
                <a:path w="254000" h="274954">
                  <a:moveTo>
                    <a:pt x="225628" y="153212"/>
                  </a:moveTo>
                  <a:lnTo>
                    <a:pt x="224307" y="147853"/>
                  </a:lnTo>
                  <a:lnTo>
                    <a:pt x="220637" y="145402"/>
                  </a:lnTo>
                  <a:lnTo>
                    <a:pt x="212255" y="146367"/>
                  </a:lnTo>
                  <a:lnTo>
                    <a:pt x="209423" y="149783"/>
                  </a:lnTo>
                  <a:lnTo>
                    <a:pt x="209397" y="253822"/>
                  </a:lnTo>
                  <a:lnTo>
                    <a:pt x="212699" y="257441"/>
                  </a:lnTo>
                  <a:lnTo>
                    <a:pt x="222351" y="257492"/>
                  </a:lnTo>
                  <a:lnTo>
                    <a:pt x="225552" y="253923"/>
                  </a:lnTo>
                  <a:lnTo>
                    <a:pt x="225577" y="201676"/>
                  </a:lnTo>
                  <a:lnTo>
                    <a:pt x="225552" y="156044"/>
                  </a:lnTo>
                  <a:lnTo>
                    <a:pt x="225628" y="153212"/>
                  </a:lnTo>
                  <a:close/>
                </a:path>
                <a:path w="254000" h="274954">
                  <a:moveTo>
                    <a:pt x="253453" y="104228"/>
                  </a:moveTo>
                  <a:lnTo>
                    <a:pt x="253403" y="3073"/>
                  </a:lnTo>
                  <a:lnTo>
                    <a:pt x="250355" y="25"/>
                  </a:lnTo>
                  <a:lnTo>
                    <a:pt x="169138" y="0"/>
                  </a:lnTo>
                  <a:lnTo>
                    <a:pt x="167779" y="215"/>
                  </a:lnTo>
                  <a:lnTo>
                    <a:pt x="163258" y="2324"/>
                  </a:lnTo>
                  <a:lnTo>
                    <a:pt x="161671" y="6019"/>
                  </a:lnTo>
                  <a:lnTo>
                    <a:pt x="163283" y="13335"/>
                  </a:lnTo>
                  <a:lnTo>
                    <a:pt x="166370" y="15773"/>
                  </a:lnTo>
                  <a:lnTo>
                    <a:pt x="237401" y="15798"/>
                  </a:lnTo>
                  <a:lnTo>
                    <a:pt x="237451" y="104368"/>
                  </a:lnTo>
                  <a:lnTo>
                    <a:pt x="240931" y="108064"/>
                  </a:lnTo>
                  <a:lnTo>
                    <a:pt x="250228" y="107848"/>
                  </a:lnTo>
                  <a:lnTo>
                    <a:pt x="253453" y="104228"/>
                  </a:lnTo>
                  <a:close/>
                </a:path>
                <a:path w="254000" h="274954">
                  <a:moveTo>
                    <a:pt x="253580" y="245021"/>
                  </a:moveTo>
                  <a:lnTo>
                    <a:pt x="253390" y="230174"/>
                  </a:lnTo>
                  <a:lnTo>
                    <a:pt x="253453" y="202399"/>
                  </a:lnTo>
                  <a:lnTo>
                    <a:pt x="253403" y="163652"/>
                  </a:lnTo>
                  <a:lnTo>
                    <a:pt x="253060" y="161823"/>
                  </a:lnTo>
                  <a:lnTo>
                    <a:pt x="250774" y="157162"/>
                  </a:lnTo>
                  <a:lnTo>
                    <a:pt x="247103" y="155575"/>
                  </a:lnTo>
                  <a:lnTo>
                    <a:pt x="239814" y="157378"/>
                  </a:lnTo>
                  <a:lnTo>
                    <a:pt x="237477" y="160235"/>
                  </a:lnTo>
                  <a:lnTo>
                    <a:pt x="237477" y="244919"/>
                  </a:lnTo>
                  <a:lnTo>
                    <a:pt x="240728" y="248488"/>
                  </a:lnTo>
                  <a:lnTo>
                    <a:pt x="249555" y="248564"/>
                  </a:lnTo>
                  <a:lnTo>
                    <a:pt x="253580" y="245021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612030" y="7475394"/>
            <a:ext cx="469265" cy="560070"/>
            <a:chOff x="1612030" y="7475394"/>
            <a:chExt cx="469265" cy="560070"/>
          </a:xfrm>
        </p:grpSpPr>
        <p:sp>
          <p:nvSpPr>
            <p:cNvPr id="56" name="object 56"/>
            <p:cNvSpPr/>
            <p:nvPr/>
          </p:nvSpPr>
          <p:spPr>
            <a:xfrm>
              <a:off x="1612023" y="7475397"/>
              <a:ext cx="469265" cy="560070"/>
            </a:xfrm>
            <a:custGeom>
              <a:avLst/>
              <a:gdLst/>
              <a:ahLst/>
              <a:cxnLst/>
              <a:rect l="l" t="t" r="r" b="b"/>
              <a:pathLst>
                <a:path w="469264" h="560070">
                  <a:moveTo>
                    <a:pt x="331165" y="315341"/>
                  </a:moveTo>
                  <a:lnTo>
                    <a:pt x="329857" y="307238"/>
                  </a:lnTo>
                  <a:lnTo>
                    <a:pt x="314134" y="260324"/>
                  </a:lnTo>
                  <a:lnTo>
                    <a:pt x="313664" y="258940"/>
                  </a:lnTo>
                  <a:lnTo>
                    <a:pt x="306527" y="237705"/>
                  </a:lnTo>
                  <a:lnTo>
                    <a:pt x="295605" y="205409"/>
                  </a:lnTo>
                  <a:lnTo>
                    <a:pt x="292366" y="198361"/>
                  </a:lnTo>
                  <a:lnTo>
                    <a:pt x="291617" y="196723"/>
                  </a:lnTo>
                  <a:lnTo>
                    <a:pt x="286092" y="189484"/>
                  </a:lnTo>
                  <a:lnTo>
                    <a:pt x="279057" y="183642"/>
                  </a:lnTo>
                  <a:lnTo>
                    <a:pt x="270497" y="179146"/>
                  </a:lnTo>
                  <a:lnTo>
                    <a:pt x="266484" y="177901"/>
                  </a:lnTo>
                  <a:lnTo>
                    <a:pt x="266484" y="444995"/>
                  </a:lnTo>
                  <a:lnTo>
                    <a:pt x="264947" y="452755"/>
                  </a:lnTo>
                  <a:lnTo>
                    <a:pt x="260718" y="459117"/>
                  </a:lnTo>
                  <a:lnTo>
                    <a:pt x="254419" y="463410"/>
                  </a:lnTo>
                  <a:lnTo>
                    <a:pt x="246761" y="464972"/>
                  </a:lnTo>
                  <a:lnTo>
                    <a:pt x="239077" y="463334"/>
                  </a:lnTo>
                  <a:lnTo>
                    <a:pt x="232765" y="458990"/>
                  </a:lnTo>
                  <a:lnTo>
                    <a:pt x="228511" y="452615"/>
                  </a:lnTo>
                  <a:lnTo>
                    <a:pt x="226987" y="444919"/>
                  </a:lnTo>
                  <a:lnTo>
                    <a:pt x="228574" y="437349"/>
                  </a:lnTo>
                  <a:lnTo>
                    <a:pt x="232778" y="431152"/>
                  </a:lnTo>
                  <a:lnTo>
                    <a:pt x="238963" y="426935"/>
                  </a:lnTo>
                  <a:lnTo>
                    <a:pt x="246545" y="425323"/>
                  </a:lnTo>
                  <a:lnTo>
                    <a:pt x="254279" y="426796"/>
                  </a:lnTo>
                  <a:lnTo>
                    <a:pt x="260604" y="430987"/>
                  </a:lnTo>
                  <a:lnTo>
                    <a:pt x="264883" y="437261"/>
                  </a:lnTo>
                  <a:lnTo>
                    <a:pt x="266484" y="444995"/>
                  </a:lnTo>
                  <a:lnTo>
                    <a:pt x="266484" y="177901"/>
                  </a:lnTo>
                  <a:lnTo>
                    <a:pt x="265188" y="177495"/>
                  </a:lnTo>
                  <a:lnTo>
                    <a:pt x="265188" y="217957"/>
                  </a:lnTo>
                  <a:lnTo>
                    <a:pt x="263652" y="225666"/>
                  </a:lnTo>
                  <a:lnTo>
                    <a:pt x="259397" y="231952"/>
                  </a:lnTo>
                  <a:lnTo>
                    <a:pt x="253047" y="236194"/>
                  </a:lnTo>
                  <a:lnTo>
                    <a:pt x="245300" y="237705"/>
                  </a:lnTo>
                  <a:lnTo>
                    <a:pt x="237540" y="236093"/>
                  </a:lnTo>
                  <a:lnTo>
                    <a:pt x="231228" y="231800"/>
                  </a:lnTo>
                  <a:lnTo>
                    <a:pt x="226999" y="225463"/>
                  </a:lnTo>
                  <a:lnTo>
                    <a:pt x="225831" y="219329"/>
                  </a:lnTo>
                  <a:lnTo>
                    <a:pt x="225526" y="217766"/>
                  </a:lnTo>
                  <a:lnTo>
                    <a:pt x="227190" y="210121"/>
                  </a:lnTo>
                  <a:lnTo>
                    <a:pt x="231546" y="203923"/>
                  </a:lnTo>
                  <a:lnTo>
                    <a:pt x="237947" y="199809"/>
                  </a:lnTo>
                  <a:lnTo>
                    <a:pt x="245745" y="198361"/>
                  </a:lnTo>
                  <a:lnTo>
                    <a:pt x="253314" y="199974"/>
                  </a:lnTo>
                  <a:lnTo>
                    <a:pt x="259473" y="204177"/>
                  </a:lnTo>
                  <a:lnTo>
                    <a:pt x="263626" y="210375"/>
                  </a:lnTo>
                  <a:lnTo>
                    <a:pt x="265188" y="217957"/>
                  </a:lnTo>
                  <a:lnTo>
                    <a:pt x="265188" y="177495"/>
                  </a:lnTo>
                  <a:lnTo>
                    <a:pt x="244284" y="170967"/>
                  </a:lnTo>
                  <a:lnTo>
                    <a:pt x="217957" y="167894"/>
                  </a:lnTo>
                  <a:lnTo>
                    <a:pt x="191477" y="169684"/>
                  </a:lnTo>
                  <a:lnTo>
                    <a:pt x="164833" y="176110"/>
                  </a:lnTo>
                  <a:lnTo>
                    <a:pt x="162407" y="177114"/>
                  </a:lnTo>
                  <a:lnTo>
                    <a:pt x="162407" y="239039"/>
                  </a:lnTo>
                  <a:lnTo>
                    <a:pt x="160820" y="246722"/>
                  </a:lnTo>
                  <a:lnTo>
                    <a:pt x="156540" y="253034"/>
                  </a:lnTo>
                  <a:lnTo>
                    <a:pt x="150177" y="257352"/>
                  </a:lnTo>
                  <a:lnTo>
                    <a:pt x="142506" y="258940"/>
                  </a:lnTo>
                  <a:lnTo>
                    <a:pt x="134810" y="257352"/>
                  </a:lnTo>
                  <a:lnTo>
                    <a:pt x="128549" y="253072"/>
                  </a:lnTo>
                  <a:lnTo>
                    <a:pt x="124333" y="246697"/>
                  </a:lnTo>
                  <a:lnTo>
                    <a:pt x="122809" y="238950"/>
                  </a:lnTo>
                  <a:lnTo>
                    <a:pt x="124371" y="231394"/>
                  </a:lnTo>
                  <a:lnTo>
                    <a:pt x="128574" y="225171"/>
                  </a:lnTo>
                  <a:lnTo>
                    <a:pt x="134772" y="220941"/>
                  </a:lnTo>
                  <a:lnTo>
                    <a:pt x="142303" y="219329"/>
                  </a:lnTo>
                  <a:lnTo>
                    <a:pt x="150012" y="220865"/>
                  </a:lnTo>
                  <a:lnTo>
                    <a:pt x="156400" y="225107"/>
                  </a:lnTo>
                  <a:lnTo>
                    <a:pt x="160756" y="231394"/>
                  </a:lnTo>
                  <a:lnTo>
                    <a:pt x="162407" y="239039"/>
                  </a:lnTo>
                  <a:lnTo>
                    <a:pt x="162407" y="177114"/>
                  </a:lnTo>
                  <a:lnTo>
                    <a:pt x="130657" y="207314"/>
                  </a:lnTo>
                  <a:lnTo>
                    <a:pt x="130086" y="209130"/>
                  </a:lnTo>
                  <a:lnTo>
                    <a:pt x="127850" y="210693"/>
                  </a:lnTo>
                  <a:lnTo>
                    <a:pt x="126034" y="211836"/>
                  </a:lnTo>
                  <a:lnTo>
                    <a:pt x="117386" y="219621"/>
                  </a:lnTo>
                  <a:lnTo>
                    <a:pt x="112217" y="229336"/>
                  </a:lnTo>
                  <a:lnTo>
                    <a:pt x="110718" y="240245"/>
                  </a:lnTo>
                  <a:lnTo>
                    <a:pt x="113118" y="251650"/>
                  </a:lnTo>
                  <a:lnTo>
                    <a:pt x="113957" y="253860"/>
                  </a:lnTo>
                  <a:lnTo>
                    <a:pt x="114084" y="256832"/>
                  </a:lnTo>
                  <a:lnTo>
                    <a:pt x="108051" y="275018"/>
                  </a:lnTo>
                  <a:lnTo>
                    <a:pt x="101180" y="295465"/>
                  </a:lnTo>
                  <a:lnTo>
                    <a:pt x="97167" y="307606"/>
                  </a:lnTo>
                  <a:lnTo>
                    <a:pt x="96151" y="310756"/>
                  </a:lnTo>
                  <a:lnTo>
                    <a:pt x="95504" y="314350"/>
                  </a:lnTo>
                  <a:lnTo>
                    <a:pt x="97040" y="326009"/>
                  </a:lnTo>
                  <a:lnTo>
                    <a:pt x="103682" y="331889"/>
                  </a:lnTo>
                  <a:lnTo>
                    <a:pt x="119964" y="333502"/>
                  </a:lnTo>
                  <a:lnTo>
                    <a:pt x="127596" y="328510"/>
                  </a:lnTo>
                  <a:lnTo>
                    <a:pt x="145707" y="274789"/>
                  </a:lnTo>
                  <a:lnTo>
                    <a:pt x="147320" y="269379"/>
                  </a:lnTo>
                  <a:lnTo>
                    <a:pt x="151879" y="270624"/>
                  </a:lnTo>
                  <a:lnTo>
                    <a:pt x="151968" y="272211"/>
                  </a:lnTo>
                  <a:lnTo>
                    <a:pt x="152133" y="273469"/>
                  </a:lnTo>
                  <a:lnTo>
                    <a:pt x="152184" y="533946"/>
                  </a:lnTo>
                  <a:lnTo>
                    <a:pt x="154444" y="545058"/>
                  </a:lnTo>
                  <a:lnTo>
                    <a:pt x="160591" y="553554"/>
                  </a:lnTo>
                  <a:lnTo>
                    <a:pt x="169684" y="558673"/>
                  </a:lnTo>
                  <a:lnTo>
                    <a:pt x="180809" y="559676"/>
                  </a:lnTo>
                  <a:lnTo>
                    <a:pt x="190817" y="556679"/>
                  </a:lnTo>
                  <a:lnTo>
                    <a:pt x="198628" y="550481"/>
                  </a:lnTo>
                  <a:lnTo>
                    <a:pt x="203771" y="541616"/>
                  </a:lnTo>
                  <a:lnTo>
                    <a:pt x="205803" y="530606"/>
                  </a:lnTo>
                  <a:lnTo>
                    <a:pt x="209461" y="382866"/>
                  </a:lnTo>
                  <a:lnTo>
                    <a:pt x="209308" y="379412"/>
                  </a:lnTo>
                  <a:lnTo>
                    <a:pt x="217868" y="379539"/>
                  </a:lnTo>
                  <a:lnTo>
                    <a:pt x="217500" y="382866"/>
                  </a:lnTo>
                  <a:lnTo>
                    <a:pt x="218122" y="403999"/>
                  </a:lnTo>
                  <a:lnTo>
                    <a:pt x="218338" y="413105"/>
                  </a:lnTo>
                  <a:lnTo>
                    <a:pt x="218363" y="426935"/>
                  </a:lnTo>
                  <a:lnTo>
                    <a:pt x="217639" y="430809"/>
                  </a:lnTo>
                  <a:lnTo>
                    <a:pt x="214337" y="442696"/>
                  </a:lnTo>
                  <a:lnTo>
                    <a:pt x="214591" y="450176"/>
                  </a:lnTo>
                  <a:lnTo>
                    <a:pt x="218630" y="460870"/>
                  </a:lnTo>
                  <a:lnTo>
                    <a:pt x="219506" y="464248"/>
                  </a:lnTo>
                  <a:lnTo>
                    <a:pt x="220103" y="484327"/>
                  </a:lnTo>
                  <a:lnTo>
                    <a:pt x="220497" y="501129"/>
                  </a:lnTo>
                  <a:lnTo>
                    <a:pt x="220992" y="517918"/>
                  </a:lnTo>
                  <a:lnTo>
                    <a:pt x="240207" y="558368"/>
                  </a:lnTo>
                  <a:lnTo>
                    <a:pt x="250952" y="559765"/>
                  </a:lnTo>
                  <a:lnTo>
                    <a:pt x="260896" y="557326"/>
                  </a:lnTo>
                  <a:lnTo>
                    <a:pt x="268490" y="551611"/>
                  </a:lnTo>
                  <a:lnTo>
                    <a:pt x="273342" y="543039"/>
                  </a:lnTo>
                  <a:lnTo>
                    <a:pt x="275069" y="532091"/>
                  </a:lnTo>
                  <a:lnTo>
                    <a:pt x="275145" y="464972"/>
                  </a:lnTo>
                  <a:lnTo>
                    <a:pt x="275158" y="462343"/>
                  </a:lnTo>
                  <a:lnTo>
                    <a:pt x="275780" y="458990"/>
                  </a:lnTo>
                  <a:lnTo>
                    <a:pt x="279311" y="448792"/>
                  </a:lnTo>
                  <a:lnTo>
                    <a:pt x="279209" y="441655"/>
                  </a:lnTo>
                  <a:lnTo>
                    <a:pt x="275831" y="431152"/>
                  </a:lnTo>
                  <a:lnTo>
                    <a:pt x="275132" y="427710"/>
                  </a:lnTo>
                  <a:lnTo>
                    <a:pt x="275132" y="425323"/>
                  </a:lnTo>
                  <a:lnTo>
                    <a:pt x="275082" y="379412"/>
                  </a:lnTo>
                  <a:lnTo>
                    <a:pt x="275082" y="269379"/>
                  </a:lnTo>
                  <a:lnTo>
                    <a:pt x="275094" y="263385"/>
                  </a:lnTo>
                  <a:lnTo>
                    <a:pt x="275336" y="261835"/>
                  </a:lnTo>
                  <a:lnTo>
                    <a:pt x="275488" y="260324"/>
                  </a:lnTo>
                  <a:lnTo>
                    <a:pt x="280962" y="275018"/>
                  </a:lnTo>
                  <a:lnTo>
                    <a:pt x="286054" y="289369"/>
                  </a:lnTo>
                  <a:lnTo>
                    <a:pt x="291045" y="303885"/>
                  </a:lnTo>
                  <a:lnTo>
                    <a:pt x="295948" y="318401"/>
                  </a:lnTo>
                  <a:lnTo>
                    <a:pt x="299783" y="325805"/>
                  </a:lnTo>
                  <a:lnTo>
                    <a:pt x="305181" y="330657"/>
                  </a:lnTo>
                  <a:lnTo>
                    <a:pt x="311759" y="332727"/>
                  </a:lnTo>
                  <a:lnTo>
                    <a:pt x="319138" y="331812"/>
                  </a:lnTo>
                  <a:lnTo>
                    <a:pt x="325539" y="328206"/>
                  </a:lnTo>
                  <a:lnTo>
                    <a:pt x="329641" y="322516"/>
                  </a:lnTo>
                  <a:lnTo>
                    <a:pt x="331165" y="315341"/>
                  </a:lnTo>
                  <a:close/>
                </a:path>
                <a:path w="469264" h="560070">
                  <a:moveTo>
                    <a:pt x="468833" y="461746"/>
                  </a:moveTo>
                  <a:lnTo>
                    <a:pt x="397306" y="377723"/>
                  </a:lnTo>
                  <a:lnTo>
                    <a:pt x="387527" y="385660"/>
                  </a:lnTo>
                  <a:lnTo>
                    <a:pt x="368871" y="363766"/>
                  </a:lnTo>
                  <a:lnTo>
                    <a:pt x="400748" y="321475"/>
                  </a:lnTo>
                  <a:lnTo>
                    <a:pt x="420585" y="274942"/>
                  </a:lnTo>
                  <a:lnTo>
                    <a:pt x="428891" y="226326"/>
                  </a:lnTo>
                  <a:lnTo>
                    <a:pt x="426224" y="177787"/>
                  </a:lnTo>
                  <a:lnTo>
                    <a:pt x="413092" y="131508"/>
                  </a:lnTo>
                  <a:lnTo>
                    <a:pt x="390055" y="89623"/>
                  </a:lnTo>
                  <a:lnTo>
                    <a:pt x="359295" y="55118"/>
                  </a:lnTo>
                  <a:lnTo>
                    <a:pt x="322618" y="28371"/>
                  </a:lnTo>
                  <a:lnTo>
                    <a:pt x="281597" y="9906"/>
                  </a:lnTo>
                  <a:lnTo>
                    <a:pt x="237794" y="279"/>
                  </a:lnTo>
                  <a:lnTo>
                    <a:pt x="192773" y="0"/>
                  </a:lnTo>
                  <a:lnTo>
                    <a:pt x="148120" y="9626"/>
                  </a:lnTo>
                  <a:lnTo>
                    <a:pt x="105638" y="29070"/>
                  </a:lnTo>
                  <a:lnTo>
                    <a:pt x="69100" y="56248"/>
                  </a:lnTo>
                  <a:lnTo>
                    <a:pt x="39382" y="89941"/>
                  </a:lnTo>
                  <a:lnTo>
                    <a:pt x="17386" y="128866"/>
                  </a:lnTo>
                  <a:lnTo>
                    <a:pt x="3962" y="171805"/>
                  </a:lnTo>
                  <a:lnTo>
                    <a:pt x="0" y="217462"/>
                  </a:lnTo>
                  <a:lnTo>
                    <a:pt x="8610" y="273913"/>
                  </a:lnTo>
                  <a:lnTo>
                    <a:pt x="29464" y="322237"/>
                  </a:lnTo>
                  <a:lnTo>
                    <a:pt x="59220" y="361721"/>
                  </a:lnTo>
                  <a:lnTo>
                    <a:pt x="94576" y="391668"/>
                  </a:lnTo>
                  <a:lnTo>
                    <a:pt x="132245" y="411340"/>
                  </a:lnTo>
                  <a:lnTo>
                    <a:pt x="132207" y="388620"/>
                  </a:lnTo>
                  <a:lnTo>
                    <a:pt x="132435" y="377202"/>
                  </a:lnTo>
                  <a:lnTo>
                    <a:pt x="131216" y="375031"/>
                  </a:lnTo>
                  <a:lnTo>
                    <a:pt x="127723" y="373113"/>
                  </a:lnTo>
                  <a:lnTo>
                    <a:pt x="90970" y="346684"/>
                  </a:lnTo>
                  <a:lnTo>
                    <a:pt x="62509" y="312978"/>
                  </a:lnTo>
                  <a:lnTo>
                    <a:pt x="43192" y="273710"/>
                  </a:lnTo>
                  <a:lnTo>
                    <a:pt x="33832" y="230593"/>
                  </a:lnTo>
                  <a:lnTo>
                    <a:pt x="35306" y="185343"/>
                  </a:lnTo>
                  <a:lnTo>
                    <a:pt x="49390" y="138303"/>
                  </a:lnTo>
                  <a:lnTo>
                    <a:pt x="74663" y="98044"/>
                  </a:lnTo>
                  <a:lnTo>
                    <a:pt x="109042" y="66052"/>
                  </a:lnTo>
                  <a:lnTo>
                    <a:pt x="150406" y="43853"/>
                  </a:lnTo>
                  <a:lnTo>
                    <a:pt x="196684" y="32918"/>
                  </a:lnTo>
                  <a:lnTo>
                    <a:pt x="245770" y="34759"/>
                  </a:lnTo>
                  <a:lnTo>
                    <a:pt x="291388" y="49009"/>
                  </a:lnTo>
                  <a:lnTo>
                    <a:pt x="330187" y="73444"/>
                  </a:lnTo>
                  <a:lnTo>
                    <a:pt x="361061" y="106108"/>
                  </a:lnTo>
                  <a:lnTo>
                    <a:pt x="382917" y="145084"/>
                  </a:lnTo>
                  <a:lnTo>
                    <a:pt x="394690" y="188455"/>
                  </a:lnTo>
                  <a:lnTo>
                    <a:pt x="395287" y="234276"/>
                  </a:lnTo>
                  <a:lnTo>
                    <a:pt x="383603" y="280619"/>
                  </a:lnTo>
                  <a:lnTo>
                    <a:pt x="350342" y="334937"/>
                  </a:lnTo>
                  <a:lnTo>
                    <a:pt x="300088" y="374230"/>
                  </a:lnTo>
                  <a:lnTo>
                    <a:pt x="298030" y="375348"/>
                  </a:lnTo>
                  <a:lnTo>
                    <a:pt x="295084" y="377507"/>
                  </a:lnTo>
                  <a:lnTo>
                    <a:pt x="294767" y="387527"/>
                  </a:lnTo>
                  <a:lnTo>
                    <a:pt x="294779" y="413969"/>
                  </a:lnTo>
                  <a:lnTo>
                    <a:pt x="338759" y="390309"/>
                  </a:lnTo>
                  <a:lnTo>
                    <a:pt x="356946" y="411708"/>
                  </a:lnTo>
                  <a:lnTo>
                    <a:pt x="347662" y="420166"/>
                  </a:lnTo>
                  <a:lnTo>
                    <a:pt x="416229" y="500608"/>
                  </a:lnTo>
                  <a:lnTo>
                    <a:pt x="468833" y="461746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6139" y="7530439"/>
              <a:ext cx="98774" cy="98475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8903334" y="5558498"/>
            <a:ext cx="7376159" cy="1432560"/>
            <a:chOff x="8903334" y="5558498"/>
            <a:chExt cx="7376159" cy="1432560"/>
          </a:xfrm>
        </p:grpSpPr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03334" y="5558498"/>
              <a:ext cx="7376159" cy="143256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9058147" y="5650395"/>
              <a:ext cx="7066915" cy="1123950"/>
            </a:xfrm>
            <a:custGeom>
              <a:avLst/>
              <a:gdLst/>
              <a:ahLst/>
              <a:cxnLst/>
              <a:rect l="l" t="t" r="r" b="b"/>
              <a:pathLst>
                <a:path w="7066915" h="1123950">
                  <a:moveTo>
                    <a:pt x="6504686" y="0"/>
                  </a:moveTo>
                  <a:lnTo>
                    <a:pt x="561657" y="0"/>
                  </a:lnTo>
                  <a:lnTo>
                    <a:pt x="513195" y="2061"/>
                  </a:lnTo>
                  <a:lnTo>
                    <a:pt x="465877" y="8133"/>
                  </a:lnTo>
                  <a:lnTo>
                    <a:pt x="419873" y="18047"/>
                  </a:lnTo>
                  <a:lnTo>
                    <a:pt x="375351" y="31634"/>
                  </a:lnTo>
                  <a:lnTo>
                    <a:pt x="332480" y="48727"/>
                  </a:lnTo>
                  <a:lnTo>
                    <a:pt x="291427" y="69155"/>
                  </a:lnTo>
                  <a:lnTo>
                    <a:pt x="252363" y="92752"/>
                  </a:lnTo>
                  <a:lnTo>
                    <a:pt x="215455" y="119348"/>
                  </a:lnTo>
                  <a:lnTo>
                    <a:pt x="180871" y="148774"/>
                  </a:lnTo>
                  <a:lnTo>
                    <a:pt x="148782" y="180863"/>
                  </a:lnTo>
                  <a:lnTo>
                    <a:pt x="119354" y="215445"/>
                  </a:lnTo>
                  <a:lnTo>
                    <a:pt x="92757" y="252353"/>
                  </a:lnTo>
                  <a:lnTo>
                    <a:pt x="69159" y="291417"/>
                  </a:lnTo>
                  <a:lnTo>
                    <a:pt x="48730" y="332469"/>
                  </a:lnTo>
                  <a:lnTo>
                    <a:pt x="31636" y="375340"/>
                  </a:lnTo>
                  <a:lnTo>
                    <a:pt x="18048" y="419863"/>
                  </a:lnTo>
                  <a:lnTo>
                    <a:pt x="8133" y="465868"/>
                  </a:lnTo>
                  <a:lnTo>
                    <a:pt x="2061" y="513187"/>
                  </a:lnTo>
                  <a:lnTo>
                    <a:pt x="0" y="561651"/>
                  </a:lnTo>
                  <a:lnTo>
                    <a:pt x="2061" y="610114"/>
                  </a:lnTo>
                  <a:lnTo>
                    <a:pt x="8133" y="657433"/>
                  </a:lnTo>
                  <a:lnTo>
                    <a:pt x="18048" y="703438"/>
                  </a:lnTo>
                  <a:lnTo>
                    <a:pt x="31636" y="747961"/>
                  </a:lnTo>
                  <a:lnTo>
                    <a:pt x="48730" y="790834"/>
                  </a:lnTo>
                  <a:lnTo>
                    <a:pt x="69159" y="831888"/>
                  </a:lnTo>
                  <a:lnTo>
                    <a:pt x="92757" y="870954"/>
                  </a:lnTo>
                  <a:lnTo>
                    <a:pt x="119354" y="907863"/>
                  </a:lnTo>
                  <a:lnTo>
                    <a:pt x="148782" y="942448"/>
                  </a:lnTo>
                  <a:lnTo>
                    <a:pt x="180871" y="974539"/>
                  </a:lnTo>
                  <a:lnTo>
                    <a:pt x="215455" y="1003967"/>
                  </a:lnTo>
                  <a:lnTo>
                    <a:pt x="252363" y="1030565"/>
                  </a:lnTo>
                  <a:lnTo>
                    <a:pt x="291427" y="1054164"/>
                  </a:lnTo>
                  <a:lnTo>
                    <a:pt x="332480" y="1074595"/>
                  </a:lnTo>
                  <a:lnTo>
                    <a:pt x="375351" y="1091689"/>
                  </a:lnTo>
                  <a:lnTo>
                    <a:pt x="419873" y="1105278"/>
                  </a:lnTo>
                  <a:lnTo>
                    <a:pt x="465877" y="1115193"/>
                  </a:lnTo>
                  <a:lnTo>
                    <a:pt x="513195" y="1121265"/>
                  </a:lnTo>
                  <a:lnTo>
                    <a:pt x="561657" y="1123327"/>
                  </a:lnTo>
                  <a:lnTo>
                    <a:pt x="6504686" y="1123327"/>
                  </a:lnTo>
                  <a:lnTo>
                    <a:pt x="6553139" y="1121265"/>
                  </a:lnTo>
                  <a:lnTo>
                    <a:pt x="6600449" y="1115193"/>
                  </a:lnTo>
                  <a:lnTo>
                    <a:pt x="6646448" y="1105278"/>
                  </a:lnTo>
                  <a:lnTo>
                    <a:pt x="6690966" y="1091689"/>
                  </a:lnTo>
                  <a:lnTo>
                    <a:pt x="6733836" y="1074595"/>
                  </a:lnTo>
                  <a:lnTo>
                    <a:pt x="6774887" y="1054164"/>
                  </a:lnTo>
                  <a:lnTo>
                    <a:pt x="6813952" y="1030565"/>
                  </a:lnTo>
                  <a:lnTo>
                    <a:pt x="6850861" y="1003967"/>
                  </a:lnTo>
                  <a:lnTo>
                    <a:pt x="6885446" y="974539"/>
                  </a:lnTo>
                  <a:lnTo>
                    <a:pt x="6917538" y="942448"/>
                  </a:lnTo>
                  <a:lnTo>
                    <a:pt x="6946969" y="907863"/>
                  </a:lnTo>
                  <a:lnTo>
                    <a:pt x="6973569" y="870954"/>
                  </a:lnTo>
                  <a:lnTo>
                    <a:pt x="6997170" y="831888"/>
                  </a:lnTo>
                  <a:lnTo>
                    <a:pt x="7017603" y="790834"/>
                  </a:lnTo>
                  <a:lnTo>
                    <a:pt x="7034699" y="747961"/>
                  </a:lnTo>
                  <a:lnTo>
                    <a:pt x="7048290" y="703438"/>
                  </a:lnTo>
                  <a:lnTo>
                    <a:pt x="7058207" y="657433"/>
                  </a:lnTo>
                  <a:lnTo>
                    <a:pt x="7064281" y="610114"/>
                  </a:lnTo>
                  <a:lnTo>
                    <a:pt x="7066343" y="561651"/>
                  </a:lnTo>
                  <a:lnTo>
                    <a:pt x="7064281" y="513187"/>
                  </a:lnTo>
                  <a:lnTo>
                    <a:pt x="7058207" y="465868"/>
                  </a:lnTo>
                  <a:lnTo>
                    <a:pt x="7048290" y="419863"/>
                  </a:lnTo>
                  <a:lnTo>
                    <a:pt x="7034699" y="375340"/>
                  </a:lnTo>
                  <a:lnTo>
                    <a:pt x="7017603" y="332469"/>
                  </a:lnTo>
                  <a:lnTo>
                    <a:pt x="6997170" y="291417"/>
                  </a:lnTo>
                  <a:lnTo>
                    <a:pt x="6973569" y="252353"/>
                  </a:lnTo>
                  <a:lnTo>
                    <a:pt x="6946969" y="215445"/>
                  </a:lnTo>
                  <a:lnTo>
                    <a:pt x="6917538" y="180863"/>
                  </a:lnTo>
                  <a:lnTo>
                    <a:pt x="6885446" y="148774"/>
                  </a:lnTo>
                  <a:lnTo>
                    <a:pt x="6850861" y="119348"/>
                  </a:lnTo>
                  <a:lnTo>
                    <a:pt x="6813952" y="92752"/>
                  </a:lnTo>
                  <a:lnTo>
                    <a:pt x="6774887" y="69155"/>
                  </a:lnTo>
                  <a:lnTo>
                    <a:pt x="6733836" y="48727"/>
                  </a:lnTo>
                  <a:lnTo>
                    <a:pt x="6690966" y="31634"/>
                  </a:lnTo>
                  <a:lnTo>
                    <a:pt x="6646448" y="18047"/>
                  </a:lnTo>
                  <a:lnTo>
                    <a:pt x="6600449" y="8133"/>
                  </a:lnTo>
                  <a:lnTo>
                    <a:pt x="6553139" y="2061"/>
                  </a:lnTo>
                  <a:lnTo>
                    <a:pt x="6504686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156318" y="5743734"/>
              <a:ext cx="958215" cy="944244"/>
            </a:xfrm>
            <a:custGeom>
              <a:avLst/>
              <a:gdLst/>
              <a:ahLst/>
              <a:cxnLst/>
              <a:rect l="l" t="t" r="r" b="b"/>
              <a:pathLst>
                <a:path w="958215" h="944245">
                  <a:moveTo>
                    <a:pt x="480631" y="0"/>
                  </a:moveTo>
                  <a:lnTo>
                    <a:pt x="431638" y="2270"/>
                  </a:lnTo>
                  <a:lnTo>
                    <a:pt x="384045" y="9260"/>
                  </a:lnTo>
                  <a:lnTo>
                    <a:pt x="338094" y="20732"/>
                  </a:lnTo>
                  <a:lnTo>
                    <a:pt x="294027" y="36451"/>
                  </a:lnTo>
                  <a:lnTo>
                    <a:pt x="252085" y="56180"/>
                  </a:lnTo>
                  <a:lnTo>
                    <a:pt x="212509" y="79682"/>
                  </a:lnTo>
                  <a:lnTo>
                    <a:pt x="175541" y="106721"/>
                  </a:lnTo>
                  <a:lnTo>
                    <a:pt x="141422" y="137062"/>
                  </a:lnTo>
                  <a:lnTo>
                    <a:pt x="110393" y="170467"/>
                  </a:lnTo>
                  <a:lnTo>
                    <a:pt x="82696" y="206700"/>
                  </a:lnTo>
                  <a:lnTo>
                    <a:pt x="58572" y="245524"/>
                  </a:lnTo>
                  <a:lnTo>
                    <a:pt x="38263" y="286704"/>
                  </a:lnTo>
                  <a:lnTo>
                    <a:pt x="22010" y="330003"/>
                  </a:lnTo>
                  <a:lnTo>
                    <a:pt x="10054" y="375184"/>
                  </a:lnTo>
                  <a:lnTo>
                    <a:pt x="2637" y="422012"/>
                  </a:lnTo>
                  <a:lnTo>
                    <a:pt x="0" y="470249"/>
                  </a:lnTo>
                  <a:lnTo>
                    <a:pt x="2309" y="518505"/>
                  </a:lnTo>
                  <a:lnTo>
                    <a:pt x="9410" y="565383"/>
                  </a:lnTo>
                  <a:lnTo>
                    <a:pt x="21062" y="610645"/>
                  </a:lnTo>
                  <a:lnTo>
                    <a:pt x="37026" y="654054"/>
                  </a:lnTo>
                  <a:lnTo>
                    <a:pt x="57061" y="695370"/>
                  </a:lnTo>
                  <a:lnTo>
                    <a:pt x="80927" y="734357"/>
                  </a:lnTo>
                  <a:lnTo>
                    <a:pt x="108384" y="770775"/>
                  </a:lnTo>
                  <a:lnTo>
                    <a:pt x="139191" y="804388"/>
                  </a:lnTo>
                  <a:lnTo>
                    <a:pt x="173110" y="834957"/>
                  </a:lnTo>
                  <a:lnTo>
                    <a:pt x="209898" y="862244"/>
                  </a:lnTo>
                  <a:lnTo>
                    <a:pt x="249317" y="886011"/>
                  </a:lnTo>
                  <a:lnTo>
                    <a:pt x="291125" y="906020"/>
                  </a:lnTo>
                  <a:lnTo>
                    <a:pt x="335084" y="922033"/>
                  </a:lnTo>
                  <a:lnTo>
                    <a:pt x="380952" y="933813"/>
                  </a:lnTo>
                  <a:lnTo>
                    <a:pt x="428489" y="941120"/>
                  </a:lnTo>
                  <a:lnTo>
                    <a:pt x="477456" y="943717"/>
                  </a:lnTo>
                  <a:lnTo>
                    <a:pt x="526449" y="941447"/>
                  </a:lnTo>
                  <a:lnTo>
                    <a:pt x="574042" y="934457"/>
                  </a:lnTo>
                  <a:lnTo>
                    <a:pt x="619993" y="922984"/>
                  </a:lnTo>
                  <a:lnTo>
                    <a:pt x="664060" y="907265"/>
                  </a:lnTo>
                  <a:lnTo>
                    <a:pt x="706002" y="887536"/>
                  </a:lnTo>
                  <a:lnTo>
                    <a:pt x="745578" y="864033"/>
                  </a:lnTo>
                  <a:lnTo>
                    <a:pt x="782546" y="836993"/>
                  </a:lnTo>
                  <a:lnTo>
                    <a:pt x="816665" y="806653"/>
                  </a:lnTo>
                  <a:lnTo>
                    <a:pt x="847694" y="773248"/>
                  </a:lnTo>
                  <a:lnTo>
                    <a:pt x="875391" y="737015"/>
                  </a:lnTo>
                  <a:lnTo>
                    <a:pt x="899515" y="698190"/>
                  </a:lnTo>
                  <a:lnTo>
                    <a:pt x="919824" y="657010"/>
                  </a:lnTo>
                  <a:lnTo>
                    <a:pt x="936077" y="613712"/>
                  </a:lnTo>
                  <a:lnTo>
                    <a:pt x="948033" y="568531"/>
                  </a:lnTo>
                  <a:lnTo>
                    <a:pt x="955450" y="521704"/>
                  </a:lnTo>
                  <a:lnTo>
                    <a:pt x="958087" y="473468"/>
                  </a:lnTo>
                  <a:lnTo>
                    <a:pt x="955778" y="425211"/>
                  </a:lnTo>
                  <a:lnTo>
                    <a:pt x="948677" y="378332"/>
                  </a:lnTo>
                  <a:lnTo>
                    <a:pt x="937025" y="333069"/>
                  </a:lnTo>
                  <a:lnTo>
                    <a:pt x="921061" y="289661"/>
                  </a:lnTo>
                  <a:lnTo>
                    <a:pt x="901026" y="248344"/>
                  </a:lnTo>
                  <a:lnTo>
                    <a:pt x="877160" y="209358"/>
                  </a:lnTo>
                  <a:lnTo>
                    <a:pt x="849703" y="172939"/>
                  </a:lnTo>
                  <a:lnTo>
                    <a:pt x="818896" y="139326"/>
                  </a:lnTo>
                  <a:lnTo>
                    <a:pt x="784977" y="108758"/>
                  </a:lnTo>
                  <a:lnTo>
                    <a:pt x="748189" y="81471"/>
                  </a:lnTo>
                  <a:lnTo>
                    <a:pt x="708770" y="57705"/>
                  </a:lnTo>
                  <a:lnTo>
                    <a:pt x="666962" y="37696"/>
                  </a:lnTo>
                  <a:lnTo>
                    <a:pt x="623003" y="21683"/>
                  </a:lnTo>
                  <a:lnTo>
                    <a:pt x="577135" y="9904"/>
                  </a:lnTo>
                  <a:lnTo>
                    <a:pt x="529598" y="2597"/>
                  </a:lnTo>
                  <a:lnTo>
                    <a:pt x="480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0364114" y="5792000"/>
            <a:ext cx="5438140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8100" marR="30480">
              <a:lnSpc>
                <a:spcPts val="2480"/>
              </a:lnSpc>
              <a:spcBef>
                <a:spcPts val="515"/>
              </a:spcBef>
            </a:pP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Раннее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обращение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наличии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признаков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обострения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проведения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терапии</a:t>
            </a:r>
            <a:r>
              <a:rPr sz="2100" spc="-89" baseline="31746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8903334" y="7070312"/>
            <a:ext cx="7376159" cy="1426845"/>
            <a:chOff x="8903334" y="7070312"/>
            <a:chExt cx="7376159" cy="1426845"/>
          </a:xfrm>
        </p:grpSpPr>
        <p:pic>
          <p:nvPicPr>
            <p:cNvPr id="64" name="object 6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03334" y="7070312"/>
              <a:ext cx="7376159" cy="142645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9058147" y="7160501"/>
              <a:ext cx="7066915" cy="1120140"/>
            </a:xfrm>
            <a:custGeom>
              <a:avLst/>
              <a:gdLst/>
              <a:ahLst/>
              <a:cxnLst/>
              <a:rect l="l" t="t" r="r" b="b"/>
              <a:pathLst>
                <a:path w="7066915" h="1120140">
                  <a:moveTo>
                    <a:pt x="6506527" y="0"/>
                  </a:moveTo>
                  <a:lnTo>
                    <a:pt x="559816" y="0"/>
                  </a:lnTo>
                  <a:lnTo>
                    <a:pt x="511512" y="2054"/>
                  </a:lnTo>
                  <a:lnTo>
                    <a:pt x="464349" y="8107"/>
                  </a:lnTo>
                  <a:lnTo>
                    <a:pt x="418496" y="17989"/>
                  </a:lnTo>
                  <a:lnTo>
                    <a:pt x="374120" y="31532"/>
                  </a:lnTo>
                  <a:lnTo>
                    <a:pt x="331389" y="48569"/>
                  </a:lnTo>
                  <a:lnTo>
                    <a:pt x="290471" y="68932"/>
                  </a:lnTo>
                  <a:lnTo>
                    <a:pt x="251535" y="92452"/>
                  </a:lnTo>
                  <a:lnTo>
                    <a:pt x="214748" y="118962"/>
                  </a:lnTo>
                  <a:lnTo>
                    <a:pt x="180278" y="148294"/>
                  </a:lnTo>
                  <a:lnTo>
                    <a:pt x="148293" y="180279"/>
                  </a:lnTo>
                  <a:lnTo>
                    <a:pt x="118962" y="214750"/>
                  </a:lnTo>
                  <a:lnTo>
                    <a:pt x="92453" y="251538"/>
                  </a:lnTo>
                  <a:lnTo>
                    <a:pt x="68932" y="290477"/>
                  </a:lnTo>
                  <a:lnTo>
                    <a:pt x="48570" y="331396"/>
                  </a:lnTo>
                  <a:lnTo>
                    <a:pt x="31533" y="374130"/>
                  </a:lnTo>
                  <a:lnTo>
                    <a:pt x="17989" y="418509"/>
                  </a:lnTo>
                  <a:lnTo>
                    <a:pt x="8107" y="464366"/>
                  </a:lnTo>
                  <a:lnTo>
                    <a:pt x="2054" y="511533"/>
                  </a:lnTo>
                  <a:lnTo>
                    <a:pt x="0" y="559841"/>
                  </a:lnTo>
                  <a:lnTo>
                    <a:pt x="2054" y="608146"/>
                  </a:lnTo>
                  <a:lnTo>
                    <a:pt x="8107" y="655311"/>
                  </a:lnTo>
                  <a:lnTo>
                    <a:pt x="17989" y="701166"/>
                  </a:lnTo>
                  <a:lnTo>
                    <a:pt x="31533" y="745544"/>
                  </a:lnTo>
                  <a:lnTo>
                    <a:pt x="48570" y="788277"/>
                  </a:lnTo>
                  <a:lnTo>
                    <a:pt x="68932" y="829197"/>
                  </a:lnTo>
                  <a:lnTo>
                    <a:pt x="92453" y="868135"/>
                  </a:lnTo>
                  <a:lnTo>
                    <a:pt x="118962" y="904924"/>
                  </a:lnTo>
                  <a:lnTo>
                    <a:pt x="148293" y="939395"/>
                  </a:lnTo>
                  <a:lnTo>
                    <a:pt x="180278" y="971381"/>
                  </a:lnTo>
                  <a:lnTo>
                    <a:pt x="214748" y="1000714"/>
                  </a:lnTo>
                  <a:lnTo>
                    <a:pt x="251535" y="1027225"/>
                  </a:lnTo>
                  <a:lnTo>
                    <a:pt x="290471" y="1050746"/>
                  </a:lnTo>
                  <a:lnTo>
                    <a:pt x="331389" y="1071110"/>
                  </a:lnTo>
                  <a:lnTo>
                    <a:pt x="374120" y="1088148"/>
                  </a:lnTo>
                  <a:lnTo>
                    <a:pt x="418496" y="1101692"/>
                  </a:lnTo>
                  <a:lnTo>
                    <a:pt x="464349" y="1111575"/>
                  </a:lnTo>
                  <a:lnTo>
                    <a:pt x="511512" y="1117627"/>
                  </a:lnTo>
                  <a:lnTo>
                    <a:pt x="559816" y="1119682"/>
                  </a:lnTo>
                  <a:lnTo>
                    <a:pt x="6506527" y="1119682"/>
                  </a:lnTo>
                  <a:lnTo>
                    <a:pt x="6554822" y="1117627"/>
                  </a:lnTo>
                  <a:lnTo>
                    <a:pt x="6601977" y="1111575"/>
                  </a:lnTo>
                  <a:lnTo>
                    <a:pt x="6647825" y="1101692"/>
                  </a:lnTo>
                  <a:lnTo>
                    <a:pt x="6692198" y="1088148"/>
                  </a:lnTo>
                  <a:lnTo>
                    <a:pt x="6734926" y="1071110"/>
                  </a:lnTo>
                  <a:lnTo>
                    <a:pt x="6775843" y="1050746"/>
                  </a:lnTo>
                  <a:lnTo>
                    <a:pt x="6814780" y="1027225"/>
                  </a:lnTo>
                  <a:lnTo>
                    <a:pt x="6851568" y="1000714"/>
                  </a:lnTo>
                  <a:lnTo>
                    <a:pt x="6886040" y="971381"/>
                  </a:lnTo>
                  <a:lnTo>
                    <a:pt x="6918027" y="939395"/>
                  </a:lnTo>
                  <a:lnTo>
                    <a:pt x="6947361" y="904924"/>
                  </a:lnTo>
                  <a:lnTo>
                    <a:pt x="6973874" y="868135"/>
                  </a:lnTo>
                  <a:lnTo>
                    <a:pt x="6997397" y="829197"/>
                  </a:lnTo>
                  <a:lnTo>
                    <a:pt x="7017763" y="788277"/>
                  </a:lnTo>
                  <a:lnTo>
                    <a:pt x="7034803" y="745544"/>
                  </a:lnTo>
                  <a:lnTo>
                    <a:pt x="7048350" y="701166"/>
                  </a:lnTo>
                  <a:lnTo>
                    <a:pt x="7058234" y="655311"/>
                  </a:lnTo>
                  <a:lnTo>
                    <a:pt x="7064288" y="608146"/>
                  </a:lnTo>
                  <a:lnTo>
                    <a:pt x="7066343" y="559841"/>
                  </a:lnTo>
                  <a:lnTo>
                    <a:pt x="7064288" y="511533"/>
                  </a:lnTo>
                  <a:lnTo>
                    <a:pt x="7058234" y="464366"/>
                  </a:lnTo>
                  <a:lnTo>
                    <a:pt x="7048350" y="418509"/>
                  </a:lnTo>
                  <a:lnTo>
                    <a:pt x="7034803" y="374130"/>
                  </a:lnTo>
                  <a:lnTo>
                    <a:pt x="7017763" y="331396"/>
                  </a:lnTo>
                  <a:lnTo>
                    <a:pt x="6997397" y="290477"/>
                  </a:lnTo>
                  <a:lnTo>
                    <a:pt x="6973874" y="251538"/>
                  </a:lnTo>
                  <a:lnTo>
                    <a:pt x="6947361" y="214750"/>
                  </a:lnTo>
                  <a:lnTo>
                    <a:pt x="6918027" y="180279"/>
                  </a:lnTo>
                  <a:lnTo>
                    <a:pt x="6886040" y="148294"/>
                  </a:lnTo>
                  <a:lnTo>
                    <a:pt x="6851568" y="118962"/>
                  </a:lnTo>
                  <a:lnTo>
                    <a:pt x="6814780" y="92452"/>
                  </a:lnTo>
                  <a:lnTo>
                    <a:pt x="6775843" y="68932"/>
                  </a:lnTo>
                  <a:lnTo>
                    <a:pt x="6734926" y="48569"/>
                  </a:lnTo>
                  <a:lnTo>
                    <a:pt x="6692198" y="31532"/>
                  </a:lnTo>
                  <a:lnTo>
                    <a:pt x="6647825" y="17989"/>
                  </a:lnTo>
                  <a:lnTo>
                    <a:pt x="6601977" y="8107"/>
                  </a:lnTo>
                  <a:lnTo>
                    <a:pt x="6554822" y="2054"/>
                  </a:lnTo>
                  <a:lnTo>
                    <a:pt x="6506527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167177" y="7263047"/>
              <a:ext cx="958215" cy="944244"/>
            </a:xfrm>
            <a:custGeom>
              <a:avLst/>
              <a:gdLst/>
              <a:ahLst/>
              <a:cxnLst/>
              <a:rect l="l" t="t" r="r" b="b"/>
              <a:pathLst>
                <a:path w="958215" h="944245">
                  <a:moveTo>
                    <a:pt x="480631" y="0"/>
                  </a:moveTo>
                  <a:lnTo>
                    <a:pt x="431638" y="2270"/>
                  </a:lnTo>
                  <a:lnTo>
                    <a:pt x="384045" y="9260"/>
                  </a:lnTo>
                  <a:lnTo>
                    <a:pt x="338094" y="20732"/>
                  </a:lnTo>
                  <a:lnTo>
                    <a:pt x="294027" y="36451"/>
                  </a:lnTo>
                  <a:lnTo>
                    <a:pt x="252085" y="56179"/>
                  </a:lnTo>
                  <a:lnTo>
                    <a:pt x="212509" y="79682"/>
                  </a:lnTo>
                  <a:lnTo>
                    <a:pt x="175541" y="106721"/>
                  </a:lnTo>
                  <a:lnTo>
                    <a:pt x="141422" y="137061"/>
                  </a:lnTo>
                  <a:lnTo>
                    <a:pt x="110393" y="170466"/>
                  </a:lnTo>
                  <a:lnTo>
                    <a:pt x="82696" y="206698"/>
                  </a:lnTo>
                  <a:lnTo>
                    <a:pt x="58572" y="245522"/>
                  </a:lnTo>
                  <a:lnTo>
                    <a:pt x="38263" y="286701"/>
                  </a:lnTo>
                  <a:lnTo>
                    <a:pt x="22010" y="329999"/>
                  </a:lnTo>
                  <a:lnTo>
                    <a:pt x="10054" y="375180"/>
                  </a:lnTo>
                  <a:lnTo>
                    <a:pt x="2637" y="422006"/>
                  </a:lnTo>
                  <a:lnTo>
                    <a:pt x="0" y="470242"/>
                  </a:lnTo>
                  <a:lnTo>
                    <a:pt x="2309" y="518500"/>
                  </a:lnTo>
                  <a:lnTo>
                    <a:pt x="9410" y="565379"/>
                  </a:lnTo>
                  <a:lnTo>
                    <a:pt x="21062" y="610642"/>
                  </a:lnTo>
                  <a:lnTo>
                    <a:pt x="37026" y="654051"/>
                  </a:lnTo>
                  <a:lnTo>
                    <a:pt x="57061" y="695368"/>
                  </a:lnTo>
                  <a:lnTo>
                    <a:pt x="80927" y="734355"/>
                  </a:lnTo>
                  <a:lnTo>
                    <a:pt x="108384" y="770774"/>
                  </a:lnTo>
                  <a:lnTo>
                    <a:pt x="139191" y="804387"/>
                  </a:lnTo>
                  <a:lnTo>
                    <a:pt x="173110" y="834956"/>
                  </a:lnTo>
                  <a:lnTo>
                    <a:pt x="209898" y="862244"/>
                  </a:lnTo>
                  <a:lnTo>
                    <a:pt x="249317" y="886011"/>
                  </a:lnTo>
                  <a:lnTo>
                    <a:pt x="291125" y="906020"/>
                  </a:lnTo>
                  <a:lnTo>
                    <a:pt x="335084" y="922033"/>
                  </a:lnTo>
                  <a:lnTo>
                    <a:pt x="380952" y="933813"/>
                  </a:lnTo>
                  <a:lnTo>
                    <a:pt x="428489" y="941120"/>
                  </a:lnTo>
                  <a:lnTo>
                    <a:pt x="477456" y="943717"/>
                  </a:lnTo>
                  <a:lnTo>
                    <a:pt x="526439" y="941446"/>
                  </a:lnTo>
                  <a:lnTo>
                    <a:pt x="574024" y="934455"/>
                  </a:lnTo>
                  <a:lnTo>
                    <a:pt x="619969" y="922982"/>
                  </a:lnTo>
                  <a:lnTo>
                    <a:pt x="664033" y="907263"/>
                  </a:lnTo>
                  <a:lnTo>
                    <a:pt x="705974" y="887533"/>
                  </a:lnTo>
                  <a:lnTo>
                    <a:pt x="745550" y="864031"/>
                  </a:lnTo>
                  <a:lnTo>
                    <a:pt x="782520" y="836991"/>
                  </a:lnTo>
                  <a:lnTo>
                    <a:pt x="816641" y="806650"/>
                  </a:lnTo>
                  <a:lnTo>
                    <a:pt x="847673" y="773246"/>
                  </a:lnTo>
                  <a:lnTo>
                    <a:pt x="875374" y="737013"/>
                  </a:lnTo>
                  <a:lnTo>
                    <a:pt x="899502" y="698189"/>
                  </a:lnTo>
                  <a:lnTo>
                    <a:pt x="919815" y="657009"/>
                  </a:lnTo>
                  <a:lnTo>
                    <a:pt x="936072" y="613711"/>
                  </a:lnTo>
                  <a:lnTo>
                    <a:pt x="948030" y="568531"/>
                  </a:lnTo>
                  <a:lnTo>
                    <a:pt x="955450" y="521704"/>
                  </a:lnTo>
                  <a:lnTo>
                    <a:pt x="958087" y="473468"/>
                  </a:lnTo>
                  <a:lnTo>
                    <a:pt x="955768" y="425211"/>
                  </a:lnTo>
                  <a:lnTo>
                    <a:pt x="948659" y="378332"/>
                  </a:lnTo>
                  <a:lnTo>
                    <a:pt x="937001" y="333069"/>
                  </a:lnTo>
                  <a:lnTo>
                    <a:pt x="921034" y="289660"/>
                  </a:lnTo>
                  <a:lnTo>
                    <a:pt x="900998" y="248343"/>
                  </a:lnTo>
                  <a:lnTo>
                    <a:pt x="877132" y="209356"/>
                  </a:lnTo>
                  <a:lnTo>
                    <a:pt x="849677" y="172937"/>
                  </a:lnTo>
                  <a:lnTo>
                    <a:pt x="818872" y="139324"/>
                  </a:lnTo>
                  <a:lnTo>
                    <a:pt x="784957" y="108755"/>
                  </a:lnTo>
                  <a:lnTo>
                    <a:pt x="748172" y="81468"/>
                  </a:lnTo>
                  <a:lnTo>
                    <a:pt x="708758" y="57702"/>
                  </a:lnTo>
                  <a:lnTo>
                    <a:pt x="666953" y="37693"/>
                  </a:lnTo>
                  <a:lnTo>
                    <a:pt x="622998" y="21681"/>
                  </a:lnTo>
                  <a:lnTo>
                    <a:pt x="577133" y="9902"/>
                  </a:lnTo>
                  <a:lnTo>
                    <a:pt x="529597" y="2596"/>
                  </a:lnTo>
                  <a:lnTo>
                    <a:pt x="480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10364114" y="7315530"/>
            <a:ext cx="5334000" cy="70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680"/>
              </a:lnSpc>
              <a:spcBef>
                <a:spcPts val="100"/>
              </a:spcBef>
            </a:pP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Максимально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ранняя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смена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терапии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ts val="2680"/>
              </a:lnSpc>
            </a:pP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наличии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признаков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неэффективности</a:t>
            </a:r>
            <a:r>
              <a:rPr sz="2100" spc="-97" baseline="31746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9396094" y="5954922"/>
            <a:ext cx="513080" cy="513080"/>
            <a:chOff x="9396094" y="5954922"/>
            <a:chExt cx="513080" cy="513080"/>
          </a:xfrm>
        </p:grpSpPr>
        <p:sp>
          <p:nvSpPr>
            <p:cNvPr id="69" name="object 69"/>
            <p:cNvSpPr/>
            <p:nvPr/>
          </p:nvSpPr>
          <p:spPr>
            <a:xfrm>
              <a:off x="9396095" y="5954928"/>
              <a:ext cx="513080" cy="513080"/>
            </a:xfrm>
            <a:custGeom>
              <a:avLst/>
              <a:gdLst/>
              <a:ahLst/>
              <a:cxnLst/>
              <a:rect l="l" t="t" r="r" b="b"/>
              <a:pathLst>
                <a:path w="513079" h="513079">
                  <a:moveTo>
                    <a:pt x="296926" y="127000"/>
                  </a:moveTo>
                  <a:lnTo>
                    <a:pt x="294005" y="124193"/>
                  </a:lnTo>
                  <a:lnTo>
                    <a:pt x="30797" y="124040"/>
                  </a:lnTo>
                  <a:lnTo>
                    <a:pt x="27813" y="128358"/>
                  </a:lnTo>
                  <a:lnTo>
                    <a:pt x="27876" y="481749"/>
                  </a:lnTo>
                  <a:lnTo>
                    <a:pt x="30797" y="484682"/>
                  </a:lnTo>
                  <a:lnTo>
                    <a:pt x="293624" y="484657"/>
                  </a:lnTo>
                  <a:lnTo>
                    <a:pt x="296926" y="481380"/>
                  </a:lnTo>
                  <a:lnTo>
                    <a:pt x="296926" y="394512"/>
                  </a:lnTo>
                  <a:lnTo>
                    <a:pt x="294830" y="391541"/>
                  </a:lnTo>
                  <a:lnTo>
                    <a:pt x="285813" y="388708"/>
                  </a:lnTo>
                  <a:lnTo>
                    <a:pt x="280860" y="392557"/>
                  </a:lnTo>
                  <a:lnTo>
                    <a:pt x="280797" y="468376"/>
                  </a:lnTo>
                  <a:lnTo>
                    <a:pt x="44196" y="468376"/>
                  </a:lnTo>
                  <a:lnTo>
                    <a:pt x="44196" y="140360"/>
                  </a:lnTo>
                  <a:lnTo>
                    <a:pt x="280797" y="140360"/>
                  </a:lnTo>
                  <a:lnTo>
                    <a:pt x="280860" y="200545"/>
                  </a:lnTo>
                  <a:lnTo>
                    <a:pt x="284289" y="204139"/>
                  </a:lnTo>
                  <a:lnTo>
                    <a:pt x="293560" y="204190"/>
                  </a:lnTo>
                  <a:lnTo>
                    <a:pt x="296926" y="200660"/>
                  </a:lnTo>
                  <a:lnTo>
                    <a:pt x="296926" y="127000"/>
                  </a:lnTo>
                  <a:close/>
                </a:path>
                <a:path w="513079" h="513079">
                  <a:moveTo>
                    <a:pt x="324993" y="508889"/>
                  </a:moveTo>
                  <a:lnTo>
                    <a:pt x="324739" y="386549"/>
                  </a:lnTo>
                  <a:lnTo>
                    <a:pt x="320294" y="383197"/>
                  </a:lnTo>
                  <a:lnTo>
                    <a:pt x="310959" y="385216"/>
                  </a:lnTo>
                  <a:lnTo>
                    <a:pt x="308864" y="388556"/>
                  </a:lnTo>
                  <a:lnTo>
                    <a:pt x="308864" y="496265"/>
                  </a:lnTo>
                  <a:lnTo>
                    <a:pt x="16383" y="496265"/>
                  </a:lnTo>
                  <a:lnTo>
                    <a:pt x="16383" y="112115"/>
                  </a:lnTo>
                  <a:lnTo>
                    <a:pt x="88646" y="112090"/>
                  </a:lnTo>
                  <a:lnTo>
                    <a:pt x="92075" y="108712"/>
                  </a:lnTo>
                  <a:lnTo>
                    <a:pt x="91821" y="99466"/>
                  </a:lnTo>
                  <a:lnTo>
                    <a:pt x="88328" y="96291"/>
                  </a:lnTo>
                  <a:lnTo>
                    <a:pt x="5397" y="96189"/>
                  </a:lnTo>
                  <a:lnTo>
                    <a:pt x="2032" y="97523"/>
                  </a:lnTo>
                  <a:lnTo>
                    <a:pt x="0" y="101968"/>
                  </a:lnTo>
                  <a:lnTo>
                    <a:pt x="0" y="506437"/>
                  </a:lnTo>
                  <a:lnTo>
                    <a:pt x="1778" y="511022"/>
                  </a:lnTo>
                  <a:lnTo>
                    <a:pt x="5080" y="512635"/>
                  </a:lnTo>
                  <a:lnTo>
                    <a:pt x="321183" y="512660"/>
                  </a:lnTo>
                  <a:lnTo>
                    <a:pt x="324993" y="508889"/>
                  </a:lnTo>
                  <a:close/>
                </a:path>
                <a:path w="513079" h="513079">
                  <a:moveTo>
                    <a:pt x="512635" y="5105"/>
                  </a:moveTo>
                  <a:lnTo>
                    <a:pt x="510984" y="1778"/>
                  </a:lnTo>
                  <a:lnTo>
                    <a:pt x="506412" y="0"/>
                  </a:lnTo>
                  <a:lnTo>
                    <a:pt x="484124" y="0"/>
                  </a:lnTo>
                  <a:lnTo>
                    <a:pt x="481457" y="1435"/>
                  </a:lnTo>
                  <a:lnTo>
                    <a:pt x="479171" y="3149"/>
                  </a:lnTo>
                  <a:lnTo>
                    <a:pt x="477583" y="11404"/>
                  </a:lnTo>
                  <a:lnTo>
                    <a:pt x="481266" y="15938"/>
                  </a:lnTo>
                  <a:lnTo>
                    <a:pt x="489775" y="16192"/>
                  </a:lnTo>
                  <a:lnTo>
                    <a:pt x="496443" y="16116"/>
                  </a:lnTo>
                  <a:lnTo>
                    <a:pt x="496443" y="81330"/>
                  </a:lnTo>
                  <a:lnTo>
                    <a:pt x="492709" y="102539"/>
                  </a:lnTo>
                  <a:lnTo>
                    <a:pt x="482295" y="120586"/>
                  </a:lnTo>
                  <a:lnTo>
                    <a:pt x="466382" y="134073"/>
                  </a:lnTo>
                  <a:lnTo>
                    <a:pt x="446151" y="141579"/>
                  </a:lnTo>
                  <a:lnTo>
                    <a:pt x="422046" y="141262"/>
                  </a:lnTo>
                  <a:lnTo>
                    <a:pt x="384263" y="115697"/>
                  </a:lnTo>
                  <a:lnTo>
                    <a:pt x="373697" y="16116"/>
                  </a:lnTo>
                  <a:lnTo>
                    <a:pt x="383222" y="16217"/>
                  </a:lnTo>
                  <a:lnTo>
                    <a:pt x="394081" y="15963"/>
                  </a:lnTo>
                  <a:lnTo>
                    <a:pt x="398208" y="9867"/>
                  </a:lnTo>
                  <a:lnTo>
                    <a:pt x="394398" y="2743"/>
                  </a:lnTo>
                  <a:lnTo>
                    <a:pt x="392176" y="1536"/>
                  </a:lnTo>
                  <a:lnTo>
                    <a:pt x="390525" y="0"/>
                  </a:lnTo>
                  <a:lnTo>
                    <a:pt x="363283" y="0"/>
                  </a:lnTo>
                  <a:lnTo>
                    <a:pt x="359727" y="1981"/>
                  </a:lnTo>
                  <a:lnTo>
                    <a:pt x="357568" y="4660"/>
                  </a:lnTo>
                  <a:lnTo>
                    <a:pt x="357632" y="63131"/>
                  </a:lnTo>
                  <a:lnTo>
                    <a:pt x="360362" y="101193"/>
                  </a:lnTo>
                  <a:lnTo>
                    <a:pt x="378929" y="134747"/>
                  </a:lnTo>
                  <a:lnTo>
                    <a:pt x="411607" y="154927"/>
                  </a:lnTo>
                  <a:lnTo>
                    <a:pt x="421767" y="157429"/>
                  </a:lnTo>
                  <a:lnTo>
                    <a:pt x="427164" y="158750"/>
                  </a:lnTo>
                  <a:lnTo>
                    <a:pt x="426212" y="201498"/>
                  </a:lnTo>
                  <a:lnTo>
                    <a:pt x="416598" y="248513"/>
                  </a:lnTo>
                  <a:lnTo>
                    <a:pt x="399072" y="286524"/>
                  </a:lnTo>
                  <a:lnTo>
                    <a:pt x="367347" y="324827"/>
                  </a:lnTo>
                  <a:lnTo>
                    <a:pt x="320344" y="353923"/>
                  </a:lnTo>
                  <a:lnTo>
                    <a:pt x="277152" y="363016"/>
                  </a:lnTo>
                  <a:lnTo>
                    <a:pt x="269455" y="362915"/>
                  </a:lnTo>
                  <a:lnTo>
                    <a:pt x="229704" y="347002"/>
                  </a:lnTo>
                  <a:lnTo>
                    <a:pt x="208635" y="309562"/>
                  </a:lnTo>
                  <a:lnTo>
                    <a:pt x="207683" y="294119"/>
                  </a:lnTo>
                  <a:lnTo>
                    <a:pt x="208407" y="286334"/>
                  </a:lnTo>
                  <a:lnTo>
                    <a:pt x="227330" y="248716"/>
                  </a:lnTo>
                  <a:lnTo>
                    <a:pt x="263245" y="231101"/>
                  </a:lnTo>
                  <a:lnTo>
                    <a:pt x="303085" y="234645"/>
                  </a:lnTo>
                  <a:lnTo>
                    <a:pt x="337400" y="252806"/>
                  </a:lnTo>
                  <a:lnTo>
                    <a:pt x="380174" y="291820"/>
                  </a:lnTo>
                  <a:lnTo>
                    <a:pt x="384937" y="292392"/>
                  </a:lnTo>
                  <a:lnTo>
                    <a:pt x="358749" y="249288"/>
                  </a:lnTo>
                  <a:lnTo>
                    <a:pt x="311023" y="220395"/>
                  </a:lnTo>
                  <a:lnTo>
                    <a:pt x="271335" y="214337"/>
                  </a:lnTo>
                  <a:lnTo>
                    <a:pt x="229285" y="226961"/>
                  </a:lnTo>
                  <a:lnTo>
                    <a:pt x="200279" y="258343"/>
                  </a:lnTo>
                  <a:lnTo>
                    <a:pt x="191516" y="294919"/>
                  </a:lnTo>
                  <a:lnTo>
                    <a:pt x="193548" y="314667"/>
                  </a:lnTo>
                  <a:lnTo>
                    <a:pt x="203225" y="339674"/>
                  </a:lnTo>
                  <a:lnTo>
                    <a:pt x="220167" y="359625"/>
                  </a:lnTo>
                  <a:lnTo>
                    <a:pt x="242633" y="373126"/>
                  </a:lnTo>
                  <a:lnTo>
                    <a:pt x="268859" y="378764"/>
                  </a:lnTo>
                  <a:lnTo>
                    <a:pt x="284213" y="378650"/>
                  </a:lnTo>
                  <a:lnTo>
                    <a:pt x="328739" y="368719"/>
                  </a:lnTo>
                  <a:lnTo>
                    <a:pt x="367995" y="346075"/>
                  </a:lnTo>
                  <a:lnTo>
                    <a:pt x="399542" y="313524"/>
                  </a:lnTo>
                  <a:lnTo>
                    <a:pt x="426999" y="264502"/>
                  </a:lnTo>
                  <a:lnTo>
                    <a:pt x="439356" y="222605"/>
                  </a:lnTo>
                  <a:lnTo>
                    <a:pt x="443230" y="158496"/>
                  </a:lnTo>
                  <a:lnTo>
                    <a:pt x="447167" y="157721"/>
                  </a:lnTo>
                  <a:lnTo>
                    <a:pt x="496316" y="128651"/>
                  </a:lnTo>
                  <a:lnTo>
                    <a:pt x="512572" y="81026"/>
                  </a:lnTo>
                  <a:lnTo>
                    <a:pt x="512635" y="5105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01542" y="6266593"/>
              <a:ext cx="102235" cy="13729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9497123" y="6022886"/>
              <a:ext cx="123189" cy="44450"/>
            </a:xfrm>
            <a:custGeom>
              <a:avLst/>
              <a:gdLst/>
              <a:ahLst/>
              <a:cxnLst/>
              <a:rect l="l" t="t" r="r" b="b"/>
              <a:pathLst>
                <a:path w="123190" h="44450">
                  <a:moveTo>
                    <a:pt x="12065" y="0"/>
                  </a:moveTo>
                  <a:lnTo>
                    <a:pt x="9271" y="2082"/>
                  </a:lnTo>
                  <a:lnTo>
                    <a:pt x="3377" y="26227"/>
                  </a:lnTo>
                  <a:lnTo>
                    <a:pt x="1714" y="32664"/>
                  </a:lnTo>
                  <a:lnTo>
                    <a:pt x="0" y="39141"/>
                  </a:lnTo>
                  <a:lnTo>
                    <a:pt x="3238" y="44399"/>
                  </a:lnTo>
                  <a:lnTo>
                    <a:pt x="23408" y="44100"/>
                  </a:lnTo>
                  <a:lnTo>
                    <a:pt x="118912" y="44080"/>
                  </a:lnTo>
                  <a:lnTo>
                    <a:pt x="122936" y="39414"/>
                  </a:lnTo>
                  <a:lnTo>
                    <a:pt x="119941" y="28149"/>
                  </a:lnTo>
                  <a:lnTo>
                    <a:pt x="19431" y="28149"/>
                  </a:lnTo>
                  <a:lnTo>
                    <a:pt x="21336" y="20212"/>
                  </a:lnTo>
                  <a:lnTo>
                    <a:pt x="22352" y="16217"/>
                  </a:lnTo>
                  <a:lnTo>
                    <a:pt x="116953" y="16217"/>
                  </a:lnTo>
                  <a:lnTo>
                    <a:pt x="114808" y="7391"/>
                  </a:lnTo>
                  <a:lnTo>
                    <a:pt x="113411" y="1911"/>
                  </a:lnTo>
                  <a:lnTo>
                    <a:pt x="111061" y="25"/>
                  </a:lnTo>
                  <a:lnTo>
                    <a:pt x="12065" y="0"/>
                  </a:lnTo>
                  <a:close/>
                </a:path>
                <a:path w="123190" h="44450">
                  <a:moveTo>
                    <a:pt x="118903" y="44090"/>
                  </a:moveTo>
                  <a:lnTo>
                    <a:pt x="87026" y="44090"/>
                  </a:lnTo>
                  <a:lnTo>
                    <a:pt x="99837" y="44111"/>
                  </a:lnTo>
                  <a:lnTo>
                    <a:pt x="118681" y="44348"/>
                  </a:lnTo>
                  <a:lnTo>
                    <a:pt x="118903" y="44090"/>
                  </a:lnTo>
                  <a:close/>
                </a:path>
                <a:path w="123190" h="44450">
                  <a:moveTo>
                    <a:pt x="118912" y="44080"/>
                  </a:moveTo>
                  <a:lnTo>
                    <a:pt x="36091" y="44080"/>
                  </a:lnTo>
                  <a:lnTo>
                    <a:pt x="61404" y="44151"/>
                  </a:lnTo>
                  <a:lnTo>
                    <a:pt x="118912" y="44080"/>
                  </a:lnTo>
                  <a:close/>
                </a:path>
                <a:path w="123190" h="44450">
                  <a:moveTo>
                    <a:pt x="116953" y="16217"/>
                  </a:moveTo>
                  <a:lnTo>
                    <a:pt x="100457" y="16217"/>
                  </a:lnTo>
                  <a:lnTo>
                    <a:pt x="103378" y="28149"/>
                  </a:lnTo>
                  <a:lnTo>
                    <a:pt x="119941" y="28149"/>
                  </a:lnTo>
                  <a:lnTo>
                    <a:pt x="119576" y="26777"/>
                  </a:lnTo>
                  <a:lnTo>
                    <a:pt x="117925" y="20212"/>
                  </a:lnTo>
                  <a:lnTo>
                    <a:pt x="116953" y="16217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467595" y="637422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0" y="0"/>
                  </a:moveTo>
                  <a:lnTo>
                    <a:pt x="182245" y="0"/>
                  </a:lnTo>
                </a:path>
              </a:pathLst>
            </a:custGeom>
            <a:ln w="3175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467532" y="6051245"/>
              <a:ext cx="254000" cy="274955"/>
            </a:xfrm>
            <a:custGeom>
              <a:avLst/>
              <a:gdLst/>
              <a:ahLst/>
              <a:cxnLst/>
              <a:rect l="l" t="t" r="r" b="b"/>
              <a:pathLst>
                <a:path w="254000" h="274954">
                  <a:moveTo>
                    <a:pt x="107315" y="213982"/>
                  </a:moveTo>
                  <a:lnTo>
                    <a:pt x="107188" y="206121"/>
                  </a:lnTo>
                  <a:lnTo>
                    <a:pt x="103949" y="202577"/>
                  </a:lnTo>
                  <a:lnTo>
                    <a:pt x="98425" y="202171"/>
                  </a:lnTo>
                  <a:lnTo>
                    <a:pt x="53848" y="202247"/>
                  </a:lnTo>
                  <a:lnTo>
                    <a:pt x="4000" y="202272"/>
                  </a:lnTo>
                  <a:lnTo>
                    <a:pt x="635" y="205651"/>
                  </a:lnTo>
                  <a:lnTo>
                    <a:pt x="571" y="214579"/>
                  </a:lnTo>
                  <a:lnTo>
                    <a:pt x="3937" y="217957"/>
                  </a:lnTo>
                  <a:lnTo>
                    <a:pt x="10858" y="218249"/>
                  </a:lnTo>
                  <a:lnTo>
                    <a:pt x="94234" y="218325"/>
                  </a:lnTo>
                  <a:lnTo>
                    <a:pt x="104203" y="217805"/>
                  </a:lnTo>
                  <a:lnTo>
                    <a:pt x="107315" y="213982"/>
                  </a:lnTo>
                  <a:close/>
                </a:path>
                <a:path w="254000" h="274954">
                  <a:moveTo>
                    <a:pt x="107632" y="152768"/>
                  </a:moveTo>
                  <a:lnTo>
                    <a:pt x="104330" y="146570"/>
                  </a:lnTo>
                  <a:lnTo>
                    <a:pt x="101282" y="145745"/>
                  </a:lnTo>
                  <a:lnTo>
                    <a:pt x="8318" y="145796"/>
                  </a:lnTo>
                  <a:lnTo>
                    <a:pt x="6858" y="145948"/>
                  </a:lnTo>
                  <a:lnTo>
                    <a:pt x="1778" y="147955"/>
                  </a:lnTo>
                  <a:lnTo>
                    <a:pt x="63" y="151396"/>
                  </a:lnTo>
                  <a:lnTo>
                    <a:pt x="1651" y="159270"/>
                  </a:lnTo>
                  <a:lnTo>
                    <a:pt x="4635" y="161747"/>
                  </a:lnTo>
                  <a:lnTo>
                    <a:pt x="53657" y="161772"/>
                  </a:lnTo>
                  <a:lnTo>
                    <a:pt x="101282" y="161798"/>
                  </a:lnTo>
                  <a:lnTo>
                    <a:pt x="103886" y="160947"/>
                  </a:lnTo>
                  <a:lnTo>
                    <a:pt x="107569" y="155638"/>
                  </a:lnTo>
                  <a:lnTo>
                    <a:pt x="107632" y="152768"/>
                  </a:lnTo>
                  <a:close/>
                </a:path>
                <a:path w="254000" h="274954">
                  <a:moveTo>
                    <a:pt x="107823" y="267017"/>
                  </a:moveTo>
                  <a:lnTo>
                    <a:pt x="105537" y="260769"/>
                  </a:lnTo>
                  <a:lnTo>
                    <a:pt x="102425" y="258610"/>
                  </a:lnTo>
                  <a:lnTo>
                    <a:pt x="54038" y="258584"/>
                  </a:lnTo>
                  <a:lnTo>
                    <a:pt x="4318" y="258610"/>
                  </a:lnTo>
                  <a:lnTo>
                    <a:pt x="762" y="261937"/>
                  </a:lnTo>
                  <a:lnTo>
                    <a:pt x="508" y="271081"/>
                  </a:lnTo>
                  <a:lnTo>
                    <a:pt x="4191" y="274701"/>
                  </a:lnTo>
                  <a:lnTo>
                    <a:pt x="100584" y="274637"/>
                  </a:lnTo>
                  <a:lnTo>
                    <a:pt x="102616" y="273812"/>
                  </a:lnTo>
                  <a:lnTo>
                    <a:pt x="106934" y="270891"/>
                  </a:lnTo>
                  <a:lnTo>
                    <a:pt x="107823" y="267017"/>
                  </a:lnTo>
                  <a:close/>
                </a:path>
                <a:path w="254000" h="274954">
                  <a:moveTo>
                    <a:pt x="146431" y="92684"/>
                  </a:moveTo>
                  <a:lnTo>
                    <a:pt x="142875" y="89293"/>
                  </a:lnTo>
                  <a:lnTo>
                    <a:pt x="7683" y="89344"/>
                  </a:lnTo>
                  <a:lnTo>
                    <a:pt x="5905" y="89789"/>
                  </a:lnTo>
                  <a:lnTo>
                    <a:pt x="1206" y="92443"/>
                  </a:lnTo>
                  <a:lnTo>
                    <a:pt x="0" y="96037"/>
                  </a:lnTo>
                  <a:lnTo>
                    <a:pt x="1841" y="103009"/>
                  </a:lnTo>
                  <a:lnTo>
                    <a:pt x="5080" y="105359"/>
                  </a:lnTo>
                  <a:lnTo>
                    <a:pt x="73596" y="105359"/>
                  </a:lnTo>
                  <a:lnTo>
                    <a:pt x="142748" y="105359"/>
                  </a:lnTo>
                  <a:lnTo>
                    <a:pt x="146367" y="102120"/>
                  </a:lnTo>
                  <a:lnTo>
                    <a:pt x="146431" y="92684"/>
                  </a:lnTo>
                  <a:close/>
                </a:path>
                <a:path w="254000" h="274954">
                  <a:moveTo>
                    <a:pt x="225615" y="153212"/>
                  </a:moveTo>
                  <a:lnTo>
                    <a:pt x="224282" y="147853"/>
                  </a:lnTo>
                  <a:lnTo>
                    <a:pt x="220599" y="145402"/>
                  </a:lnTo>
                  <a:lnTo>
                    <a:pt x="212217" y="146367"/>
                  </a:lnTo>
                  <a:lnTo>
                    <a:pt x="209423" y="149783"/>
                  </a:lnTo>
                  <a:lnTo>
                    <a:pt x="209359" y="253822"/>
                  </a:lnTo>
                  <a:lnTo>
                    <a:pt x="212661" y="257441"/>
                  </a:lnTo>
                  <a:lnTo>
                    <a:pt x="222313" y="257492"/>
                  </a:lnTo>
                  <a:lnTo>
                    <a:pt x="225488" y="253923"/>
                  </a:lnTo>
                  <a:lnTo>
                    <a:pt x="225552" y="201676"/>
                  </a:lnTo>
                  <a:lnTo>
                    <a:pt x="225488" y="156044"/>
                  </a:lnTo>
                  <a:lnTo>
                    <a:pt x="225615" y="153212"/>
                  </a:lnTo>
                  <a:close/>
                </a:path>
                <a:path w="254000" h="274954">
                  <a:moveTo>
                    <a:pt x="253428" y="104228"/>
                  </a:moveTo>
                  <a:lnTo>
                    <a:pt x="253365" y="3073"/>
                  </a:lnTo>
                  <a:lnTo>
                    <a:pt x="250317" y="25"/>
                  </a:lnTo>
                  <a:lnTo>
                    <a:pt x="169100" y="0"/>
                  </a:lnTo>
                  <a:lnTo>
                    <a:pt x="167767" y="215"/>
                  </a:lnTo>
                  <a:lnTo>
                    <a:pt x="163258" y="2324"/>
                  </a:lnTo>
                  <a:lnTo>
                    <a:pt x="161671" y="6019"/>
                  </a:lnTo>
                  <a:lnTo>
                    <a:pt x="163258" y="13335"/>
                  </a:lnTo>
                  <a:lnTo>
                    <a:pt x="166306" y="15773"/>
                  </a:lnTo>
                  <a:lnTo>
                    <a:pt x="237363" y="15798"/>
                  </a:lnTo>
                  <a:lnTo>
                    <a:pt x="237426" y="104368"/>
                  </a:lnTo>
                  <a:lnTo>
                    <a:pt x="240919" y="108064"/>
                  </a:lnTo>
                  <a:lnTo>
                    <a:pt x="250190" y="107848"/>
                  </a:lnTo>
                  <a:lnTo>
                    <a:pt x="253428" y="104228"/>
                  </a:lnTo>
                  <a:close/>
                </a:path>
                <a:path w="254000" h="274954">
                  <a:moveTo>
                    <a:pt x="253555" y="245021"/>
                  </a:moveTo>
                  <a:lnTo>
                    <a:pt x="253339" y="230174"/>
                  </a:lnTo>
                  <a:lnTo>
                    <a:pt x="253428" y="202399"/>
                  </a:lnTo>
                  <a:lnTo>
                    <a:pt x="253365" y="163652"/>
                  </a:lnTo>
                  <a:lnTo>
                    <a:pt x="253047" y="161823"/>
                  </a:lnTo>
                  <a:lnTo>
                    <a:pt x="250761" y="157162"/>
                  </a:lnTo>
                  <a:lnTo>
                    <a:pt x="247078" y="155575"/>
                  </a:lnTo>
                  <a:lnTo>
                    <a:pt x="239776" y="157378"/>
                  </a:lnTo>
                  <a:lnTo>
                    <a:pt x="237426" y="160235"/>
                  </a:lnTo>
                  <a:lnTo>
                    <a:pt x="237426" y="244919"/>
                  </a:lnTo>
                  <a:lnTo>
                    <a:pt x="240728" y="248488"/>
                  </a:lnTo>
                  <a:lnTo>
                    <a:pt x="249555" y="248564"/>
                  </a:lnTo>
                  <a:lnTo>
                    <a:pt x="253555" y="245021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9411716" y="7475394"/>
            <a:ext cx="469265" cy="560070"/>
            <a:chOff x="9411716" y="7475394"/>
            <a:chExt cx="469265" cy="560070"/>
          </a:xfrm>
        </p:grpSpPr>
        <p:sp>
          <p:nvSpPr>
            <p:cNvPr id="75" name="object 75"/>
            <p:cNvSpPr/>
            <p:nvPr/>
          </p:nvSpPr>
          <p:spPr>
            <a:xfrm>
              <a:off x="9411716" y="7475397"/>
              <a:ext cx="469265" cy="560070"/>
            </a:xfrm>
            <a:custGeom>
              <a:avLst/>
              <a:gdLst/>
              <a:ahLst/>
              <a:cxnLst/>
              <a:rect l="l" t="t" r="r" b="b"/>
              <a:pathLst>
                <a:path w="469265" h="560070">
                  <a:moveTo>
                    <a:pt x="331177" y="315341"/>
                  </a:moveTo>
                  <a:lnTo>
                    <a:pt x="329882" y="307238"/>
                  </a:lnTo>
                  <a:lnTo>
                    <a:pt x="314147" y="260324"/>
                  </a:lnTo>
                  <a:lnTo>
                    <a:pt x="313690" y="258940"/>
                  </a:lnTo>
                  <a:lnTo>
                    <a:pt x="306539" y="237705"/>
                  </a:lnTo>
                  <a:lnTo>
                    <a:pt x="295592" y="205409"/>
                  </a:lnTo>
                  <a:lnTo>
                    <a:pt x="292366" y="198361"/>
                  </a:lnTo>
                  <a:lnTo>
                    <a:pt x="291617" y="196723"/>
                  </a:lnTo>
                  <a:lnTo>
                    <a:pt x="286092" y="189484"/>
                  </a:lnTo>
                  <a:lnTo>
                    <a:pt x="279044" y="183642"/>
                  </a:lnTo>
                  <a:lnTo>
                    <a:pt x="270510" y="179146"/>
                  </a:lnTo>
                  <a:lnTo>
                    <a:pt x="266509" y="177901"/>
                  </a:lnTo>
                  <a:lnTo>
                    <a:pt x="266509" y="444995"/>
                  </a:lnTo>
                  <a:lnTo>
                    <a:pt x="264972" y="452755"/>
                  </a:lnTo>
                  <a:lnTo>
                    <a:pt x="260731" y="459117"/>
                  </a:lnTo>
                  <a:lnTo>
                    <a:pt x="254431" y="463410"/>
                  </a:lnTo>
                  <a:lnTo>
                    <a:pt x="246761" y="464972"/>
                  </a:lnTo>
                  <a:lnTo>
                    <a:pt x="239064" y="463334"/>
                  </a:lnTo>
                  <a:lnTo>
                    <a:pt x="232765" y="458990"/>
                  </a:lnTo>
                  <a:lnTo>
                    <a:pt x="228511" y="452615"/>
                  </a:lnTo>
                  <a:lnTo>
                    <a:pt x="227012" y="444919"/>
                  </a:lnTo>
                  <a:lnTo>
                    <a:pt x="228612" y="437349"/>
                  </a:lnTo>
                  <a:lnTo>
                    <a:pt x="232803" y="431152"/>
                  </a:lnTo>
                  <a:lnTo>
                    <a:pt x="239001" y="426935"/>
                  </a:lnTo>
                  <a:lnTo>
                    <a:pt x="246570" y="425323"/>
                  </a:lnTo>
                  <a:lnTo>
                    <a:pt x="254304" y="426796"/>
                  </a:lnTo>
                  <a:lnTo>
                    <a:pt x="260629" y="430987"/>
                  </a:lnTo>
                  <a:lnTo>
                    <a:pt x="264909" y="437261"/>
                  </a:lnTo>
                  <a:lnTo>
                    <a:pt x="266509" y="444995"/>
                  </a:lnTo>
                  <a:lnTo>
                    <a:pt x="266509" y="177901"/>
                  </a:lnTo>
                  <a:lnTo>
                    <a:pt x="265239" y="177507"/>
                  </a:lnTo>
                  <a:lnTo>
                    <a:pt x="265239" y="217957"/>
                  </a:lnTo>
                  <a:lnTo>
                    <a:pt x="263690" y="225666"/>
                  </a:lnTo>
                  <a:lnTo>
                    <a:pt x="259410" y="231952"/>
                  </a:lnTo>
                  <a:lnTo>
                    <a:pt x="253047" y="236194"/>
                  </a:lnTo>
                  <a:lnTo>
                    <a:pt x="245300" y="237705"/>
                  </a:lnTo>
                  <a:lnTo>
                    <a:pt x="237553" y="236093"/>
                  </a:lnTo>
                  <a:lnTo>
                    <a:pt x="231254" y="231800"/>
                  </a:lnTo>
                  <a:lnTo>
                    <a:pt x="227037" y="225463"/>
                  </a:lnTo>
                  <a:lnTo>
                    <a:pt x="225844" y="219329"/>
                  </a:lnTo>
                  <a:lnTo>
                    <a:pt x="225552" y="217766"/>
                  </a:lnTo>
                  <a:lnTo>
                    <a:pt x="227215" y="210121"/>
                  </a:lnTo>
                  <a:lnTo>
                    <a:pt x="231571" y="203923"/>
                  </a:lnTo>
                  <a:lnTo>
                    <a:pt x="237972" y="199809"/>
                  </a:lnTo>
                  <a:lnTo>
                    <a:pt x="245745" y="198361"/>
                  </a:lnTo>
                  <a:lnTo>
                    <a:pt x="253326" y="199974"/>
                  </a:lnTo>
                  <a:lnTo>
                    <a:pt x="259486" y="204177"/>
                  </a:lnTo>
                  <a:lnTo>
                    <a:pt x="263652" y="210375"/>
                  </a:lnTo>
                  <a:lnTo>
                    <a:pt x="265239" y="217957"/>
                  </a:lnTo>
                  <a:lnTo>
                    <a:pt x="265239" y="177507"/>
                  </a:lnTo>
                  <a:lnTo>
                    <a:pt x="244297" y="170967"/>
                  </a:lnTo>
                  <a:lnTo>
                    <a:pt x="217957" y="167894"/>
                  </a:lnTo>
                  <a:lnTo>
                    <a:pt x="191477" y="169684"/>
                  </a:lnTo>
                  <a:lnTo>
                    <a:pt x="164846" y="176110"/>
                  </a:lnTo>
                  <a:lnTo>
                    <a:pt x="162433" y="177101"/>
                  </a:lnTo>
                  <a:lnTo>
                    <a:pt x="162433" y="239039"/>
                  </a:lnTo>
                  <a:lnTo>
                    <a:pt x="160845" y="246722"/>
                  </a:lnTo>
                  <a:lnTo>
                    <a:pt x="156552" y="253034"/>
                  </a:lnTo>
                  <a:lnTo>
                    <a:pt x="150190" y="257352"/>
                  </a:lnTo>
                  <a:lnTo>
                    <a:pt x="142494" y="258940"/>
                  </a:lnTo>
                  <a:lnTo>
                    <a:pt x="134797" y="257352"/>
                  </a:lnTo>
                  <a:lnTo>
                    <a:pt x="128549" y="253072"/>
                  </a:lnTo>
                  <a:lnTo>
                    <a:pt x="124333" y="246697"/>
                  </a:lnTo>
                  <a:lnTo>
                    <a:pt x="122809" y="238950"/>
                  </a:lnTo>
                  <a:lnTo>
                    <a:pt x="124371" y="231394"/>
                  </a:lnTo>
                  <a:lnTo>
                    <a:pt x="128574" y="225171"/>
                  </a:lnTo>
                  <a:lnTo>
                    <a:pt x="134759" y="220941"/>
                  </a:lnTo>
                  <a:lnTo>
                    <a:pt x="142303" y="219329"/>
                  </a:lnTo>
                  <a:lnTo>
                    <a:pt x="150012" y="220865"/>
                  </a:lnTo>
                  <a:lnTo>
                    <a:pt x="156413" y="225107"/>
                  </a:lnTo>
                  <a:lnTo>
                    <a:pt x="160782" y="231394"/>
                  </a:lnTo>
                  <a:lnTo>
                    <a:pt x="162433" y="239039"/>
                  </a:lnTo>
                  <a:lnTo>
                    <a:pt x="162433" y="177101"/>
                  </a:lnTo>
                  <a:lnTo>
                    <a:pt x="130683" y="207314"/>
                  </a:lnTo>
                  <a:lnTo>
                    <a:pt x="130111" y="209130"/>
                  </a:lnTo>
                  <a:lnTo>
                    <a:pt x="127889" y="210693"/>
                  </a:lnTo>
                  <a:lnTo>
                    <a:pt x="126047" y="211836"/>
                  </a:lnTo>
                  <a:lnTo>
                    <a:pt x="117411" y="219621"/>
                  </a:lnTo>
                  <a:lnTo>
                    <a:pt x="112242" y="229336"/>
                  </a:lnTo>
                  <a:lnTo>
                    <a:pt x="110744" y="240245"/>
                  </a:lnTo>
                  <a:lnTo>
                    <a:pt x="113157" y="251650"/>
                  </a:lnTo>
                  <a:lnTo>
                    <a:pt x="113982" y="253860"/>
                  </a:lnTo>
                  <a:lnTo>
                    <a:pt x="114109" y="256832"/>
                  </a:lnTo>
                  <a:lnTo>
                    <a:pt x="113347" y="259067"/>
                  </a:lnTo>
                  <a:lnTo>
                    <a:pt x="108064" y="275018"/>
                  </a:lnTo>
                  <a:lnTo>
                    <a:pt x="101193" y="295465"/>
                  </a:lnTo>
                  <a:lnTo>
                    <a:pt x="97155" y="307606"/>
                  </a:lnTo>
                  <a:lnTo>
                    <a:pt x="96139" y="310756"/>
                  </a:lnTo>
                  <a:lnTo>
                    <a:pt x="95504" y="314350"/>
                  </a:lnTo>
                  <a:lnTo>
                    <a:pt x="97091" y="326009"/>
                  </a:lnTo>
                  <a:lnTo>
                    <a:pt x="103695" y="331889"/>
                  </a:lnTo>
                  <a:lnTo>
                    <a:pt x="119951" y="333502"/>
                  </a:lnTo>
                  <a:lnTo>
                    <a:pt x="127571" y="328510"/>
                  </a:lnTo>
                  <a:lnTo>
                    <a:pt x="145732" y="274789"/>
                  </a:lnTo>
                  <a:lnTo>
                    <a:pt x="147320" y="269379"/>
                  </a:lnTo>
                  <a:lnTo>
                    <a:pt x="151892" y="270624"/>
                  </a:lnTo>
                  <a:lnTo>
                    <a:pt x="151955" y="272211"/>
                  </a:lnTo>
                  <a:lnTo>
                    <a:pt x="152146" y="273469"/>
                  </a:lnTo>
                  <a:lnTo>
                    <a:pt x="152209" y="533946"/>
                  </a:lnTo>
                  <a:lnTo>
                    <a:pt x="154457" y="545058"/>
                  </a:lnTo>
                  <a:lnTo>
                    <a:pt x="160604" y="553554"/>
                  </a:lnTo>
                  <a:lnTo>
                    <a:pt x="169697" y="558673"/>
                  </a:lnTo>
                  <a:lnTo>
                    <a:pt x="180784" y="559676"/>
                  </a:lnTo>
                  <a:lnTo>
                    <a:pt x="190817" y="556679"/>
                  </a:lnTo>
                  <a:lnTo>
                    <a:pt x="198640" y="550481"/>
                  </a:lnTo>
                  <a:lnTo>
                    <a:pt x="203784" y="541616"/>
                  </a:lnTo>
                  <a:lnTo>
                    <a:pt x="205803" y="530606"/>
                  </a:lnTo>
                  <a:lnTo>
                    <a:pt x="209423" y="385991"/>
                  </a:lnTo>
                  <a:lnTo>
                    <a:pt x="209359" y="379412"/>
                  </a:lnTo>
                  <a:lnTo>
                    <a:pt x="217868" y="379539"/>
                  </a:lnTo>
                  <a:lnTo>
                    <a:pt x="217487" y="382866"/>
                  </a:lnTo>
                  <a:lnTo>
                    <a:pt x="217614" y="385991"/>
                  </a:lnTo>
                  <a:lnTo>
                    <a:pt x="218135" y="403999"/>
                  </a:lnTo>
                  <a:lnTo>
                    <a:pt x="218274" y="410057"/>
                  </a:lnTo>
                  <a:lnTo>
                    <a:pt x="218401" y="426935"/>
                  </a:lnTo>
                  <a:lnTo>
                    <a:pt x="217678" y="430809"/>
                  </a:lnTo>
                  <a:lnTo>
                    <a:pt x="214376" y="442696"/>
                  </a:lnTo>
                  <a:lnTo>
                    <a:pt x="214630" y="450176"/>
                  </a:lnTo>
                  <a:lnTo>
                    <a:pt x="220535" y="501129"/>
                  </a:lnTo>
                  <a:lnTo>
                    <a:pt x="221018" y="517918"/>
                  </a:lnTo>
                  <a:lnTo>
                    <a:pt x="240220" y="558368"/>
                  </a:lnTo>
                  <a:lnTo>
                    <a:pt x="250952" y="559765"/>
                  </a:lnTo>
                  <a:lnTo>
                    <a:pt x="260908" y="557326"/>
                  </a:lnTo>
                  <a:lnTo>
                    <a:pt x="268516" y="551611"/>
                  </a:lnTo>
                  <a:lnTo>
                    <a:pt x="273367" y="543039"/>
                  </a:lnTo>
                  <a:lnTo>
                    <a:pt x="275082" y="532091"/>
                  </a:lnTo>
                  <a:lnTo>
                    <a:pt x="275145" y="464972"/>
                  </a:lnTo>
                  <a:lnTo>
                    <a:pt x="275209" y="462343"/>
                  </a:lnTo>
                  <a:lnTo>
                    <a:pt x="275793" y="458990"/>
                  </a:lnTo>
                  <a:lnTo>
                    <a:pt x="279336" y="448792"/>
                  </a:lnTo>
                  <a:lnTo>
                    <a:pt x="279209" y="441655"/>
                  </a:lnTo>
                  <a:lnTo>
                    <a:pt x="275844" y="431152"/>
                  </a:lnTo>
                  <a:lnTo>
                    <a:pt x="275145" y="427710"/>
                  </a:lnTo>
                  <a:lnTo>
                    <a:pt x="275145" y="425323"/>
                  </a:lnTo>
                  <a:lnTo>
                    <a:pt x="275107" y="379412"/>
                  </a:lnTo>
                  <a:lnTo>
                    <a:pt x="275082" y="269379"/>
                  </a:lnTo>
                  <a:lnTo>
                    <a:pt x="275082" y="263385"/>
                  </a:lnTo>
                  <a:lnTo>
                    <a:pt x="275336" y="261835"/>
                  </a:lnTo>
                  <a:lnTo>
                    <a:pt x="275526" y="260324"/>
                  </a:lnTo>
                  <a:lnTo>
                    <a:pt x="280987" y="275018"/>
                  </a:lnTo>
                  <a:lnTo>
                    <a:pt x="286080" y="289369"/>
                  </a:lnTo>
                  <a:lnTo>
                    <a:pt x="292315" y="307606"/>
                  </a:lnTo>
                  <a:lnTo>
                    <a:pt x="295973" y="318401"/>
                  </a:lnTo>
                  <a:lnTo>
                    <a:pt x="299796" y="325805"/>
                  </a:lnTo>
                  <a:lnTo>
                    <a:pt x="305193" y="330657"/>
                  </a:lnTo>
                  <a:lnTo>
                    <a:pt x="311785" y="332727"/>
                  </a:lnTo>
                  <a:lnTo>
                    <a:pt x="319151" y="331812"/>
                  </a:lnTo>
                  <a:lnTo>
                    <a:pt x="325551" y="328206"/>
                  </a:lnTo>
                  <a:lnTo>
                    <a:pt x="329653" y="322516"/>
                  </a:lnTo>
                  <a:lnTo>
                    <a:pt x="331177" y="315341"/>
                  </a:lnTo>
                  <a:close/>
                </a:path>
                <a:path w="469265" h="560070">
                  <a:moveTo>
                    <a:pt x="468884" y="461746"/>
                  </a:moveTo>
                  <a:lnTo>
                    <a:pt x="397319" y="377723"/>
                  </a:lnTo>
                  <a:lnTo>
                    <a:pt x="387540" y="385660"/>
                  </a:lnTo>
                  <a:lnTo>
                    <a:pt x="368871" y="363766"/>
                  </a:lnTo>
                  <a:lnTo>
                    <a:pt x="400761" y="321475"/>
                  </a:lnTo>
                  <a:lnTo>
                    <a:pt x="420585" y="274942"/>
                  </a:lnTo>
                  <a:lnTo>
                    <a:pt x="428904" y="226326"/>
                  </a:lnTo>
                  <a:lnTo>
                    <a:pt x="426237" y="177787"/>
                  </a:lnTo>
                  <a:lnTo>
                    <a:pt x="413105" y="131508"/>
                  </a:lnTo>
                  <a:lnTo>
                    <a:pt x="390080" y="89623"/>
                  </a:lnTo>
                  <a:lnTo>
                    <a:pt x="359321" y="55118"/>
                  </a:lnTo>
                  <a:lnTo>
                    <a:pt x="322656" y="28371"/>
                  </a:lnTo>
                  <a:lnTo>
                    <a:pt x="281635" y="9906"/>
                  </a:lnTo>
                  <a:lnTo>
                    <a:pt x="237832" y="279"/>
                  </a:lnTo>
                  <a:lnTo>
                    <a:pt x="192811" y="0"/>
                  </a:lnTo>
                  <a:lnTo>
                    <a:pt x="148145" y="9626"/>
                  </a:lnTo>
                  <a:lnTo>
                    <a:pt x="105664" y="29070"/>
                  </a:lnTo>
                  <a:lnTo>
                    <a:pt x="69138" y="56248"/>
                  </a:lnTo>
                  <a:lnTo>
                    <a:pt x="39420" y="89941"/>
                  </a:lnTo>
                  <a:lnTo>
                    <a:pt x="17399" y="128866"/>
                  </a:lnTo>
                  <a:lnTo>
                    <a:pt x="3975" y="171805"/>
                  </a:lnTo>
                  <a:lnTo>
                    <a:pt x="0" y="217462"/>
                  </a:lnTo>
                  <a:lnTo>
                    <a:pt x="8623" y="273913"/>
                  </a:lnTo>
                  <a:lnTo>
                    <a:pt x="29464" y="322237"/>
                  </a:lnTo>
                  <a:lnTo>
                    <a:pt x="59220" y="361721"/>
                  </a:lnTo>
                  <a:lnTo>
                    <a:pt x="94589" y="391668"/>
                  </a:lnTo>
                  <a:lnTo>
                    <a:pt x="132270" y="411340"/>
                  </a:lnTo>
                  <a:lnTo>
                    <a:pt x="132207" y="388620"/>
                  </a:lnTo>
                  <a:lnTo>
                    <a:pt x="132461" y="377202"/>
                  </a:lnTo>
                  <a:lnTo>
                    <a:pt x="131254" y="375031"/>
                  </a:lnTo>
                  <a:lnTo>
                    <a:pt x="127762" y="373113"/>
                  </a:lnTo>
                  <a:lnTo>
                    <a:pt x="90982" y="346684"/>
                  </a:lnTo>
                  <a:lnTo>
                    <a:pt x="62522" y="312978"/>
                  </a:lnTo>
                  <a:lnTo>
                    <a:pt x="43205" y="273710"/>
                  </a:lnTo>
                  <a:lnTo>
                    <a:pt x="33845" y="230593"/>
                  </a:lnTo>
                  <a:lnTo>
                    <a:pt x="35306" y="185343"/>
                  </a:lnTo>
                  <a:lnTo>
                    <a:pt x="49403" y="138303"/>
                  </a:lnTo>
                  <a:lnTo>
                    <a:pt x="74676" y="98044"/>
                  </a:lnTo>
                  <a:lnTo>
                    <a:pt x="109042" y="66052"/>
                  </a:lnTo>
                  <a:lnTo>
                    <a:pt x="150418" y="43853"/>
                  </a:lnTo>
                  <a:lnTo>
                    <a:pt x="196697" y="32918"/>
                  </a:lnTo>
                  <a:lnTo>
                    <a:pt x="245808" y="34759"/>
                  </a:lnTo>
                  <a:lnTo>
                    <a:pt x="291414" y="49009"/>
                  </a:lnTo>
                  <a:lnTo>
                    <a:pt x="330187" y="73444"/>
                  </a:lnTo>
                  <a:lnTo>
                    <a:pt x="361061" y="106108"/>
                  </a:lnTo>
                  <a:lnTo>
                    <a:pt x="382917" y="145084"/>
                  </a:lnTo>
                  <a:lnTo>
                    <a:pt x="394690" y="188455"/>
                  </a:lnTo>
                  <a:lnTo>
                    <a:pt x="395274" y="234276"/>
                  </a:lnTo>
                  <a:lnTo>
                    <a:pt x="383603" y="280619"/>
                  </a:lnTo>
                  <a:lnTo>
                    <a:pt x="350342" y="334937"/>
                  </a:lnTo>
                  <a:lnTo>
                    <a:pt x="300101" y="374230"/>
                  </a:lnTo>
                  <a:lnTo>
                    <a:pt x="298005" y="375348"/>
                  </a:lnTo>
                  <a:lnTo>
                    <a:pt x="295084" y="377507"/>
                  </a:lnTo>
                  <a:lnTo>
                    <a:pt x="294792" y="387527"/>
                  </a:lnTo>
                  <a:lnTo>
                    <a:pt x="294830" y="413969"/>
                  </a:lnTo>
                  <a:lnTo>
                    <a:pt x="338772" y="390309"/>
                  </a:lnTo>
                  <a:lnTo>
                    <a:pt x="356997" y="411708"/>
                  </a:lnTo>
                  <a:lnTo>
                    <a:pt x="347662" y="420166"/>
                  </a:lnTo>
                  <a:lnTo>
                    <a:pt x="416242" y="500608"/>
                  </a:lnTo>
                  <a:lnTo>
                    <a:pt x="468884" y="461746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75863" y="7530439"/>
              <a:ext cx="98742" cy="98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123" y="434264"/>
            <a:ext cx="120713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90" dirty="0"/>
              <a:t>КОГДА</a:t>
            </a:r>
            <a:r>
              <a:rPr sz="4400" dirty="0"/>
              <a:t> И </a:t>
            </a:r>
            <a:r>
              <a:rPr sz="4400" spc="-5" dirty="0"/>
              <a:t>ПОЧЕМУ </a:t>
            </a:r>
            <a:r>
              <a:rPr sz="4400" spc="-30" dirty="0"/>
              <a:t>ПРОИСХОДИТ</a:t>
            </a:r>
            <a:r>
              <a:rPr sz="4400" dirty="0"/>
              <a:t> </a:t>
            </a:r>
            <a:r>
              <a:rPr sz="4400" spc="-5" dirty="0"/>
              <a:t>СМЕНА</a:t>
            </a:r>
            <a:r>
              <a:rPr sz="4400" dirty="0"/>
              <a:t> </a:t>
            </a:r>
            <a:r>
              <a:rPr sz="4400" spc="-40" dirty="0"/>
              <a:t>ТЕРАПИИ</a:t>
            </a:r>
            <a:endParaRPr sz="4400" dirty="0"/>
          </a:p>
        </p:txBody>
      </p:sp>
      <p:sp>
        <p:nvSpPr>
          <p:cNvPr id="9" name="object 9"/>
          <p:cNvSpPr txBox="1"/>
          <p:nvPr/>
        </p:nvSpPr>
        <p:spPr>
          <a:xfrm>
            <a:off x="742800" y="9159062"/>
            <a:ext cx="125761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indent="-137795">
              <a:lnSpc>
                <a:spcPts val="1260"/>
              </a:lnSpc>
              <a:spcBef>
                <a:spcPts val="100"/>
              </a:spcBef>
              <a:buAutoNum type="arabicPeriod"/>
              <a:tabLst>
                <a:tab pos="150495" algn="l"/>
              </a:tabLst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James M.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Stankiewicz,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An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argument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for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broad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use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high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efficacy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treatments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early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sclerosis.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Neuroim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Neuroinflamm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2020;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7:e636;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60"/>
              </a:lnSpc>
              <a:buAutoNum type="arabicPeriod"/>
              <a:tabLst>
                <a:tab pos="150495" algn="l"/>
              </a:tabLst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Рисунок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адаптирован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Antonio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Scalfari,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Monoclonal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Antibody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Therapy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Long-term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Outcomes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The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Challenge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Treatment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Optimisation.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European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Neurological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Review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2018;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13(2):78-85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76686" y="3084703"/>
            <a:ext cx="3358515" cy="1037590"/>
          </a:xfrm>
          <a:custGeom>
            <a:avLst/>
            <a:gdLst/>
            <a:ahLst/>
            <a:cxnLst/>
            <a:rect l="l" t="t" r="r" b="b"/>
            <a:pathLst>
              <a:path w="3358515" h="1037589">
                <a:moveTo>
                  <a:pt x="3205759" y="0"/>
                </a:moveTo>
                <a:lnTo>
                  <a:pt x="152400" y="0"/>
                </a:lnTo>
                <a:lnTo>
                  <a:pt x="104365" y="7802"/>
                </a:lnTo>
                <a:lnTo>
                  <a:pt x="62547" y="29504"/>
                </a:lnTo>
                <a:lnTo>
                  <a:pt x="29506" y="62544"/>
                </a:lnTo>
                <a:lnTo>
                  <a:pt x="7803" y="104363"/>
                </a:lnTo>
                <a:lnTo>
                  <a:pt x="0" y="152400"/>
                </a:lnTo>
                <a:lnTo>
                  <a:pt x="0" y="885075"/>
                </a:lnTo>
                <a:lnTo>
                  <a:pt x="7803" y="933109"/>
                </a:lnTo>
                <a:lnTo>
                  <a:pt x="29506" y="974927"/>
                </a:lnTo>
                <a:lnTo>
                  <a:pt x="62547" y="1007969"/>
                </a:lnTo>
                <a:lnTo>
                  <a:pt x="104365" y="1029672"/>
                </a:lnTo>
                <a:lnTo>
                  <a:pt x="152400" y="1037475"/>
                </a:lnTo>
                <a:lnTo>
                  <a:pt x="3205759" y="1037475"/>
                </a:lnTo>
                <a:lnTo>
                  <a:pt x="3253795" y="1029672"/>
                </a:lnTo>
                <a:lnTo>
                  <a:pt x="3295614" y="1007969"/>
                </a:lnTo>
                <a:lnTo>
                  <a:pt x="3328654" y="974927"/>
                </a:lnTo>
                <a:lnTo>
                  <a:pt x="3350356" y="933109"/>
                </a:lnTo>
                <a:lnTo>
                  <a:pt x="3358159" y="885075"/>
                </a:lnTo>
                <a:lnTo>
                  <a:pt x="3358159" y="152400"/>
                </a:lnTo>
                <a:lnTo>
                  <a:pt x="3350356" y="104363"/>
                </a:lnTo>
                <a:lnTo>
                  <a:pt x="3328654" y="62544"/>
                </a:lnTo>
                <a:lnTo>
                  <a:pt x="3295614" y="29504"/>
                </a:lnTo>
                <a:lnTo>
                  <a:pt x="3253795" y="7802"/>
                </a:lnTo>
                <a:lnTo>
                  <a:pt x="3205759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76130" y="3084703"/>
            <a:ext cx="3358515" cy="1194435"/>
          </a:xfrm>
          <a:custGeom>
            <a:avLst/>
            <a:gdLst/>
            <a:ahLst/>
            <a:cxnLst/>
            <a:rect l="l" t="t" r="r" b="b"/>
            <a:pathLst>
              <a:path w="3358515" h="1194435">
                <a:moveTo>
                  <a:pt x="3205734" y="0"/>
                </a:moveTo>
                <a:lnTo>
                  <a:pt x="152400" y="0"/>
                </a:lnTo>
                <a:lnTo>
                  <a:pt x="104363" y="7802"/>
                </a:lnTo>
                <a:lnTo>
                  <a:pt x="62544" y="29504"/>
                </a:lnTo>
                <a:lnTo>
                  <a:pt x="29504" y="62544"/>
                </a:lnTo>
                <a:lnTo>
                  <a:pt x="7802" y="104363"/>
                </a:lnTo>
                <a:lnTo>
                  <a:pt x="0" y="152400"/>
                </a:lnTo>
                <a:lnTo>
                  <a:pt x="0" y="1041939"/>
                </a:lnTo>
                <a:lnTo>
                  <a:pt x="7802" y="1089973"/>
                </a:lnTo>
                <a:lnTo>
                  <a:pt x="29504" y="1131792"/>
                </a:lnTo>
                <a:lnTo>
                  <a:pt x="62544" y="1164833"/>
                </a:lnTo>
                <a:lnTo>
                  <a:pt x="104363" y="1186536"/>
                </a:lnTo>
                <a:lnTo>
                  <a:pt x="152400" y="1194339"/>
                </a:lnTo>
                <a:lnTo>
                  <a:pt x="3205734" y="1194339"/>
                </a:lnTo>
                <a:lnTo>
                  <a:pt x="3253770" y="1186536"/>
                </a:lnTo>
                <a:lnTo>
                  <a:pt x="3295589" y="1164833"/>
                </a:lnTo>
                <a:lnTo>
                  <a:pt x="3328629" y="1131792"/>
                </a:lnTo>
                <a:lnTo>
                  <a:pt x="3350331" y="1089973"/>
                </a:lnTo>
                <a:lnTo>
                  <a:pt x="3358133" y="1041939"/>
                </a:lnTo>
                <a:lnTo>
                  <a:pt x="3358133" y="152400"/>
                </a:lnTo>
                <a:lnTo>
                  <a:pt x="3350331" y="104363"/>
                </a:lnTo>
                <a:lnTo>
                  <a:pt x="3328629" y="62544"/>
                </a:lnTo>
                <a:lnTo>
                  <a:pt x="3295589" y="29504"/>
                </a:lnTo>
                <a:lnTo>
                  <a:pt x="3253770" y="7802"/>
                </a:lnTo>
                <a:lnTo>
                  <a:pt x="3205734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6686" y="2209673"/>
            <a:ext cx="8857576" cy="739076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9676130" y="6041390"/>
            <a:ext cx="3358515" cy="1238250"/>
          </a:xfrm>
          <a:custGeom>
            <a:avLst/>
            <a:gdLst/>
            <a:ahLst/>
            <a:cxnLst/>
            <a:rect l="l" t="t" r="r" b="b"/>
            <a:pathLst>
              <a:path w="3358515" h="1238250">
                <a:moveTo>
                  <a:pt x="3205734" y="0"/>
                </a:moveTo>
                <a:lnTo>
                  <a:pt x="152400" y="0"/>
                </a:lnTo>
                <a:lnTo>
                  <a:pt x="104363" y="7803"/>
                </a:lnTo>
                <a:lnTo>
                  <a:pt x="62544" y="29506"/>
                </a:lnTo>
                <a:lnTo>
                  <a:pt x="29504" y="62547"/>
                </a:lnTo>
                <a:lnTo>
                  <a:pt x="7802" y="104365"/>
                </a:lnTo>
                <a:lnTo>
                  <a:pt x="0" y="152400"/>
                </a:lnTo>
                <a:lnTo>
                  <a:pt x="0" y="1085602"/>
                </a:lnTo>
                <a:lnTo>
                  <a:pt x="7802" y="1133646"/>
                </a:lnTo>
                <a:lnTo>
                  <a:pt x="29504" y="1175465"/>
                </a:lnTo>
                <a:lnTo>
                  <a:pt x="62544" y="1208503"/>
                </a:lnTo>
                <a:lnTo>
                  <a:pt x="104363" y="1230201"/>
                </a:lnTo>
                <a:lnTo>
                  <a:pt x="152400" y="1238002"/>
                </a:lnTo>
                <a:lnTo>
                  <a:pt x="3205734" y="1238002"/>
                </a:lnTo>
                <a:lnTo>
                  <a:pt x="3253770" y="1230201"/>
                </a:lnTo>
                <a:lnTo>
                  <a:pt x="3295589" y="1208503"/>
                </a:lnTo>
                <a:lnTo>
                  <a:pt x="3328629" y="1175465"/>
                </a:lnTo>
                <a:lnTo>
                  <a:pt x="3350331" y="1133646"/>
                </a:lnTo>
                <a:lnTo>
                  <a:pt x="3358133" y="1085602"/>
                </a:lnTo>
                <a:lnTo>
                  <a:pt x="3358133" y="152400"/>
                </a:lnTo>
                <a:lnTo>
                  <a:pt x="3350331" y="104365"/>
                </a:lnTo>
                <a:lnTo>
                  <a:pt x="3328629" y="62547"/>
                </a:lnTo>
                <a:lnTo>
                  <a:pt x="3295589" y="29506"/>
                </a:lnTo>
                <a:lnTo>
                  <a:pt x="3253770" y="7803"/>
                </a:lnTo>
                <a:lnTo>
                  <a:pt x="3205734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76686" y="4206189"/>
            <a:ext cx="3358515" cy="1037590"/>
          </a:xfrm>
          <a:custGeom>
            <a:avLst/>
            <a:gdLst/>
            <a:ahLst/>
            <a:cxnLst/>
            <a:rect l="l" t="t" r="r" b="b"/>
            <a:pathLst>
              <a:path w="3358515" h="1037589">
                <a:moveTo>
                  <a:pt x="3205759" y="0"/>
                </a:moveTo>
                <a:lnTo>
                  <a:pt x="152400" y="0"/>
                </a:lnTo>
                <a:lnTo>
                  <a:pt x="104365" y="7801"/>
                </a:lnTo>
                <a:lnTo>
                  <a:pt x="62547" y="29499"/>
                </a:lnTo>
                <a:lnTo>
                  <a:pt x="29506" y="62536"/>
                </a:lnTo>
                <a:lnTo>
                  <a:pt x="7803" y="104356"/>
                </a:lnTo>
                <a:lnTo>
                  <a:pt x="0" y="152400"/>
                </a:lnTo>
                <a:lnTo>
                  <a:pt x="0" y="885056"/>
                </a:lnTo>
                <a:lnTo>
                  <a:pt x="7803" y="933090"/>
                </a:lnTo>
                <a:lnTo>
                  <a:pt x="29506" y="974908"/>
                </a:lnTo>
                <a:lnTo>
                  <a:pt x="62547" y="1007950"/>
                </a:lnTo>
                <a:lnTo>
                  <a:pt x="104365" y="1029653"/>
                </a:lnTo>
                <a:lnTo>
                  <a:pt x="152400" y="1037456"/>
                </a:lnTo>
                <a:lnTo>
                  <a:pt x="3205759" y="1037456"/>
                </a:lnTo>
                <a:lnTo>
                  <a:pt x="3253795" y="1029653"/>
                </a:lnTo>
                <a:lnTo>
                  <a:pt x="3295614" y="1007950"/>
                </a:lnTo>
                <a:lnTo>
                  <a:pt x="3328654" y="974908"/>
                </a:lnTo>
                <a:lnTo>
                  <a:pt x="3350356" y="933090"/>
                </a:lnTo>
                <a:lnTo>
                  <a:pt x="3358159" y="885056"/>
                </a:lnTo>
                <a:lnTo>
                  <a:pt x="3358159" y="152400"/>
                </a:lnTo>
                <a:lnTo>
                  <a:pt x="3350356" y="104356"/>
                </a:lnTo>
                <a:lnTo>
                  <a:pt x="3328654" y="62536"/>
                </a:lnTo>
                <a:lnTo>
                  <a:pt x="3295614" y="29499"/>
                </a:lnTo>
                <a:lnTo>
                  <a:pt x="3253795" y="7801"/>
                </a:lnTo>
                <a:lnTo>
                  <a:pt x="3205759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76686" y="5332596"/>
            <a:ext cx="3358515" cy="1037590"/>
          </a:xfrm>
          <a:custGeom>
            <a:avLst/>
            <a:gdLst/>
            <a:ahLst/>
            <a:cxnLst/>
            <a:rect l="l" t="t" r="r" b="b"/>
            <a:pathLst>
              <a:path w="3358515" h="1037589">
                <a:moveTo>
                  <a:pt x="3205759" y="0"/>
                </a:moveTo>
                <a:lnTo>
                  <a:pt x="152400" y="0"/>
                </a:lnTo>
                <a:lnTo>
                  <a:pt x="104365" y="7803"/>
                </a:lnTo>
                <a:lnTo>
                  <a:pt x="62547" y="29506"/>
                </a:lnTo>
                <a:lnTo>
                  <a:pt x="29506" y="62547"/>
                </a:lnTo>
                <a:lnTo>
                  <a:pt x="7803" y="104365"/>
                </a:lnTo>
                <a:lnTo>
                  <a:pt x="0" y="152400"/>
                </a:lnTo>
                <a:lnTo>
                  <a:pt x="0" y="885056"/>
                </a:lnTo>
                <a:lnTo>
                  <a:pt x="7803" y="933090"/>
                </a:lnTo>
                <a:lnTo>
                  <a:pt x="29506" y="974908"/>
                </a:lnTo>
                <a:lnTo>
                  <a:pt x="62547" y="1007950"/>
                </a:lnTo>
                <a:lnTo>
                  <a:pt x="104365" y="1029653"/>
                </a:lnTo>
                <a:lnTo>
                  <a:pt x="152400" y="1037456"/>
                </a:lnTo>
                <a:lnTo>
                  <a:pt x="3205759" y="1037456"/>
                </a:lnTo>
                <a:lnTo>
                  <a:pt x="3253795" y="1029653"/>
                </a:lnTo>
                <a:lnTo>
                  <a:pt x="3295614" y="1007950"/>
                </a:lnTo>
                <a:lnTo>
                  <a:pt x="3328654" y="974908"/>
                </a:lnTo>
                <a:lnTo>
                  <a:pt x="3350356" y="933090"/>
                </a:lnTo>
                <a:lnTo>
                  <a:pt x="3358159" y="885056"/>
                </a:lnTo>
                <a:lnTo>
                  <a:pt x="3358159" y="152400"/>
                </a:lnTo>
                <a:lnTo>
                  <a:pt x="3350356" y="104365"/>
                </a:lnTo>
                <a:lnTo>
                  <a:pt x="3328654" y="62547"/>
                </a:lnTo>
                <a:lnTo>
                  <a:pt x="3295614" y="29506"/>
                </a:lnTo>
                <a:lnTo>
                  <a:pt x="3253795" y="7803"/>
                </a:lnTo>
                <a:lnTo>
                  <a:pt x="3205759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6686" y="6469615"/>
            <a:ext cx="3358515" cy="1037590"/>
          </a:xfrm>
          <a:custGeom>
            <a:avLst/>
            <a:gdLst/>
            <a:ahLst/>
            <a:cxnLst/>
            <a:rect l="l" t="t" r="r" b="b"/>
            <a:pathLst>
              <a:path w="3358515" h="1037590">
                <a:moveTo>
                  <a:pt x="3205759" y="0"/>
                </a:moveTo>
                <a:lnTo>
                  <a:pt x="152400" y="0"/>
                </a:lnTo>
                <a:lnTo>
                  <a:pt x="104365" y="7803"/>
                </a:lnTo>
                <a:lnTo>
                  <a:pt x="62547" y="29506"/>
                </a:lnTo>
                <a:lnTo>
                  <a:pt x="29506" y="62547"/>
                </a:lnTo>
                <a:lnTo>
                  <a:pt x="7803" y="104365"/>
                </a:lnTo>
                <a:lnTo>
                  <a:pt x="0" y="152400"/>
                </a:lnTo>
                <a:lnTo>
                  <a:pt x="0" y="885056"/>
                </a:lnTo>
                <a:lnTo>
                  <a:pt x="7803" y="933090"/>
                </a:lnTo>
                <a:lnTo>
                  <a:pt x="29506" y="974908"/>
                </a:lnTo>
                <a:lnTo>
                  <a:pt x="62547" y="1007950"/>
                </a:lnTo>
                <a:lnTo>
                  <a:pt x="104365" y="1029653"/>
                </a:lnTo>
                <a:lnTo>
                  <a:pt x="152400" y="1037456"/>
                </a:lnTo>
                <a:lnTo>
                  <a:pt x="3205759" y="1037456"/>
                </a:lnTo>
                <a:lnTo>
                  <a:pt x="3253795" y="1029653"/>
                </a:lnTo>
                <a:lnTo>
                  <a:pt x="3295614" y="1007950"/>
                </a:lnTo>
                <a:lnTo>
                  <a:pt x="3328654" y="974908"/>
                </a:lnTo>
                <a:lnTo>
                  <a:pt x="3350356" y="933090"/>
                </a:lnTo>
                <a:lnTo>
                  <a:pt x="3358159" y="885056"/>
                </a:lnTo>
                <a:lnTo>
                  <a:pt x="3358159" y="152400"/>
                </a:lnTo>
                <a:lnTo>
                  <a:pt x="3350356" y="104365"/>
                </a:lnTo>
                <a:lnTo>
                  <a:pt x="3328654" y="62547"/>
                </a:lnTo>
                <a:lnTo>
                  <a:pt x="3295614" y="29506"/>
                </a:lnTo>
                <a:lnTo>
                  <a:pt x="3253795" y="7803"/>
                </a:lnTo>
                <a:lnTo>
                  <a:pt x="3205759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76686" y="7974069"/>
            <a:ext cx="3358515" cy="676910"/>
          </a:xfrm>
          <a:custGeom>
            <a:avLst/>
            <a:gdLst/>
            <a:ahLst/>
            <a:cxnLst/>
            <a:rect l="l" t="t" r="r" b="b"/>
            <a:pathLst>
              <a:path w="3358515" h="676909">
                <a:moveTo>
                  <a:pt x="3205759" y="0"/>
                </a:moveTo>
                <a:lnTo>
                  <a:pt x="152400" y="0"/>
                </a:lnTo>
                <a:lnTo>
                  <a:pt x="104365" y="7801"/>
                </a:lnTo>
                <a:lnTo>
                  <a:pt x="62547" y="29499"/>
                </a:lnTo>
                <a:lnTo>
                  <a:pt x="29506" y="62536"/>
                </a:lnTo>
                <a:lnTo>
                  <a:pt x="7803" y="104356"/>
                </a:lnTo>
                <a:lnTo>
                  <a:pt x="0" y="152399"/>
                </a:lnTo>
                <a:lnTo>
                  <a:pt x="0" y="524300"/>
                </a:lnTo>
                <a:lnTo>
                  <a:pt x="7803" y="572344"/>
                </a:lnTo>
                <a:lnTo>
                  <a:pt x="29506" y="614163"/>
                </a:lnTo>
                <a:lnTo>
                  <a:pt x="62547" y="647201"/>
                </a:lnTo>
                <a:lnTo>
                  <a:pt x="104365" y="668899"/>
                </a:lnTo>
                <a:lnTo>
                  <a:pt x="152400" y="676700"/>
                </a:lnTo>
                <a:lnTo>
                  <a:pt x="3205759" y="676700"/>
                </a:lnTo>
                <a:lnTo>
                  <a:pt x="3253795" y="668899"/>
                </a:lnTo>
                <a:lnTo>
                  <a:pt x="3295614" y="647201"/>
                </a:lnTo>
                <a:lnTo>
                  <a:pt x="3328654" y="614163"/>
                </a:lnTo>
                <a:lnTo>
                  <a:pt x="3350356" y="572344"/>
                </a:lnTo>
                <a:lnTo>
                  <a:pt x="3358159" y="524300"/>
                </a:lnTo>
                <a:lnTo>
                  <a:pt x="3358159" y="152399"/>
                </a:lnTo>
                <a:lnTo>
                  <a:pt x="3350356" y="104356"/>
                </a:lnTo>
                <a:lnTo>
                  <a:pt x="3328654" y="62536"/>
                </a:lnTo>
                <a:lnTo>
                  <a:pt x="3295614" y="29499"/>
                </a:lnTo>
                <a:lnTo>
                  <a:pt x="3253795" y="7801"/>
                </a:lnTo>
                <a:lnTo>
                  <a:pt x="3205759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632251" y="8000263"/>
            <a:ext cx="3358515" cy="676910"/>
          </a:xfrm>
          <a:custGeom>
            <a:avLst/>
            <a:gdLst/>
            <a:ahLst/>
            <a:cxnLst/>
            <a:rect l="l" t="t" r="r" b="b"/>
            <a:pathLst>
              <a:path w="3358515" h="676909">
                <a:moveTo>
                  <a:pt x="3205797" y="0"/>
                </a:moveTo>
                <a:lnTo>
                  <a:pt x="152400" y="0"/>
                </a:lnTo>
                <a:lnTo>
                  <a:pt x="104387" y="7803"/>
                </a:lnTo>
                <a:lnTo>
                  <a:pt x="62572" y="29506"/>
                </a:lnTo>
                <a:lnTo>
                  <a:pt x="29522" y="62547"/>
                </a:lnTo>
                <a:lnTo>
                  <a:pt x="7808" y="104365"/>
                </a:lnTo>
                <a:lnTo>
                  <a:pt x="0" y="152399"/>
                </a:lnTo>
                <a:lnTo>
                  <a:pt x="0" y="524325"/>
                </a:lnTo>
                <a:lnTo>
                  <a:pt x="7808" y="572359"/>
                </a:lnTo>
                <a:lnTo>
                  <a:pt x="29522" y="614178"/>
                </a:lnTo>
                <a:lnTo>
                  <a:pt x="62572" y="647219"/>
                </a:lnTo>
                <a:lnTo>
                  <a:pt x="104387" y="668922"/>
                </a:lnTo>
                <a:lnTo>
                  <a:pt x="152400" y="676725"/>
                </a:lnTo>
                <a:lnTo>
                  <a:pt x="3205797" y="676725"/>
                </a:lnTo>
                <a:lnTo>
                  <a:pt x="3253833" y="668922"/>
                </a:lnTo>
                <a:lnTo>
                  <a:pt x="3295652" y="647219"/>
                </a:lnTo>
                <a:lnTo>
                  <a:pt x="3328692" y="614178"/>
                </a:lnTo>
                <a:lnTo>
                  <a:pt x="3350394" y="572359"/>
                </a:lnTo>
                <a:lnTo>
                  <a:pt x="3358197" y="524325"/>
                </a:lnTo>
                <a:lnTo>
                  <a:pt x="3358197" y="152399"/>
                </a:lnTo>
                <a:lnTo>
                  <a:pt x="3350394" y="104365"/>
                </a:lnTo>
                <a:lnTo>
                  <a:pt x="3328692" y="62547"/>
                </a:lnTo>
                <a:lnTo>
                  <a:pt x="3295652" y="29506"/>
                </a:lnTo>
                <a:lnTo>
                  <a:pt x="3253833" y="7803"/>
                </a:lnTo>
                <a:lnTo>
                  <a:pt x="3205797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862258" y="3255328"/>
            <a:ext cx="2001520" cy="72961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42240" marR="5080" indent="-130175">
              <a:lnSpc>
                <a:spcPts val="2660"/>
              </a:lnSpc>
              <a:spcBef>
                <a:spcPts val="37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Ис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ед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ова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ния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эксперимент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64884" y="3306549"/>
            <a:ext cx="2521585" cy="72961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24535" marR="5080" indent="-712470">
              <a:lnSpc>
                <a:spcPts val="2660"/>
              </a:lnSpc>
              <a:spcBef>
                <a:spcPts val="37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Подд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ер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живающая 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терапия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95083" y="6289312"/>
            <a:ext cx="2432050" cy="72961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indent="647700">
              <a:lnSpc>
                <a:spcPts val="2660"/>
              </a:lnSpc>
              <a:spcBef>
                <a:spcPts val="37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Сильная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и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мм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нос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пресс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07324" y="4517220"/>
            <a:ext cx="1311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3-я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линия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07324" y="5642832"/>
            <a:ext cx="1311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2-я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линия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07324" y="6753238"/>
            <a:ext cx="1311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1-я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линия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39333" y="8074535"/>
            <a:ext cx="142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Эскалация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18782" y="2344599"/>
            <a:ext cx="3764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КЛИНИЧЕСКИЕ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РЕЗУЛЬТАТЫ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04690" y="8070267"/>
            <a:ext cx="1356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Индукция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33391" y="4834191"/>
            <a:ext cx="1676400" cy="6889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indent="39370">
              <a:lnSpc>
                <a:spcPts val="2340"/>
              </a:lnSpc>
              <a:spcBef>
                <a:spcPts val="625"/>
              </a:spcBef>
            </a:pPr>
            <a:r>
              <a:rPr sz="2400" spc="-5" dirty="0">
                <a:solidFill>
                  <a:srgbClr val="006917"/>
                </a:solidFill>
                <a:latin typeface="Calibri"/>
                <a:cs typeface="Calibri"/>
              </a:rPr>
              <a:t>Контроль </a:t>
            </a:r>
            <a:r>
              <a:rPr sz="2400" dirty="0">
                <a:solidFill>
                  <a:srgbClr val="006917"/>
                </a:solidFill>
                <a:latin typeface="Calibri"/>
                <a:cs typeface="Calibri"/>
              </a:rPr>
              <a:t>за </a:t>
            </a:r>
            <a:r>
              <a:rPr sz="2400" spc="-53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917"/>
                </a:solidFill>
                <a:latin typeface="Calibri"/>
                <a:cs typeface="Calibri"/>
              </a:rPr>
              <a:t>ак</a:t>
            </a:r>
            <a:r>
              <a:rPr sz="2400" spc="-5" dirty="0">
                <a:solidFill>
                  <a:srgbClr val="006917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006917"/>
                </a:solidFill>
                <a:latin typeface="Calibri"/>
                <a:cs typeface="Calibri"/>
              </a:rPr>
              <a:t>ивностью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47937" y="4435011"/>
            <a:ext cx="294354" cy="3719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47937" y="5598281"/>
            <a:ext cx="294354" cy="37189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47937" y="7422661"/>
            <a:ext cx="294354" cy="3719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08581" y="7534306"/>
            <a:ext cx="294383" cy="371875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2395410" y="2194331"/>
            <a:ext cx="1515745" cy="7086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4290" marR="5080" indent="-22225">
              <a:lnSpc>
                <a:spcPts val="2500"/>
              </a:lnSpc>
              <a:spcBef>
                <a:spcPts val="500"/>
              </a:spcBef>
            </a:pP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Умеренна</a:t>
            </a:r>
            <a:r>
              <a:rPr sz="2400" b="1" dirty="0">
                <a:solidFill>
                  <a:srgbClr val="FF9800"/>
                </a:solidFill>
                <a:latin typeface="Calibri"/>
                <a:cs typeface="Calibri"/>
              </a:rPr>
              <a:t>я  актив</a:t>
            </a: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нос</a:t>
            </a:r>
            <a:r>
              <a:rPr sz="2400" b="1" dirty="0">
                <a:solidFill>
                  <a:srgbClr val="FF9800"/>
                </a:solidFill>
                <a:latin typeface="Calibri"/>
                <a:cs typeface="Calibri"/>
              </a:rPr>
              <a:t>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67445" y="5447462"/>
            <a:ext cx="1822450" cy="7086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382905">
              <a:lnSpc>
                <a:spcPts val="2500"/>
              </a:lnSpc>
              <a:spcBef>
                <a:spcPts val="500"/>
              </a:spcBef>
            </a:pPr>
            <a:r>
              <a:rPr sz="2400" b="1" dirty="0">
                <a:solidFill>
                  <a:srgbClr val="006917"/>
                </a:solidFill>
                <a:latin typeface="Calibri"/>
                <a:cs typeface="Calibri"/>
              </a:rPr>
              <a:t>Приорит</a:t>
            </a:r>
            <a:r>
              <a:rPr sz="2400" b="1" spc="-5" dirty="0">
                <a:solidFill>
                  <a:srgbClr val="006917"/>
                </a:solidFill>
                <a:latin typeface="Calibri"/>
                <a:cs typeface="Calibri"/>
              </a:rPr>
              <a:t>ет  безопаснос</a:t>
            </a:r>
            <a:r>
              <a:rPr sz="2400" b="1" dirty="0">
                <a:solidFill>
                  <a:srgbClr val="006917"/>
                </a:solidFill>
                <a:latin typeface="Calibri"/>
                <a:cs typeface="Calibri"/>
              </a:rPr>
              <a:t>ти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321258" y="5431611"/>
            <a:ext cx="2059939" cy="7086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500"/>
              </a:spcBef>
            </a:pPr>
            <a:r>
              <a:rPr sz="2400" b="1" spc="-5" dirty="0">
                <a:solidFill>
                  <a:srgbClr val="006917"/>
                </a:solidFill>
                <a:latin typeface="Calibri"/>
                <a:cs typeface="Calibri"/>
              </a:rPr>
              <a:t>Приоритет </a:t>
            </a:r>
            <a:r>
              <a:rPr sz="2400" b="1" dirty="0">
                <a:solidFill>
                  <a:srgbClr val="006917"/>
                </a:solidFill>
                <a:latin typeface="Calibri"/>
                <a:cs typeface="Calibri"/>
              </a:rPr>
              <a:t> э</a:t>
            </a:r>
            <a:r>
              <a:rPr sz="2400" b="1" spc="-5" dirty="0">
                <a:solidFill>
                  <a:srgbClr val="006917"/>
                </a:solidFill>
                <a:latin typeface="Calibri"/>
                <a:cs typeface="Calibri"/>
              </a:rPr>
              <a:t>ффек</a:t>
            </a:r>
            <a:r>
              <a:rPr sz="2400" b="1" dirty="0">
                <a:solidFill>
                  <a:srgbClr val="006917"/>
                </a:solidFill>
                <a:latin typeface="Calibri"/>
                <a:cs typeface="Calibri"/>
              </a:rPr>
              <a:t>тив</a:t>
            </a:r>
            <a:r>
              <a:rPr sz="2400" b="1" spc="-5" dirty="0">
                <a:solidFill>
                  <a:srgbClr val="006917"/>
                </a:solidFill>
                <a:latin typeface="Calibri"/>
                <a:cs typeface="Calibri"/>
              </a:rPr>
              <a:t>нос</a:t>
            </a:r>
            <a:r>
              <a:rPr sz="2400" b="1" dirty="0">
                <a:solidFill>
                  <a:srgbClr val="006917"/>
                </a:solidFill>
                <a:latin typeface="Calibri"/>
                <a:cs typeface="Calibri"/>
              </a:rPr>
              <a:t>ти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347445" y="2304681"/>
            <a:ext cx="2155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Агрессивный</a:t>
            </a:r>
            <a:r>
              <a:rPr sz="2400" b="1" spc="-7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РС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1_Монтажная область 1 копия 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919412"/>
            <a:ext cx="13082588" cy="470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97172" y="434238"/>
            <a:ext cx="161512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65" dirty="0"/>
              <a:t>СВОЕВРЕМЕННЫЕ</a:t>
            </a:r>
            <a:r>
              <a:rPr sz="4400" spc="-55" dirty="0"/>
              <a:t> </a:t>
            </a:r>
            <a:r>
              <a:rPr sz="4400" spc="-165" dirty="0"/>
              <a:t>ВИЗИТЫ</a:t>
            </a:r>
            <a:r>
              <a:rPr sz="4400" spc="-55" dirty="0"/>
              <a:t> </a:t>
            </a:r>
            <a:r>
              <a:rPr sz="4400" spc="-150" dirty="0"/>
              <a:t>К</a:t>
            </a:r>
            <a:r>
              <a:rPr sz="4400" spc="-50" dirty="0"/>
              <a:t> </a:t>
            </a:r>
            <a:r>
              <a:rPr sz="4400" spc="-250" dirty="0"/>
              <a:t>ВРАЧУ</a:t>
            </a:r>
            <a:r>
              <a:rPr sz="4400" spc="-55" dirty="0"/>
              <a:t> </a:t>
            </a:r>
            <a:r>
              <a:rPr sz="4400" spc="-175" dirty="0"/>
              <a:t>И</a:t>
            </a:r>
            <a:r>
              <a:rPr sz="4400" spc="-50" dirty="0"/>
              <a:t> </a:t>
            </a:r>
            <a:r>
              <a:rPr sz="4400" spc="-195" dirty="0"/>
              <a:t>ПРОХОЖДЕНИЕ</a:t>
            </a:r>
            <a:r>
              <a:rPr sz="4400" spc="-50" dirty="0"/>
              <a:t> </a:t>
            </a:r>
            <a:r>
              <a:rPr sz="4400" spc="-180" dirty="0"/>
              <a:t>ОБСЛЕДОВАНИЙ</a:t>
            </a:r>
            <a:endParaRPr sz="4400" dirty="0"/>
          </a:p>
        </p:txBody>
      </p:sp>
      <p:sp>
        <p:nvSpPr>
          <p:cNvPr id="15" name="object 15"/>
          <p:cNvSpPr txBox="1"/>
          <p:nvPr/>
        </p:nvSpPr>
        <p:spPr>
          <a:xfrm>
            <a:off x="742825" y="8981264"/>
            <a:ext cx="10854690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//w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.ructrims.org/files/Клинические_рекомендации_РС_2019.pdf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200"/>
              </a:lnSpc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Huhn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K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No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Evidence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Disease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Activity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Status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Over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3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Years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Real-World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Cohort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Relapsing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Remitting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Patients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Germany.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Relat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Disord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2019;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27:133-138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НДА3 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нет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данных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за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активность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заболевания</a:t>
            </a:r>
            <a:r>
              <a:rPr sz="1100" spc="26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ПИТРС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препараты,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изменяющие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рассеянного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склероза</a:t>
            </a:r>
            <a:r>
              <a:rPr sz="1100" spc="26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склероз</a:t>
            </a:r>
            <a:r>
              <a:rPr sz="1100" spc="26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МРТ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магнитно-резонансная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томография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95974" y="4889957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3175" y="-12700"/>
                </a:moveTo>
                <a:lnTo>
                  <a:pt x="3175" y="12700"/>
                </a:lnTo>
              </a:path>
            </a:pathLst>
          </a:custGeom>
          <a:ln w="63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864146" y="5053571"/>
            <a:ext cx="483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Н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е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92150" y="5371196"/>
            <a:ext cx="2428875" cy="102679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36195" algn="just">
              <a:lnSpc>
                <a:spcPts val="2500"/>
              </a:lnSpc>
              <a:spcBef>
                <a:spcPts val="500"/>
              </a:spcBef>
            </a:pP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подтвержденного </a:t>
            </a:r>
            <a:r>
              <a:rPr sz="2400" spc="-5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прог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ре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сирования  инвалидизации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673333" y="4889957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3175" y="-12700"/>
                </a:moveTo>
                <a:lnTo>
                  <a:pt x="3175" y="12700"/>
                </a:lnTo>
              </a:path>
            </a:pathLst>
          </a:custGeom>
          <a:ln w="63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10768203" y="4877257"/>
            <a:ext cx="1624330" cy="25400"/>
            <a:chOff x="10768203" y="4877257"/>
            <a:chExt cx="1624330" cy="25400"/>
          </a:xfrm>
        </p:grpSpPr>
        <p:sp>
          <p:nvSpPr>
            <p:cNvPr id="35" name="object 35"/>
            <p:cNvSpPr/>
            <p:nvPr/>
          </p:nvSpPr>
          <p:spPr>
            <a:xfrm>
              <a:off x="10768203" y="4889957"/>
              <a:ext cx="1573530" cy="0"/>
            </a:xfrm>
            <a:custGeom>
              <a:avLst/>
              <a:gdLst/>
              <a:ahLst/>
              <a:cxnLst/>
              <a:rect l="l" t="t" r="r" b="b"/>
              <a:pathLst>
                <a:path w="1573529">
                  <a:moveTo>
                    <a:pt x="0" y="0"/>
                  </a:moveTo>
                  <a:lnTo>
                    <a:pt x="1573466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385929" y="48899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0707245" y="5019713"/>
            <a:ext cx="1560195" cy="709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537845">
              <a:lnSpc>
                <a:spcPts val="2500"/>
              </a:lnSpc>
              <a:spcBef>
                <a:spcPts val="50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Нет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обостре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ний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966216" y="5021846"/>
            <a:ext cx="2098675" cy="709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50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Нет активности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по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данным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МРТ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136931" y="3940804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4" h="675004">
                <a:moveTo>
                  <a:pt x="350535" y="0"/>
                </a:moveTo>
                <a:lnTo>
                  <a:pt x="324119" y="0"/>
                </a:lnTo>
                <a:lnTo>
                  <a:pt x="301196" y="2057"/>
                </a:lnTo>
                <a:lnTo>
                  <a:pt x="262040" y="8390"/>
                </a:lnTo>
                <a:lnTo>
                  <a:pt x="223980" y="19519"/>
                </a:lnTo>
                <a:lnTo>
                  <a:pt x="167020" y="46060"/>
                </a:lnTo>
                <a:lnTo>
                  <a:pt x="115966" y="82797"/>
                </a:lnTo>
                <a:lnTo>
                  <a:pt x="75160" y="124983"/>
                </a:lnTo>
                <a:lnTo>
                  <a:pt x="42306" y="173659"/>
                </a:lnTo>
                <a:lnTo>
                  <a:pt x="18272" y="227478"/>
                </a:lnTo>
                <a:lnTo>
                  <a:pt x="4143" y="284759"/>
                </a:lnTo>
                <a:lnTo>
                  <a:pt x="301" y="323011"/>
                </a:lnTo>
                <a:lnTo>
                  <a:pt x="0" y="342197"/>
                </a:lnTo>
                <a:lnTo>
                  <a:pt x="841" y="361429"/>
                </a:lnTo>
                <a:lnTo>
                  <a:pt x="9191" y="416127"/>
                </a:lnTo>
                <a:lnTo>
                  <a:pt x="26495" y="468687"/>
                </a:lnTo>
                <a:lnTo>
                  <a:pt x="45497" y="506733"/>
                </a:lnTo>
                <a:lnTo>
                  <a:pt x="68691" y="541579"/>
                </a:lnTo>
                <a:lnTo>
                  <a:pt x="96075" y="573217"/>
                </a:lnTo>
                <a:lnTo>
                  <a:pt x="127650" y="601637"/>
                </a:lnTo>
                <a:lnTo>
                  <a:pt x="182006" y="636981"/>
                </a:lnTo>
                <a:lnTo>
                  <a:pt x="242268" y="661073"/>
                </a:lnTo>
                <a:lnTo>
                  <a:pt x="298465" y="672468"/>
                </a:lnTo>
                <a:lnTo>
                  <a:pt x="326993" y="674520"/>
                </a:lnTo>
                <a:lnTo>
                  <a:pt x="355806" y="674115"/>
                </a:lnTo>
                <a:lnTo>
                  <a:pt x="410998" y="666696"/>
                </a:lnTo>
                <a:lnTo>
                  <a:pt x="462827" y="650850"/>
                </a:lnTo>
                <a:lnTo>
                  <a:pt x="511263" y="626594"/>
                </a:lnTo>
                <a:lnTo>
                  <a:pt x="556275" y="593947"/>
                </a:lnTo>
                <a:lnTo>
                  <a:pt x="590600" y="560391"/>
                </a:lnTo>
                <a:lnTo>
                  <a:pt x="600484" y="547516"/>
                </a:lnTo>
                <a:lnTo>
                  <a:pt x="345201" y="547516"/>
                </a:lnTo>
                <a:lnTo>
                  <a:pt x="327199" y="547065"/>
                </a:lnTo>
                <a:lnTo>
                  <a:pt x="311530" y="539380"/>
                </a:lnTo>
                <a:lnTo>
                  <a:pt x="300267" y="526063"/>
                </a:lnTo>
                <a:lnTo>
                  <a:pt x="295481" y="508717"/>
                </a:lnTo>
                <a:lnTo>
                  <a:pt x="295163" y="501624"/>
                </a:lnTo>
                <a:lnTo>
                  <a:pt x="295354" y="494531"/>
                </a:lnTo>
                <a:lnTo>
                  <a:pt x="295354" y="379605"/>
                </a:lnTo>
                <a:lnTo>
                  <a:pt x="199780" y="379605"/>
                </a:lnTo>
                <a:lnTo>
                  <a:pt x="169624" y="379558"/>
                </a:lnTo>
                <a:lnTo>
                  <a:pt x="130254" y="354685"/>
                </a:lnTo>
                <a:lnTo>
                  <a:pt x="126565" y="333950"/>
                </a:lnTo>
                <a:lnTo>
                  <a:pt x="132651" y="315272"/>
                </a:lnTo>
                <a:lnTo>
                  <a:pt x="146381" y="301536"/>
                </a:lnTo>
                <a:lnTo>
                  <a:pt x="165623" y="295624"/>
                </a:lnTo>
                <a:lnTo>
                  <a:pt x="177408" y="295265"/>
                </a:lnTo>
                <a:lnTo>
                  <a:pt x="295163" y="295224"/>
                </a:lnTo>
                <a:lnTo>
                  <a:pt x="295227" y="187450"/>
                </a:lnTo>
                <a:lnTo>
                  <a:pt x="308522" y="137831"/>
                </a:lnTo>
                <a:lnTo>
                  <a:pt x="337645" y="126555"/>
                </a:lnTo>
                <a:lnTo>
                  <a:pt x="600161" y="126555"/>
                </a:lnTo>
                <a:lnTo>
                  <a:pt x="591649" y="115617"/>
                </a:lnTo>
                <a:lnTo>
                  <a:pt x="564086" y="87610"/>
                </a:lnTo>
                <a:lnTo>
                  <a:pt x="528760" y="59450"/>
                </a:lnTo>
                <a:lnTo>
                  <a:pt x="490696" y="36606"/>
                </a:lnTo>
                <a:lnTo>
                  <a:pt x="449893" y="19167"/>
                </a:lnTo>
                <a:lnTo>
                  <a:pt x="406352" y="7219"/>
                </a:lnTo>
                <a:lnTo>
                  <a:pt x="355996" y="673"/>
                </a:lnTo>
                <a:lnTo>
                  <a:pt x="354155" y="419"/>
                </a:lnTo>
                <a:lnTo>
                  <a:pt x="350535" y="0"/>
                </a:lnTo>
                <a:close/>
              </a:path>
              <a:path w="675004" h="675004">
                <a:moveTo>
                  <a:pt x="600161" y="126555"/>
                </a:moveTo>
                <a:lnTo>
                  <a:pt x="337645" y="126555"/>
                </a:lnTo>
                <a:lnTo>
                  <a:pt x="353186" y="129696"/>
                </a:lnTo>
                <a:lnTo>
                  <a:pt x="366680" y="138625"/>
                </a:lnTo>
                <a:lnTo>
                  <a:pt x="376150" y="152599"/>
                </a:lnTo>
                <a:lnTo>
                  <a:pt x="379618" y="170878"/>
                </a:lnTo>
                <a:lnTo>
                  <a:pt x="379555" y="295376"/>
                </a:lnTo>
                <a:lnTo>
                  <a:pt x="505666" y="295401"/>
                </a:lnTo>
                <a:lnTo>
                  <a:pt x="520454" y="297846"/>
                </a:lnTo>
                <a:lnTo>
                  <a:pt x="532820" y="304749"/>
                </a:lnTo>
                <a:lnTo>
                  <a:pt x="542054" y="315504"/>
                </a:lnTo>
                <a:lnTo>
                  <a:pt x="547449" y="329507"/>
                </a:lnTo>
                <a:lnTo>
                  <a:pt x="547115" y="347256"/>
                </a:lnTo>
                <a:lnTo>
                  <a:pt x="509476" y="379266"/>
                </a:lnTo>
                <a:lnTo>
                  <a:pt x="503380" y="379583"/>
                </a:lnTo>
                <a:lnTo>
                  <a:pt x="379555" y="379583"/>
                </a:lnTo>
                <a:lnTo>
                  <a:pt x="379555" y="505567"/>
                </a:lnTo>
                <a:lnTo>
                  <a:pt x="377071" y="520393"/>
                </a:lnTo>
                <a:lnTo>
                  <a:pt x="370070" y="532857"/>
                </a:lnTo>
                <a:lnTo>
                  <a:pt x="359222" y="542163"/>
                </a:lnTo>
                <a:lnTo>
                  <a:pt x="345201" y="547516"/>
                </a:lnTo>
                <a:lnTo>
                  <a:pt x="600484" y="547516"/>
                </a:lnTo>
                <a:lnTo>
                  <a:pt x="642295" y="481937"/>
                </a:lnTo>
                <a:lnTo>
                  <a:pt x="659653" y="437134"/>
                </a:lnTo>
                <a:lnTo>
                  <a:pt x="669488" y="396856"/>
                </a:lnTo>
                <a:lnTo>
                  <a:pt x="674131" y="355650"/>
                </a:lnTo>
                <a:lnTo>
                  <a:pt x="674195" y="353936"/>
                </a:lnTo>
                <a:lnTo>
                  <a:pt x="674512" y="352278"/>
                </a:lnTo>
                <a:lnTo>
                  <a:pt x="674766" y="350589"/>
                </a:lnTo>
                <a:lnTo>
                  <a:pt x="674653" y="323011"/>
                </a:lnTo>
                <a:lnTo>
                  <a:pt x="672592" y="301536"/>
                </a:lnTo>
                <a:lnTo>
                  <a:pt x="664527" y="254468"/>
                </a:lnTo>
                <a:lnTo>
                  <a:pt x="651906" y="215182"/>
                </a:lnTo>
                <a:lnTo>
                  <a:pt x="635559" y="179428"/>
                </a:lnTo>
                <a:lnTo>
                  <a:pt x="615473" y="146231"/>
                </a:lnTo>
                <a:lnTo>
                  <a:pt x="600161" y="126555"/>
                </a:lnTo>
                <a:close/>
              </a:path>
              <a:path w="675004" h="675004">
                <a:moveTo>
                  <a:pt x="295354" y="379583"/>
                </a:moveTo>
                <a:lnTo>
                  <a:pt x="199780" y="379605"/>
                </a:lnTo>
                <a:lnTo>
                  <a:pt x="295354" y="379605"/>
                </a:lnTo>
                <a:close/>
              </a:path>
              <a:path w="675004" h="675004">
                <a:moveTo>
                  <a:pt x="295163" y="295224"/>
                </a:moveTo>
                <a:lnTo>
                  <a:pt x="189222" y="295224"/>
                </a:lnTo>
                <a:lnTo>
                  <a:pt x="212867" y="295401"/>
                </a:lnTo>
                <a:lnTo>
                  <a:pt x="295163" y="295376"/>
                </a:lnTo>
                <a:lnTo>
                  <a:pt x="295163" y="29522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2507597" y="3940804"/>
            <a:ext cx="10949940" cy="4650740"/>
            <a:chOff x="2507597" y="3940804"/>
            <a:chExt cx="10949940" cy="4650740"/>
          </a:xfrm>
        </p:grpSpPr>
        <p:sp>
          <p:nvSpPr>
            <p:cNvPr id="41" name="object 41"/>
            <p:cNvSpPr/>
            <p:nvPr/>
          </p:nvSpPr>
          <p:spPr>
            <a:xfrm>
              <a:off x="2507589" y="4514367"/>
              <a:ext cx="2236470" cy="763905"/>
            </a:xfrm>
            <a:custGeom>
              <a:avLst/>
              <a:gdLst/>
              <a:ahLst/>
              <a:cxnLst/>
              <a:rect l="l" t="t" r="r" b="b"/>
              <a:pathLst>
                <a:path w="2236470" h="763904">
                  <a:moveTo>
                    <a:pt x="601649" y="412623"/>
                  </a:moveTo>
                  <a:lnTo>
                    <a:pt x="567715" y="351332"/>
                  </a:lnTo>
                  <a:lnTo>
                    <a:pt x="535673" y="333133"/>
                  </a:lnTo>
                  <a:lnTo>
                    <a:pt x="535673" y="432193"/>
                  </a:lnTo>
                  <a:lnTo>
                    <a:pt x="529996" y="446722"/>
                  </a:lnTo>
                  <a:lnTo>
                    <a:pt x="518121" y="457047"/>
                  </a:lnTo>
                  <a:lnTo>
                    <a:pt x="501510" y="460997"/>
                  </a:lnTo>
                  <a:lnTo>
                    <a:pt x="400850" y="461073"/>
                  </a:lnTo>
                  <a:lnTo>
                    <a:pt x="201510" y="460959"/>
                  </a:lnTo>
                  <a:lnTo>
                    <a:pt x="102831" y="461238"/>
                  </a:lnTo>
                  <a:lnTo>
                    <a:pt x="68503" y="440156"/>
                  </a:lnTo>
                  <a:lnTo>
                    <a:pt x="66167" y="423672"/>
                  </a:lnTo>
                  <a:lnTo>
                    <a:pt x="71716" y="409041"/>
                  </a:lnTo>
                  <a:lnTo>
                    <a:pt x="83540" y="398564"/>
                  </a:lnTo>
                  <a:lnTo>
                    <a:pt x="100101" y="394512"/>
                  </a:lnTo>
                  <a:lnTo>
                    <a:pt x="378802" y="394474"/>
                  </a:lnTo>
                  <a:lnTo>
                    <a:pt x="500367" y="394487"/>
                  </a:lnTo>
                  <a:lnTo>
                    <a:pt x="533666" y="415645"/>
                  </a:lnTo>
                  <a:lnTo>
                    <a:pt x="535673" y="432193"/>
                  </a:lnTo>
                  <a:lnTo>
                    <a:pt x="535673" y="333133"/>
                  </a:lnTo>
                  <a:lnTo>
                    <a:pt x="502285" y="327101"/>
                  </a:lnTo>
                  <a:lnTo>
                    <a:pt x="97421" y="327177"/>
                  </a:lnTo>
                  <a:lnTo>
                    <a:pt x="90373" y="327723"/>
                  </a:lnTo>
                  <a:lnTo>
                    <a:pt x="83400" y="328637"/>
                  </a:lnTo>
                  <a:lnTo>
                    <a:pt x="45097" y="342988"/>
                  </a:lnTo>
                  <a:lnTo>
                    <a:pt x="16306" y="371487"/>
                  </a:lnTo>
                  <a:lnTo>
                    <a:pt x="533" y="408851"/>
                  </a:lnTo>
                  <a:lnTo>
                    <a:pt x="1282" y="446722"/>
                  </a:lnTo>
                  <a:lnTo>
                    <a:pt x="15176" y="482434"/>
                  </a:lnTo>
                  <a:lnTo>
                    <a:pt x="67056" y="522909"/>
                  </a:lnTo>
                  <a:lnTo>
                    <a:pt x="102057" y="528408"/>
                  </a:lnTo>
                  <a:lnTo>
                    <a:pt x="300177" y="528408"/>
                  </a:lnTo>
                  <a:lnTo>
                    <a:pt x="510298" y="528307"/>
                  </a:lnTo>
                  <a:lnTo>
                    <a:pt x="559384" y="510565"/>
                  </a:lnTo>
                  <a:lnTo>
                    <a:pt x="595553" y="461238"/>
                  </a:lnTo>
                  <a:lnTo>
                    <a:pt x="595617" y="461073"/>
                  </a:lnTo>
                  <a:lnTo>
                    <a:pt x="600456" y="449948"/>
                  </a:lnTo>
                  <a:lnTo>
                    <a:pt x="601649" y="412623"/>
                  </a:lnTo>
                  <a:close/>
                </a:path>
                <a:path w="2236470" h="763904">
                  <a:moveTo>
                    <a:pt x="601878" y="648042"/>
                  </a:moveTo>
                  <a:lnTo>
                    <a:pt x="568706" y="587209"/>
                  </a:lnTo>
                  <a:lnTo>
                    <a:pt x="535851" y="568147"/>
                  </a:lnTo>
                  <a:lnTo>
                    <a:pt x="535851" y="664933"/>
                  </a:lnTo>
                  <a:lnTo>
                    <a:pt x="533819" y="673938"/>
                  </a:lnTo>
                  <a:lnTo>
                    <a:pt x="499795" y="696341"/>
                  </a:lnTo>
                  <a:lnTo>
                    <a:pt x="461213" y="696353"/>
                  </a:lnTo>
                  <a:lnTo>
                    <a:pt x="446747" y="696353"/>
                  </a:lnTo>
                  <a:lnTo>
                    <a:pt x="103720" y="696341"/>
                  </a:lnTo>
                  <a:lnTo>
                    <a:pt x="68668" y="675182"/>
                  </a:lnTo>
                  <a:lnTo>
                    <a:pt x="66459" y="658660"/>
                  </a:lnTo>
                  <a:lnTo>
                    <a:pt x="71983" y="643864"/>
                  </a:lnTo>
                  <a:lnTo>
                    <a:pt x="83642" y="633196"/>
                  </a:lnTo>
                  <a:lnTo>
                    <a:pt x="99822" y="629094"/>
                  </a:lnTo>
                  <a:lnTo>
                    <a:pt x="500672" y="629056"/>
                  </a:lnTo>
                  <a:lnTo>
                    <a:pt x="510311" y="630110"/>
                  </a:lnTo>
                  <a:lnTo>
                    <a:pt x="535851" y="664933"/>
                  </a:lnTo>
                  <a:lnTo>
                    <a:pt x="535851" y="568147"/>
                  </a:lnTo>
                  <a:lnTo>
                    <a:pt x="502234" y="561771"/>
                  </a:lnTo>
                  <a:lnTo>
                    <a:pt x="300977" y="561644"/>
                  </a:lnTo>
                  <a:lnTo>
                    <a:pt x="99745" y="561848"/>
                  </a:lnTo>
                  <a:lnTo>
                    <a:pt x="37553" y="583336"/>
                  </a:lnTo>
                  <a:lnTo>
                    <a:pt x="12382" y="612076"/>
                  </a:lnTo>
                  <a:lnTo>
                    <a:pt x="0" y="648208"/>
                  </a:lnTo>
                  <a:lnTo>
                    <a:pt x="2387" y="688378"/>
                  </a:lnTo>
                  <a:lnTo>
                    <a:pt x="36068" y="741045"/>
                  </a:lnTo>
                  <a:lnTo>
                    <a:pt x="94221" y="762647"/>
                  </a:lnTo>
                  <a:lnTo>
                    <a:pt x="197180" y="762990"/>
                  </a:lnTo>
                  <a:lnTo>
                    <a:pt x="300177" y="762939"/>
                  </a:lnTo>
                  <a:lnTo>
                    <a:pt x="300177" y="763117"/>
                  </a:lnTo>
                  <a:lnTo>
                    <a:pt x="504558" y="763104"/>
                  </a:lnTo>
                  <a:lnTo>
                    <a:pt x="510120" y="763358"/>
                  </a:lnTo>
                  <a:lnTo>
                    <a:pt x="512038" y="763092"/>
                  </a:lnTo>
                  <a:lnTo>
                    <a:pt x="513956" y="762812"/>
                  </a:lnTo>
                  <a:lnTo>
                    <a:pt x="515531" y="762596"/>
                  </a:lnTo>
                  <a:lnTo>
                    <a:pt x="554469" y="748601"/>
                  </a:lnTo>
                  <a:lnTo>
                    <a:pt x="583298" y="721969"/>
                  </a:lnTo>
                  <a:lnTo>
                    <a:pt x="595401" y="696353"/>
                  </a:lnTo>
                  <a:lnTo>
                    <a:pt x="599821" y="687019"/>
                  </a:lnTo>
                  <a:lnTo>
                    <a:pt x="601878" y="648042"/>
                  </a:lnTo>
                  <a:close/>
                </a:path>
                <a:path w="2236470" h="763904">
                  <a:moveTo>
                    <a:pt x="1850694" y="439915"/>
                  </a:moveTo>
                  <a:lnTo>
                    <a:pt x="1847735" y="425297"/>
                  </a:lnTo>
                  <a:lnTo>
                    <a:pt x="1839683" y="413359"/>
                  </a:lnTo>
                  <a:lnTo>
                    <a:pt x="1827733" y="405307"/>
                  </a:lnTo>
                  <a:lnTo>
                    <a:pt x="1813115" y="402361"/>
                  </a:lnTo>
                  <a:lnTo>
                    <a:pt x="1606511" y="402361"/>
                  </a:lnTo>
                  <a:lnTo>
                    <a:pt x="1591894" y="405307"/>
                  </a:lnTo>
                  <a:lnTo>
                    <a:pt x="1579943" y="413359"/>
                  </a:lnTo>
                  <a:lnTo>
                    <a:pt x="1571891" y="425297"/>
                  </a:lnTo>
                  <a:lnTo>
                    <a:pt x="1568932" y="439915"/>
                  </a:lnTo>
                  <a:lnTo>
                    <a:pt x="1571891" y="454545"/>
                  </a:lnTo>
                  <a:lnTo>
                    <a:pt x="1579943" y="466483"/>
                  </a:lnTo>
                  <a:lnTo>
                    <a:pt x="1591894" y="474548"/>
                  </a:lnTo>
                  <a:lnTo>
                    <a:pt x="1606511" y="477494"/>
                  </a:lnTo>
                  <a:lnTo>
                    <a:pt x="1813115" y="477494"/>
                  </a:lnTo>
                  <a:lnTo>
                    <a:pt x="1827733" y="474548"/>
                  </a:lnTo>
                  <a:lnTo>
                    <a:pt x="1839683" y="466483"/>
                  </a:lnTo>
                  <a:lnTo>
                    <a:pt x="1847735" y="454545"/>
                  </a:lnTo>
                  <a:lnTo>
                    <a:pt x="1850694" y="439915"/>
                  </a:lnTo>
                  <a:close/>
                </a:path>
                <a:path w="2236470" h="763904">
                  <a:moveTo>
                    <a:pt x="1981111" y="307924"/>
                  </a:moveTo>
                  <a:lnTo>
                    <a:pt x="1978164" y="293293"/>
                  </a:lnTo>
                  <a:lnTo>
                    <a:pt x="1970100" y="281355"/>
                  </a:lnTo>
                  <a:lnTo>
                    <a:pt x="1958162" y="273291"/>
                  </a:lnTo>
                  <a:lnTo>
                    <a:pt x="1943531" y="270344"/>
                  </a:lnTo>
                  <a:lnTo>
                    <a:pt x="1606511" y="270344"/>
                  </a:lnTo>
                  <a:lnTo>
                    <a:pt x="1591881" y="273291"/>
                  </a:lnTo>
                  <a:lnTo>
                    <a:pt x="1579930" y="281355"/>
                  </a:lnTo>
                  <a:lnTo>
                    <a:pt x="1571879" y="293293"/>
                  </a:lnTo>
                  <a:lnTo>
                    <a:pt x="1568932" y="307924"/>
                  </a:lnTo>
                  <a:lnTo>
                    <a:pt x="1571879" y="322541"/>
                  </a:lnTo>
                  <a:lnTo>
                    <a:pt x="1579930" y="334479"/>
                  </a:lnTo>
                  <a:lnTo>
                    <a:pt x="1591881" y="342531"/>
                  </a:lnTo>
                  <a:lnTo>
                    <a:pt x="1606511" y="345478"/>
                  </a:lnTo>
                  <a:lnTo>
                    <a:pt x="1943531" y="345478"/>
                  </a:lnTo>
                  <a:lnTo>
                    <a:pt x="1958162" y="342531"/>
                  </a:lnTo>
                  <a:lnTo>
                    <a:pt x="1970100" y="334479"/>
                  </a:lnTo>
                  <a:lnTo>
                    <a:pt x="1978164" y="322541"/>
                  </a:lnTo>
                  <a:lnTo>
                    <a:pt x="1981111" y="307924"/>
                  </a:lnTo>
                  <a:close/>
                </a:path>
                <a:path w="2236470" h="763904">
                  <a:moveTo>
                    <a:pt x="2091613" y="171272"/>
                  </a:moveTo>
                  <a:lnTo>
                    <a:pt x="2088667" y="156641"/>
                  </a:lnTo>
                  <a:lnTo>
                    <a:pt x="2080615" y="144703"/>
                  </a:lnTo>
                  <a:lnTo>
                    <a:pt x="2068664" y="136652"/>
                  </a:lnTo>
                  <a:lnTo>
                    <a:pt x="2054034" y="133692"/>
                  </a:lnTo>
                  <a:lnTo>
                    <a:pt x="1606511" y="133692"/>
                  </a:lnTo>
                  <a:lnTo>
                    <a:pt x="1591881" y="136652"/>
                  </a:lnTo>
                  <a:lnTo>
                    <a:pt x="1579930" y="144703"/>
                  </a:lnTo>
                  <a:lnTo>
                    <a:pt x="1571879" y="156641"/>
                  </a:lnTo>
                  <a:lnTo>
                    <a:pt x="1568932" y="171272"/>
                  </a:lnTo>
                  <a:lnTo>
                    <a:pt x="1571879" y="185889"/>
                  </a:lnTo>
                  <a:lnTo>
                    <a:pt x="1579930" y="197827"/>
                  </a:lnTo>
                  <a:lnTo>
                    <a:pt x="1591881" y="205879"/>
                  </a:lnTo>
                  <a:lnTo>
                    <a:pt x="1606511" y="208826"/>
                  </a:lnTo>
                  <a:lnTo>
                    <a:pt x="2054034" y="208826"/>
                  </a:lnTo>
                  <a:lnTo>
                    <a:pt x="2068664" y="205879"/>
                  </a:lnTo>
                  <a:lnTo>
                    <a:pt x="2080615" y="197827"/>
                  </a:lnTo>
                  <a:lnTo>
                    <a:pt x="2088667" y="185889"/>
                  </a:lnTo>
                  <a:lnTo>
                    <a:pt x="2091613" y="171272"/>
                  </a:lnTo>
                  <a:close/>
                </a:path>
                <a:path w="2236470" h="763904">
                  <a:moveTo>
                    <a:pt x="2236381" y="37553"/>
                  </a:moveTo>
                  <a:lnTo>
                    <a:pt x="2233422" y="22936"/>
                  </a:lnTo>
                  <a:lnTo>
                    <a:pt x="2225370" y="10998"/>
                  </a:lnTo>
                  <a:lnTo>
                    <a:pt x="2213432" y="2946"/>
                  </a:lnTo>
                  <a:lnTo>
                    <a:pt x="2198801" y="0"/>
                  </a:lnTo>
                  <a:lnTo>
                    <a:pt x="1606511" y="0"/>
                  </a:lnTo>
                  <a:lnTo>
                    <a:pt x="1591881" y="2946"/>
                  </a:lnTo>
                  <a:lnTo>
                    <a:pt x="1579943" y="10998"/>
                  </a:lnTo>
                  <a:lnTo>
                    <a:pt x="1571904" y="22936"/>
                  </a:lnTo>
                  <a:lnTo>
                    <a:pt x="1568958" y="37553"/>
                  </a:lnTo>
                  <a:lnTo>
                    <a:pt x="1571904" y="52184"/>
                  </a:lnTo>
                  <a:lnTo>
                    <a:pt x="1579943" y="64135"/>
                  </a:lnTo>
                  <a:lnTo>
                    <a:pt x="1591881" y="72186"/>
                  </a:lnTo>
                  <a:lnTo>
                    <a:pt x="1606511" y="75133"/>
                  </a:lnTo>
                  <a:lnTo>
                    <a:pt x="2198801" y="75133"/>
                  </a:lnTo>
                  <a:lnTo>
                    <a:pt x="2213432" y="72186"/>
                  </a:lnTo>
                  <a:lnTo>
                    <a:pt x="2225370" y="64135"/>
                  </a:lnTo>
                  <a:lnTo>
                    <a:pt x="2233422" y="52184"/>
                  </a:lnTo>
                  <a:lnTo>
                    <a:pt x="2236381" y="37553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6528" y="5044287"/>
              <a:ext cx="161328" cy="7513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894785" y="4393368"/>
              <a:ext cx="868044" cy="763905"/>
            </a:xfrm>
            <a:custGeom>
              <a:avLst/>
              <a:gdLst/>
              <a:ahLst/>
              <a:cxnLst/>
              <a:rect l="l" t="t" r="r" b="b"/>
              <a:pathLst>
                <a:path w="868045" h="763904">
                  <a:moveTo>
                    <a:pt x="0" y="0"/>
                  </a:moveTo>
                  <a:lnTo>
                    <a:pt x="867467" y="763339"/>
                  </a:lnTo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894785" y="4393368"/>
              <a:ext cx="868044" cy="763905"/>
            </a:xfrm>
            <a:custGeom>
              <a:avLst/>
              <a:gdLst/>
              <a:ahLst/>
              <a:cxnLst/>
              <a:rect l="l" t="t" r="r" b="b"/>
              <a:pathLst>
                <a:path w="868045" h="763904">
                  <a:moveTo>
                    <a:pt x="0" y="0"/>
                  </a:moveTo>
                  <a:lnTo>
                    <a:pt x="867467" y="763339"/>
                  </a:lnTo>
                </a:path>
              </a:pathLst>
            </a:custGeom>
            <a:ln w="254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618054" y="3940804"/>
              <a:ext cx="675005" cy="675005"/>
            </a:xfrm>
            <a:custGeom>
              <a:avLst/>
              <a:gdLst/>
              <a:ahLst/>
              <a:cxnLst/>
              <a:rect l="l" t="t" r="r" b="b"/>
              <a:pathLst>
                <a:path w="675004" h="675004">
                  <a:moveTo>
                    <a:pt x="350562" y="0"/>
                  </a:moveTo>
                  <a:lnTo>
                    <a:pt x="324210" y="0"/>
                  </a:lnTo>
                  <a:lnTo>
                    <a:pt x="301223" y="2057"/>
                  </a:lnTo>
                  <a:lnTo>
                    <a:pt x="262067" y="8390"/>
                  </a:lnTo>
                  <a:lnTo>
                    <a:pt x="224007" y="19519"/>
                  </a:lnTo>
                  <a:lnTo>
                    <a:pt x="167023" y="46060"/>
                  </a:lnTo>
                  <a:lnTo>
                    <a:pt x="115993" y="82797"/>
                  </a:lnTo>
                  <a:lnTo>
                    <a:pt x="75186" y="124983"/>
                  </a:lnTo>
                  <a:lnTo>
                    <a:pt x="42333" y="173659"/>
                  </a:lnTo>
                  <a:lnTo>
                    <a:pt x="18275" y="227478"/>
                  </a:lnTo>
                  <a:lnTo>
                    <a:pt x="4170" y="284759"/>
                  </a:lnTo>
                  <a:lnTo>
                    <a:pt x="320" y="323011"/>
                  </a:lnTo>
                  <a:lnTo>
                    <a:pt x="0" y="342197"/>
                  </a:lnTo>
                  <a:lnTo>
                    <a:pt x="804" y="361429"/>
                  </a:lnTo>
                  <a:lnTo>
                    <a:pt x="9210" y="416127"/>
                  </a:lnTo>
                  <a:lnTo>
                    <a:pt x="26522" y="468687"/>
                  </a:lnTo>
                  <a:lnTo>
                    <a:pt x="45524" y="506733"/>
                  </a:lnTo>
                  <a:lnTo>
                    <a:pt x="68717" y="541579"/>
                  </a:lnTo>
                  <a:lnTo>
                    <a:pt x="96102" y="573217"/>
                  </a:lnTo>
                  <a:lnTo>
                    <a:pt x="127677" y="601637"/>
                  </a:lnTo>
                  <a:lnTo>
                    <a:pt x="182025" y="636981"/>
                  </a:lnTo>
                  <a:lnTo>
                    <a:pt x="242231" y="661073"/>
                  </a:lnTo>
                  <a:lnTo>
                    <a:pt x="298484" y="672468"/>
                  </a:lnTo>
                  <a:lnTo>
                    <a:pt x="327019" y="674520"/>
                  </a:lnTo>
                  <a:lnTo>
                    <a:pt x="355833" y="674115"/>
                  </a:lnTo>
                  <a:lnTo>
                    <a:pt x="411025" y="666696"/>
                  </a:lnTo>
                  <a:lnTo>
                    <a:pt x="462854" y="650850"/>
                  </a:lnTo>
                  <a:lnTo>
                    <a:pt x="511290" y="626594"/>
                  </a:lnTo>
                  <a:lnTo>
                    <a:pt x="556302" y="593947"/>
                  </a:lnTo>
                  <a:lnTo>
                    <a:pt x="590646" y="560391"/>
                  </a:lnTo>
                  <a:lnTo>
                    <a:pt x="600526" y="547516"/>
                  </a:lnTo>
                  <a:lnTo>
                    <a:pt x="345228" y="547516"/>
                  </a:lnTo>
                  <a:lnTo>
                    <a:pt x="327226" y="547065"/>
                  </a:lnTo>
                  <a:lnTo>
                    <a:pt x="311557" y="539380"/>
                  </a:lnTo>
                  <a:lnTo>
                    <a:pt x="300294" y="526063"/>
                  </a:lnTo>
                  <a:lnTo>
                    <a:pt x="295508" y="508717"/>
                  </a:lnTo>
                  <a:lnTo>
                    <a:pt x="295190" y="501624"/>
                  </a:lnTo>
                  <a:lnTo>
                    <a:pt x="295381" y="494531"/>
                  </a:lnTo>
                  <a:lnTo>
                    <a:pt x="295381" y="379605"/>
                  </a:lnTo>
                  <a:lnTo>
                    <a:pt x="199807" y="379605"/>
                  </a:lnTo>
                  <a:lnTo>
                    <a:pt x="169651" y="379558"/>
                  </a:lnTo>
                  <a:lnTo>
                    <a:pt x="130281" y="354685"/>
                  </a:lnTo>
                  <a:lnTo>
                    <a:pt x="126591" y="333950"/>
                  </a:lnTo>
                  <a:lnTo>
                    <a:pt x="132670" y="315272"/>
                  </a:lnTo>
                  <a:lnTo>
                    <a:pt x="146381" y="301536"/>
                  </a:lnTo>
                  <a:lnTo>
                    <a:pt x="165587" y="295624"/>
                  </a:lnTo>
                  <a:lnTo>
                    <a:pt x="177408" y="295265"/>
                  </a:lnTo>
                  <a:lnTo>
                    <a:pt x="295190" y="295224"/>
                  </a:lnTo>
                  <a:lnTo>
                    <a:pt x="295279" y="187450"/>
                  </a:lnTo>
                  <a:lnTo>
                    <a:pt x="308557" y="137831"/>
                  </a:lnTo>
                  <a:lnTo>
                    <a:pt x="337672" y="126555"/>
                  </a:lnTo>
                  <a:lnTo>
                    <a:pt x="600188" y="126555"/>
                  </a:lnTo>
                  <a:lnTo>
                    <a:pt x="591676" y="115617"/>
                  </a:lnTo>
                  <a:lnTo>
                    <a:pt x="564113" y="87610"/>
                  </a:lnTo>
                  <a:lnTo>
                    <a:pt x="528787" y="59450"/>
                  </a:lnTo>
                  <a:lnTo>
                    <a:pt x="490723" y="36606"/>
                  </a:lnTo>
                  <a:lnTo>
                    <a:pt x="449920" y="19167"/>
                  </a:lnTo>
                  <a:lnTo>
                    <a:pt x="406379" y="7219"/>
                  </a:lnTo>
                  <a:lnTo>
                    <a:pt x="356023" y="673"/>
                  </a:lnTo>
                  <a:lnTo>
                    <a:pt x="354182" y="419"/>
                  </a:lnTo>
                  <a:lnTo>
                    <a:pt x="350562" y="0"/>
                  </a:lnTo>
                  <a:close/>
                </a:path>
                <a:path w="675004" h="675004">
                  <a:moveTo>
                    <a:pt x="600188" y="126555"/>
                  </a:moveTo>
                  <a:lnTo>
                    <a:pt x="337672" y="126555"/>
                  </a:lnTo>
                  <a:lnTo>
                    <a:pt x="353213" y="129696"/>
                  </a:lnTo>
                  <a:lnTo>
                    <a:pt x="366707" y="138625"/>
                  </a:lnTo>
                  <a:lnTo>
                    <a:pt x="376176" y="152599"/>
                  </a:lnTo>
                  <a:lnTo>
                    <a:pt x="379645" y="170878"/>
                  </a:lnTo>
                  <a:lnTo>
                    <a:pt x="379582" y="295376"/>
                  </a:lnTo>
                  <a:lnTo>
                    <a:pt x="505756" y="295401"/>
                  </a:lnTo>
                  <a:lnTo>
                    <a:pt x="520508" y="297846"/>
                  </a:lnTo>
                  <a:lnTo>
                    <a:pt x="532855" y="304749"/>
                  </a:lnTo>
                  <a:lnTo>
                    <a:pt x="542082" y="315504"/>
                  </a:lnTo>
                  <a:lnTo>
                    <a:pt x="547476" y="329507"/>
                  </a:lnTo>
                  <a:lnTo>
                    <a:pt x="547141" y="347256"/>
                  </a:lnTo>
                  <a:lnTo>
                    <a:pt x="509503" y="379266"/>
                  </a:lnTo>
                  <a:lnTo>
                    <a:pt x="503407" y="379583"/>
                  </a:lnTo>
                  <a:lnTo>
                    <a:pt x="379582" y="379583"/>
                  </a:lnTo>
                  <a:lnTo>
                    <a:pt x="379582" y="505567"/>
                  </a:lnTo>
                  <a:lnTo>
                    <a:pt x="377098" y="520393"/>
                  </a:lnTo>
                  <a:lnTo>
                    <a:pt x="370096" y="532857"/>
                  </a:lnTo>
                  <a:lnTo>
                    <a:pt x="359249" y="542163"/>
                  </a:lnTo>
                  <a:lnTo>
                    <a:pt x="345228" y="547516"/>
                  </a:lnTo>
                  <a:lnTo>
                    <a:pt x="600526" y="547516"/>
                  </a:lnTo>
                  <a:lnTo>
                    <a:pt x="642331" y="481937"/>
                  </a:lnTo>
                  <a:lnTo>
                    <a:pt x="659744" y="437134"/>
                  </a:lnTo>
                  <a:lnTo>
                    <a:pt x="669523" y="396856"/>
                  </a:lnTo>
                  <a:lnTo>
                    <a:pt x="674158" y="355650"/>
                  </a:lnTo>
                  <a:lnTo>
                    <a:pt x="674222" y="353936"/>
                  </a:lnTo>
                  <a:lnTo>
                    <a:pt x="674539" y="352278"/>
                  </a:lnTo>
                  <a:lnTo>
                    <a:pt x="674793" y="350589"/>
                  </a:lnTo>
                  <a:lnTo>
                    <a:pt x="674680" y="323011"/>
                  </a:lnTo>
                  <a:lnTo>
                    <a:pt x="672619" y="301536"/>
                  </a:lnTo>
                  <a:lnTo>
                    <a:pt x="664554" y="254468"/>
                  </a:lnTo>
                  <a:lnTo>
                    <a:pt x="651933" y="215182"/>
                  </a:lnTo>
                  <a:lnTo>
                    <a:pt x="635586" y="179428"/>
                  </a:lnTo>
                  <a:lnTo>
                    <a:pt x="615500" y="146231"/>
                  </a:lnTo>
                  <a:lnTo>
                    <a:pt x="600188" y="126555"/>
                  </a:lnTo>
                  <a:close/>
                </a:path>
                <a:path w="675004" h="675004">
                  <a:moveTo>
                    <a:pt x="295381" y="379583"/>
                  </a:moveTo>
                  <a:lnTo>
                    <a:pt x="199807" y="379605"/>
                  </a:lnTo>
                  <a:lnTo>
                    <a:pt x="295381" y="379605"/>
                  </a:lnTo>
                  <a:close/>
                </a:path>
                <a:path w="675004" h="675004">
                  <a:moveTo>
                    <a:pt x="295190" y="295224"/>
                  </a:moveTo>
                  <a:lnTo>
                    <a:pt x="189240" y="295224"/>
                  </a:lnTo>
                  <a:lnTo>
                    <a:pt x="212894" y="295401"/>
                  </a:lnTo>
                  <a:lnTo>
                    <a:pt x="295190" y="295376"/>
                  </a:lnTo>
                  <a:lnTo>
                    <a:pt x="295190" y="29522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734932" y="4367174"/>
              <a:ext cx="868044" cy="763905"/>
            </a:xfrm>
            <a:custGeom>
              <a:avLst/>
              <a:gdLst/>
              <a:ahLst/>
              <a:cxnLst/>
              <a:rect l="l" t="t" r="r" b="b"/>
              <a:pathLst>
                <a:path w="868045" h="763904">
                  <a:moveTo>
                    <a:pt x="0" y="0"/>
                  </a:moveTo>
                  <a:lnTo>
                    <a:pt x="867473" y="763339"/>
                  </a:lnTo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734932" y="4367174"/>
              <a:ext cx="868044" cy="763905"/>
            </a:xfrm>
            <a:custGeom>
              <a:avLst/>
              <a:gdLst/>
              <a:ahLst/>
              <a:cxnLst/>
              <a:rect l="l" t="t" r="r" b="b"/>
              <a:pathLst>
                <a:path w="868045" h="763904">
                  <a:moveTo>
                    <a:pt x="0" y="0"/>
                  </a:moveTo>
                  <a:lnTo>
                    <a:pt x="867473" y="763339"/>
                  </a:lnTo>
                </a:path>
              </a:pathLst>
            </a:custGeom>
            <a:ln w="254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841922" y="4448804"/>
              <a:ext cx="618490" cy="657225"/>
            </a:xfrm>
            <a:custGeom>
              <a:avLst/>
              <a:gdLst/>
              <a:ahLst/>
              <a:cxnLst/>
              <a:rect l="l" t="t" r="r" b="b"/>
              <a:pathLst>
                <a:path w="618490" h="657225">
                  <a:moveTo>
                    <a:pt x="271442" y="256184"/>
                  </a:moveTo>
                  <a:lnTo>
                    <a:pt x="231909" y="256184"/>
                  </a:lnTo>
                  <a:lnTo>
                    <a:pt x="232227" y="258368"/>
                  </a:lnTo>
                  <a:lnTo>
                    <a:pt x="232481" y="259136"/>
                  </a:lnTo>
                  <a:lnTo>
                    <a:pt x="232542" y="262142"/>
                  </a:lnTo>
                  <a:lnTo>
                    <a:pt x="233235" y="287371"/>
                  </a:lnTo>
                  <a:lnTo>
                    <a:pt x="233525" y="299709"/>
                  </a:lnTo>
                  <a:lnTo>
                    <a:pt x="233639" y="306857"/>
                  </a:lnTo>
                  <a:lnTo>
                    <a:pt x="233751" y="612126"/>
                  </a:lnTo>
                  <a:lnTo>
                    <a:pt x="234934" y="622454"/>
                  </a:lnTo>
                  <a:lnTo>
                    <a:pt x="278085" y="653684"/>
                  </a:lnTo>
                  <a:lnTo>
                    <a:pt x="303657" y="657121"/>
                  </a:lnTo>
                  <a:lnTo>
                    <a:pt x="329454" y="655326"/>
                  </a:lnTo>
                  <a:lnTo>
                    <a:pt x="367156" y="643538"/>
                  </a:lnTo>
                  <a:lnTo>
                    <a:pt x="382880" y="618541"/>
                  </a:lnTo>
                  <a:lnTo>
                    <a:pt x="308070" y="618541"/>
                  </a:lnTo>
                  <a:lnTo>
                    <a:pt x="293615" y="617517"/>
                  </a:lnTo>
                  <a:lnTo>
                    <a:pt x="279153" y="614660"/>
                  </a:lnTo>
                  <a:lnTo>
                    <a:pt x="274073" y="613346"/>
                  </a:lnTo>
                  <a:lnTo>
                    <a:pt x="271787" y="610990"/>
                  </a:lnTo>
                  <a:lnTo>
                    <a:pt x="271851" y="605110"/>
                  </a:lnTo>
                  <a:lnTo>
                    <a:pt x="271984" y="555021"/>
                  </a:lnTo>
                  <a:lnTo>
                    <a:pt x="272086" y="499350"/>
                  </a:lnTo>
                  <a:lnTo>
                    <a:pt x="271966" y="332788"/>
                  </a:lnTo>
                  <a:lnTo>
                    <a:pt x="271842" y="305507"/>
                  </a:lnTo>
                  <a:lnTo>
                    <a:pt x="271442" y="256184"/>
                  </a:lnTo>
                  <a:close/>
                </a:path>
                <a:path w="618490" h="657225">
                  <a:moveTo>
                    <a:pt x="345066" y="170058"/>
                  </a:moveTo>
                  <a:lnTo>
                    <a:pt x="344812" y="172389"/>
                  </a:lnTo>
                  <a:lnTo>
                    <a:pt x="344558" y="174230"/>
                  </a:lnTo>
                  <a:lnTo>
                    <a:pt x="344512" y="364336"/>
                  </a:lnTo>
                  <a:lnTo>
                    <a:pt x="344637" y="415100"/>
                  </a:lnTo>
                  <a:lnTo>
                    <a:pt x="344823" y="459277"/>
                  </a:lnTo>
                  <a:lnTo>
                    <a:pt x="345195" y="513611"/>
                  </a:lnTo>
                  <a:lnTo>
                    <a:pt x="345560" y="555021"/>
                  </a:lnTo>
                  <a:lnTo>
                    <a:pt x="346146" y="610018"/>
                  </a:lnTo>
                  <a:lnTo>
                    <a:pt x="344304" y="613396"/>
                  </a:lnTo>
                  <a:lnTo>
                    <a:pt x="337129" y="615130"/>
                  </a:lnTo>
                  <a:lnTo>
                    <a:pt x="322561" y="617742"/>
                  </a:lnTo>
                  <a:lnTo>
                    <a:pt x="308070" y="618541"/>
                  </a:lnTo>
                  <a:lnTo>
                    <a:pt x="382880" y="618541"/>
                  </a:lnTo>
                  <a:lnTo>
                    <a:pt x="384373" y="606399"/>
                  </a:lnTo>
                  <a:lnTo>
                    <a:pt x="383911" y="552873"/>
                  </a:lnTo>
                  <a:lnTo>
                    <a:pt x="383580" y="499350"/>
                  </a:lnTo>
                  <a:lnTo>
                    <a:pt x="383341" y="445829"/>
                  </a:lnTo>
                  <a:lnTo>
                    <a:pt x="382768" y="283171"/>
                  </a:lnTo>
                  <a:lnTo>
                    <a:pt x="382859" y="260447"/>
                  </a:lnTo>
                  <a:lnTo>
                    <a:pt x="382976" y="259409"/>
                  </a:lnTo>
                  <a:lnTo>
                    <a:pt x="383103" y="257073"/>
                  </a:lnTo>
                  <a:lnTo>
                    <a:pt x="441003" y="257073"/>
                  </a:lnTo>
                  <a:lnTo>
                    <a:pt x="347670" y="171646"/>
                  </a:lnTo>
                  <a:lnTo>
                    <a:pt x="346654" y="171125"/>
                  </a:lnTo>
                  <a:lnTo>
                    <a:pt x="345066" y="170058"/>
                  </a:lnTo>
                  <a:close/>
                </a:path>
                <a:path w="618490" h="657225">
                  <a:moveTo>
                    <a:pt x="441003" y="257073"/>
                  </a:moveTo>
                  <a:lnTo>
                    <a:pt x="383103" y="257073"/>
                  </a:lnTo>
                  <a:lnTo>
                    <a:pt x="432835" y="301631"/>
                  </a:lnTo>
                  <a:lnTo>
                    <a:pt x="451048" y="318020"/>
                  </a:lnTo>
                  <a:lnTo>
                    <a:pt x="461258" y="327365"/>
                  </a:lnTo>
                  <a:lnTo>
                    <a:pt x="491815" y="355599"/>
                  </a:lnTo>
                  <a:lnTo>
                    <a:pt x="516837" y="371080"/>
                  </a:lnTo>
                  <a:lnTo>
                    <a:pt x="544591" y="375822"/>
                  </a:lnTo>
                  <a:lnTo>
                    <a:pt x="572120" y="369894"/>
                  </a:lnTo>
                  <a:lnTo>
                    <a:pt x="596463" y="353364"/>
                  </a:lnTo>
                  <a:lnTo>
                    <a:pt x="606782" y="337773"/>
                  </a:lnTo>
                  <a:lnTo>
                    <a:pt x="543274" y="337773"/>
                  </a:lnTo>
                  <a:lnTo>
                    <a:pt x="529473" y="334997"/>
                  </a:lnTo>
                  <a:lnTo>
                    <a:pt x="516643" y="326630"/>
                  </a:lnTo>
                  <a:lnTo>
                    <a:pt x="506555" y="317262"/>
                  </a:lnTo>
                  <a:lnTo>
                    <a:pt x="489662" y="301623"/>
                  </a:lnTo>
                  <a:lnTo>
                    <a:pt x="441003" y="257073"/>
                  </a:lnTo>
                  <a:close/>
                </a:path>
                <a:path w="618490" h="657225">
                  <a:moveTo>
                    <a:pt x="294071" y="0"/>
                  </a:moveTo>
                  <a:lnTo>
                    <a:pt x="239880" y="18366"/>
                  </a:lnTo>
                  <a:lnTo>
                    <a:pt x="185087" y="72159"/>
                  </a:lnTo>
                  <a:lnTo>
                    <a:pt x="55760" y="212910"/>
                  </a:lnTo>
                  <a:lnTo>
                    <a:pt x="38006" y="232003"/>
                  </a:lnTo>
                  <a:lnTo>
                    <a:pt x="20073" y="250926"/>
                  </a:lnTo>
                  <a:lnTo>
                    <a:pt x="6905" y="269840"/>
                  </a:lnTo>
                  <a:lnTo>
                    <a:pt x="71" y="291727"/>
                  </a:lnTo>
                  <a:lnTo>
                    <a:pt x="0" y="314693"/>
                  </a:lnTo>
                  <a:lnTo>
                    <a:pt x="7119" y="336848"/>
                  </a:lnTo>
                  <a:lnTo>
                    <a:pt x="29817" y="362860"/>
                  </a:lnTo>
                  <a:lnTo>
                    <a:pt x="60777" y="375763"/>
                  </a:lnTo>
                  <a:lnTo>
                    <a:pt x="94166" y="374410"/>
                  </a:lnTo>
                  <a:lnTo>
                    <a:pt x="124150" y="357657"/>
                  </a:lnTo>
                  <a:lnTo>
                    <a:pt x="134251" y="348191"/>
                  </a:lnTo>
                  <a:lnTo>
                    <a:pt x="144246" y="338951"/>
                  </a:lnTo>
                  <a:lnTo>
                    <a:pt x="73453" y="338951"/>
                  </a:lnTo>
                  <a:lnTo>
                    <a:pt x="62936" y="337267"/>
                  </a:lnTo>
                  <a:lnTo>
                    <a:pt x="37155" y="306857"/>
                  </a:lnTo>
                  <a:lnTo>
                    <a:pt x="36752" y="299024"/>
                  </a:lnTo>
                  <a:lnTo>
                    <a:pt x="38314" y="291782"/>
                  </a:lnTo>
                  <a:lnTo>
                    <a:pt x="63309" y="260447"/>
                  </a:lnTo>
                  <a:lnTo>
                    <a:pt x="233259" y="75855"/>
                  </a:lnTo>
                  <a:lnTo>
                    <a:pt x="267763" y="46337"/>
                  </a:lnTo>
                  <a:lnTo>
                    <a:pt x="310941" y="36680"/>
                  </a:lnTo>
                  <a:lnTo>
                    <a:pt x="391766" y="36680"/>
                  </a:lnTo>
                  <a:lnTo>
                    <a:pt x="379924" y="25625"/>
                  </a:lnTo>
                  <a:lnTo>
                    <a:pt x="363450" y="14125"/>
                  </a:lnTo>
                  <a:lnTo>
                    <a:pt x="345163" y="5720"/>
                  </a:lnTo>
                  <a:lnTo>
                    <a:pt x="324810" y="939"/>
                  </a:lnTo>
                  <a:lnTo>
                    <a:pt x="294071" y="0"/>
                  </a:lnTo>
                  <a:close/>
                </a:path>
                <a:path w="618490" h="657225">
                  <a:moveTo>
                    <a:pt x="270390" y="169341"/>
                  </a:moveTo>
                  <a:lnTo>
                    <a:pt x="161564" y="270274"/>
                  </a:lnTo>
                  <a:lnTo>
                    <a:pt x="128160" y="301631"/>
                  </a:lnTo>
                  <a:lnTo>
                    <a:pt x="101099" y="327196"/>
                  </a:lnTo>
                  <a:lnTo>
                    <a:pt x="92511" y="333772"/>
                  </a:lnTo>
                  <a:lnTo>
                    <a:pt x="83304" y="337739"/>
                  </a:lnTo>
                  <a:lnTo>
                    <a:pt x="73453" y="338951"/>
                  </a:lnTo>
                  <a:lnTo>
                    <a:pt x="144246" y="338951"/>
                  </a:lnTo>
                  <a:lnTo>
                    <a:pt x="184722" y="301623"/>
                  </a:lnTo>
                  <a:lnTo>
                    <a:pt x="217932" y="270068"/>
                  </a:lnTo>
                  <a:lnTo>
                    <a:pt x="231909" y="256184"/>
                  </a:lnTo>
                  <a:lnTo>
                    <a:pt x="271442" y="256184"/>
                  </a:lnTo>
                  <a:lnTo>
                    <a:pt x="270708" y="173208"/>
                  </a:lnTo>
                  <a:lnTo>
                    <a:pt x="270581" y="172122"/>
                  </a:lnTo>
                  <a:lnTo>
                    <a:pt x="270390" y="169341"/>
                  </a:lnTo>
                  <a:close/>
                </a:path>
                <a:path w="618490" h="657225">
                  <a:moveTo>
                    <a:pt x="391766" y="36680"/>
                  </a:moveTo>
                  <a:lnTo>
                    <a:pt x="310941" y="36680"/>
                  </a:lnTo>
                  <a:lnTo>
                    <a:pt x="331271" y="40691"/>
                  </a:lnTo>
                  <a:lnTo>
                    <a:pt x="349672" y="50377"/>
                  </a:lnTo>
                  <a:lnTo>
                    <a:pt x="366466" y="64966"/>
                  </a:lnTo>
                  <a:lnTo>
                    <a:pt x="511832" y="216546"/>
                  </a:lnTo>
                  <a:lnTo>
                    <a:pt x="521469" y="226516"/>
                  </a:lnTo>
                  <a:lnTo>
                    <a:pt x="568142" y="274040"/>
                  </a:lnTo>
                  <a:lnTo>
                    <a:pt x="576783" y="286765"/>
                  </a:lnTo>
                  <a:lnTo>
                    <a:pt x="579834" y="300588"/>
                  </a:lnTo>
                  <a:lnTo>
                    <a:pt x="577277" y="314253"/>
                  </a:lnTo>
                  <a:lnTo>
                    <a:pt x="569094" y="326503"/>
                  </a:lnTo>
                  <a:lnTo>
                    <a:pt x="556872" y="334946"/>
                  </a:lnTo>
                  <a:lnTo>
                    <a:pt x="543274" y="337773"/>
                  </a:lnTo>
                  <a:lnTo>
                    <a:pt x="606782" y="337773"/>
                  </a:lnTo>
                  <a:lnTo>
                    <a:pt x="612430" y="329239"/>
                  </a:lnTo>
                  <a:lnTo>
                    <a:pt x="617902" y="301623"/>
                  </a:lnTo>
                  <a:lnTo>
                    <a:pt x="612813" y="273821"/>
                  </a:lnTo>
                  <a:lnTo>
                    <a:pt x="597098" y="249135"/>
                  </a:lnTo>
                  <a:lnTo>
                    <a:pt x="585034" y="236747"/>
                  </a:lnTo>
                  <a:lnTo>
                    <a:pt x="560620" y="212263"/>
                  </a:lnTo>
                  <a:lnTo>
                    <a:pt x="548520" y="199903"/>
                  </a:lnTo>
                  <a:lnTo>
                    <a:pt x="395041" y="39737"/>
                  </a:lnTo>
                  <a:lnTo>
                    <a:pt x="391766" y="3668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945312" y="7479938"/>
              <a:ext cx="9505315" cy="1104900"/>
            </a:xfrm>
            <a:custGeom>
              <a:avLst/>
              <a:gdLst/>
              <a:ahLst/>
              <a:cxnLst/>
              <a:rect l="l" t="t" r="r" b="b"/>
              <a:pathLst>
                <a:path w="9505315" h="1104900">
                  <a:moveTo>
                    <a:pt x="8952807" y="1104899"/>
                  </a:moveTo>
                  <a:lnTo>
                    <a:pt x="552450" y="1104899"/>
                  </a:lnTo>
                  <a:lnTo>
                    <a:pt x="504780" y="1102872"/>
                  </a:lnTo>
                  <a:lnTo>
                    <a:pt x="458237" y="1096898"/>
                  </a:lnTo>
                  <a:lnTo>
                    <a:pt x="412986" y="1087146"/>
                  </a:lnTo>
                  <a:lnTo>
                    <a:pt x="369193" y="1073780"/>
                  </a:lnTo>
                  <a:lnTo>
                    <a:pt x="327024" y="1056966"/>
                  </a:lnTo>
                  <a:lnTo>
                    <a:pt x="286645" y="1036871"/>
                  </a:lnTo>
                  <a:lnTo>
                    <a:pt x="248221" y="1013659"/>
                  </a:lnTo>
                  <a:lnTo>
                    <a:pt x="211918" y="987497"/>
                  </a:lnTo>
                  <a:lnTo>
                    <a:pt x="177902" y="958552"/>
                  </a:lnTo>
                  <a:lnTo>
                    <a:pt x="146338" y="926987"/>
                  </a:lnTo>
                  <a:lnTo>
                    <a:pt x="117394" y="892971"/>
                  </a:lnTo>
                  <a:lnTo>
                    <a:pt x="91233" y="856667"/>
                  </a:lnTo>
                  <a:lnTo>
                    <a:pt x="68023" y="818243"/>
                  </a:lnTo>
                  <a:lnTo>
                    <a:pt x="47929" y="777864"/>
                  </a:lnTo>
                  <a:lnTo>
                    <a:pt x="31117" y="735696"/>
                  </a:lnTo>
                  <a:lnTo>
                    <a:pt x="17752" y="691904"/>
                  </a:lnTo>
                  <a:lnTo>
                    <a:pt x="8000" y="646656"/>
                  </a:lnTo>
                  <a:lnTo>
                    <a:pt x="2027" y="600115"/>
                  </a:lnTo>
                  <a:lnTo>
                    <a:pt x="0" y="552449"/>
                  </a:lnTo>
                  <a:lnTo>
                    <a:pt x="2027" y="504780"/>
                  </a:lnTo>
                  <a:lnTo>
                    <a:pt x="8000" y="458237"/>
                  </a:lnTo>
                  <a:lnTo>
                    <a:pt x="17752" y="412986"/>
                  </a:lnTo>
                  <a:lnTo>
                    <a:pt x="31117" y="369193"/>
                  </a:lnTo>
                  <a:lnTo>
                    <a:pt x="47929" y="327024"/>
                  </a:lnTo>
                  <a:lnTo>
                    <a:pt x="68023" y="286645"/>
                  </a:lnTo>
                  <a:lnTo>
                    <a:pt x="91233" y="248221"/>
                  </a:lnTo>
                  <a:lnTo>
                    <a:pt x="117394" y="211918"/>
                  </a:lnTo>
                  <a:lnTo>
                    <a:pt x="146338" y="177902"/>
                  </a:lnTo>
                  <a:lnTo>
                    <a:pt x="177902" y="146338"/>
                  </a:lnTo>
                  <a:lnTo>
                    <a:pt x="211918" y="117394"/>
                  </a:lnTo>
                  <a:lnTo>
                    <a:pt x="248221" y="91233"/>
                  </a:lnTo>
                  <a:lnTo>
                    <a:pt x="286645" y="68023"/>
                  </a:lnTo>
                  <a:lnTo>
                    <a:pt x="327024" y="47929"/>
                  </a:lnTo>
                  <a:lnTo>
                    <a:pt x="369193" y="31117"/>
                  </a:lnTo>
                  <a:lnTo>
                    <a:pt x="412986" y="17752"/>
                  </a:lnTo>
                  <a:lnTo>
                    <a:pt x="458237" y="8000"/>
                  </a:lnTo>
                  <a:lnTo>
                    <a:pt x="504780" y="2027"/>
                  </a:lnTo>
                  <a:lnTo>
                    <a:pt x="552450" y="0"/>
                  </a:lnTo>
                  <a:lnTo>
                    <a:pt x="8952807" y="0"/>
                  </a:lnTo>
                  <a:lnTo>
                    <a:pt x="9000476" y="2027"/>
                  </a:lnTo>
                  <a:lnTo>
                    <a:pt x="9047018" y="8000"/>
                  </a:lnTo>
                  <a:lnTo>
                    <a:pt x="9092269" y="17752"/>
                  </a:lnTo>
                  <a:lnTo>
                    <a:pt x="9136061" y="31117"/>
                  </a:lnTo>
                  <a:lnTo>
                    <a:pt x="9178230" y="47929"/>
                  </a:lnTo>
                  <a:lnTo>
                    <a:pt x="9218609" y="68023"/>
                  </a:lnTo>
                  <a:lnTo>
                    <a:pt x="9257034" y="91233"/>
                  </a:lnTo>
                  <a:lnTo>
                    <a:pt x="9293337" y="117394"/>
                  </a:lnTo>
                  <a:lnTo>
                    <a:pt x="9327353" y="146338"/>
                  </a:lnTo>
                  <a:lnTo>
                    <a:pt x="9358916" y="177902"/>
                  </a:lnTo>
                  <a:lnTo>
                    <a:pt x="9387861" y="211918"/>
                  </a:lnTo>
                  <a:lnTo>
                    <a:pt x="9414022" y="248221"/>
                  </a:lnTo>
                  <a:lnTo>
                    <a:pt x="9437232" y="286645"/>
                  </a:lnTo>
                  <a:lnTo>
                    <a:pt x="9457327" y="327024"/>
                  </a:lnTo>
                  <a:lnTo>
                    <a:pt x="9474140" y="369193"/>
                  </a:lnTo>
                  <a:lnTo>
                    <a:pt x="9487505" y="412986"/>
                  </a:lnTo>
                  <a:lnTo>
                    <a:pt x="9497257" y="458237"/>
                  </a:lnTo>
                  <a:lnTo>
                    <a:pt x="9503230" y="504780"/>
                  </a:lnTo>
                  <a:lnTo>
                    <a:pt x="9505257" y="552449"/>
                  </a:lnTo>
                  <a:lnTo>
                    <a:pt x="9503230" y="600115"/>
                  </a:lnTo>
                  <a:lnTo>
                    <a:pt x="9497257" y="646656"/>
                  </a:lnTo>
                  <a:lnTo>
                    <a:pt x="9487505" y="691904"/>
                  </a:lnTo>
                  <a:lnTo>
                    <a:pt x="9474140" y="735696"/>
                  </a:lnTo>
                  <a:lnTo>
                    <a:pt x="9457327" y="777864"/>
                  </a:lnTo>
                  <a:lnTo>
                    <a:pt x="9437232" y="818243"/>
                  </a:lnTo>
                  <a:lnTo>
                    <a:pt x="9414022" y="856667"/>
                  </a:lnTo>
                  <a:lnTo>
                    <a:pt x="9387861" y="892971"/>
                  </a:lnTo>
                  <a:lnTo>
                    <a:pt x="9358916" y="926987"/>
                  </a:lnTo>
                  <a:lnTo>
                    <a:pt x="9327353" y="958552"/>
                  </a:lnTo>
                  <a:lnTo>
                    <a:pt x="9293337" y="987497"/>
                  </a:lnTo>
                  <a:lnTo>
                    <a:pt x="9257034" y="1013659"/>
                  </a:lnTo>
                  <a:lnTo>
                    <a:pt x="9218609" y="1036871"/>
                  </a:lnTo>
                  <a:lnTo>
                    <a:pt x="9178230" y="1056966"/>
                  </a:lnTo>
                  <a:lnTo>
                    <a:pt x="9136061" y="1073780"/>
                  </a:lnTo>
                  <a:lnTo>
                    <a:pt x="9092269" y="1087146"/>
                  </a:lnTo>
                  <a:lnTo>
                    <a:pt x="9047018" y="1096898"/>
                  </a:lnTo>
                  <a:lnTo>
                    <a:pt x="9000476" y="1102872"/>
                  </a:lnTo>
                  <a:lnTo>
                    <a:pt x="8952807" y="1104899"/>
                  </a:lnTo>
                  <a:close/>
                </a:path>
              </a:pathLst>
            </a:custGeom>
            <a:ln w="12700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883245" y="4628462"/>
            <a:ext cx="1439545" cy="727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00" b="1" dirty="0">
                <a:solidFill>
                  <a:srgbClr val="7F7F7F"/>
                </a:solidFill>
                <a:latin typeface="Calibri"/>
                <a:cs typeface="Calibri"/>
              </a:rPr>
              <a:t>НДA3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89707" y="1887029"/>
            <a:ext cx="11147425" cy="8966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421255" marR="5080" indent="-2409190">
              <a:lnSpc>
                <a:spcPts val="3500"/>
              </a:lnSpc>
              <a:spcBef>
                <a:spcPts val="60"/>
              </a:spcBef>
            </a:pP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На </a:t>
            </a:r>
            <a:r>
              <a:rPr sz="2800" b="1" spc="-15" dirty="0">
                <a:solidFill>
                  <a:srgbClr val="565655"/>
                </a:solidFill>
                <a:latin typeface="Calibri"/>
                <a:cs typeface="Calibri"/>
              </a:rPr>
              <a:t>сегодняшний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5655"/>
                </a:solidFill>
                <a:latin typeface="Calibri"/>
                <a:cs typeface="Calibri"/>
              </a:rPr>
              <a:t>день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565655"/>
                </a:solidFill>
                <a:latin typeface="Calibri"/>
                <a:cs typeface="Calibri"/>
              </a:rPr>
              <a:t>одной</a:t>
            </a: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 из </a:t>
            </a:r>
            <a:r>
              <a:rPr sz="2800" b="1" spc="-20" dirty="0">
                <a:solidFill>
                  <a:srgbClr val="565655"/>
                </a:solidFill>
                <a:latin typeface="Calibri"/>
                <a:cs typeface="Calibri"/>
              </a:rPr>
              <a:t>главных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565655"/>
                </a:solidFill>
                <a:latin typeface="Calibri"/>
                <a:cs typeface="Calibri"/>
              </a:rPr>
              <a:t>целей</a:t>
            </a:r>
            <a:r>
              <a:rPr sz="28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терапии</a:t>
            </a: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при</a:t>
            </a: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РС </a:t>
            </a:r>
            <a:r>
              <a:rPr sz="2800" b="1" spc="-10" dirty="0">
                <a:solidFill>
                  <a:srgbClr val="565655"/>
                </a:solidFill>
                <a:latin typeface="Calibri"/>
                <a:cs typeface="Calibri"/>
              </a:rPr>
              <a:t>является </a:t>
            </a:r>
            <a:r>
              <a:rPr sz="2800" b="1" spc="-6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5655"/>
                </a:solidFill>
                <a:latin typeface="Calibri"/>
                <a:cs typeface="Calibri"/>
              </a:rPr>
              <a:t>достижение </a:t>
            </a:r>
            <a:r>
              <a:rPr sz="2800" b="1" spc="-15" dirty="0">
                <a:solidFill>
                  <a:srgbClr val="565655"/>
                </a:solidFill>
                <a:latin typeface="Calibri"/>
                <a:cs typeface="Calibri"/>
              </a:rPr>
              <a:t>такого</a:t>
            </a: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565655"/>
                </a:solidFill>
                <a:latin typeface="Calibri"/>
                <a:cs typeface="Calibri"/>
              </a:rPr>
              <a:t>показателя</a:t>
            </a: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565655"/>
                </a:solidFill>
                <a:latin typeface="Calibri"/>
                <a:cs typeface="Calibri"/>
              </a:rPr>
              <a:t>как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НДА3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25310" y="4354474"/>
            <a:ext cx="892873" cy="788852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5376024" y="7589494"/>
            <a:ext cx="757491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5" dirty="0">
                <a:solidFill>
                  <a:srgbClr val="FF7F00"/>
                </a:solidFill>
                <a:latin typeface="Calibri"/>
                <a:cs typeface="Calibri"/>
              </a:rPr>
              <a:t>Рекомендуемая</a:t>
            </a:r>
            <a:r>
              <a:rPr sz="2500" b="1" spc="-5" dirty="0">
                <a:solidFill>
                  <a:srgbClr val="FF7F00"/>
                </a:solidFill>
                <a:latin typeface="Calibri"/>
                <a:cs typeface="Calibri"/>
              </a:rPr>
              <a:t> кратность</a:t>
            </a:r>
            <a:r>
              <a:rPr sz="2500" b="1" dirty="0">
                <a:solidFill>
                  <a:srgbClr val="FF7F0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7F00"/>
                </a:solidFill>
                <a:latin typeface="Calibri"/>
                <a:cs typeface="Calibri"/>
              </a:rPr>
              <a:t>посещения</a:t>
            </a:r>
            <a:r>
              <a:rPr sz="2500" b="1" spc="-5" dirty="0">
                <a:solidFill>
                  <a:srgbClr val="FF7F0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7F00"/>
                </a:solidFill>
                <a:latin typeface="Calibri"/>
                <a:cs typeface="Calibri"/>
              </a:rPr>
              <a:t>невролога: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не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3B3B3A"/>
                </a:solidFill>
                <a:latin typeface="Calibri"/>
                <a:cs typeface="Calibri"/>
              </a:rPr>
              <a:t>реже</a:t>
            </a: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 1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раза </a:t>
            </a: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6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3B3B3A"/>
                </a:solidFill>
                <a:latin typeface="Calibri"/>
                <a:cs typeface="Calibri"/>
              </a:rPr>
              <a:t>месяцев,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3B3B3A"/>
                </a:solidFill>
                <a:latin typeface="Calibri"/>
                <a:cs typeface="Calibri"/>
              </a:rPr>
              <a:t>МРТ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25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не </a:t>
            </a:r>
            <a:r>
              <a:rPr sz="2500" spc="-20" dirty="0">
                <a:solidFill>
                  <a:srgbClr val="3B3B3A"/>
                </a:solidFill>
                <a:latin typeface="Calibri"/>
                <a:cs typeface="Calibri"/>
              </a:rPr>
              <a:t>реже</a:t>
            </a: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 1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раза </a:t>
            </a:r>
            <a:r>
              <a:rPr sz="25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5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500" spc="-30" dirty="0">
                <a:solidFill>
                  <a:srgbClr val="3B3B3A"/>
                </a:solidFill>
                <a:latin typeface="Calibri"/>
                <a:cs typeface="Calibri"/>
              </a:rPr>
              <a:t>год!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201022" y="7618051"/>
            <a:ext cx="828675" cy="828675"/>
          </a:xfrm>
          <a:custGeom>
            <a:avLst/>
            <a:gdLst/>
            <a:ahLst/>
            <a:cxnLst/>
            <a:rect l="l" t="t" r="r" b="b"/>
            <a:pathLst>
              <a:path w="828675" h="828675">
                <a:moveTo>
                  <a:pt x="432471" y="0"/>
                </a:moveTo>
                <a:lnTo>
                  <a:pt x="395260" y="0"/>
                </a:lnTo>
                <a:lnTo>
                  <a:pt x="369263" y="2457"/>
                </a:lnTo>
                <a:lnTo>
                  <a:pt x="328921" y="8694"/>
                </a:lnTo>
                <a:lnTo>
                  <a:pt x="289776" y="18780"/>
                </a:lnTo>
                <a:lnTo>
                  <a:pt x="251872" y="32778"/>
                </a:lnTo>
                <a:lnTo>
                  <a:pt x="215256" y="50749"/>
                </a:lnTo>
                <a:lnTo>
                  <a:pt x="173919" y="76681"/>
                </a:lnTo>
                <a:lnTo>
                  <a:pt x="136679" y="106278"/>
                </a:lnTo>
                <a:lnTo>
                  <a:pt x="103514" y="139577"/>
                </a:lnTo>
                <a:lnTo>
                  <a:pt x="74534" y="176442"/>
                </a:lnTo>
                <a:lnTo>
                  <a:pt x="49647" y="216997"/>
                </a:lnTo>
                <a:lnTo>
                  <a:pt x="28868" y="261272"/>
                </a:lnTo>
                <a:lnTo>
                  <a:pt x="10467" y="319040"/>
                </a:lnTo>
                <a:lnTo>
                  <a:pt x="1191" y="379063"/>
                </a:lnTo>
                <a:lnTo>
                  <a:pt x="0" y="429749"/>
                </a:lnTo>
                <a:lnTo>
                  <a:pt x="4469" y="478871"/>
                </a:lnTo>
                <a:lnTo>
                  <a:pt x="14646" y="526391"/>
                </a:lnTo>
                <a:lnTo>
                  <a:pt x="30578" y="572273"/>
                </a:lnTo>
                <a:lnTo>
                  <a:pt x="52312" y="616483"/>
                </a:lnTo>
                <a:lnTo>
                  <a:pt x="79893" y="658983"/>
                </a:lnTo>
                <a:lnTo>
                  <a:pt x="109782" y="695532"/>
                </a:lnTo>
                <a:lnTo>
                  <a:pt x="142722" y="727766"/>
                </a:lnTo>
                <a:lnTo>
                  <a:pt x="178677" y="755696"/>
                </a:lnTo>
                <a:lnTo>
                  <a:pt x="217615" y="779331"/>
                </a:lnTo>
                <a:lnTo>
                  <a:pt x="259501" y="798684"/>
                </a:lnTo>
                <a:lnTo>
                  <a:pt x="304302" y="813765"/>
                </a:lnTo>
                <a:lnTo>
                  <a:pt x="373357" y="826781"/>
                </a:lnTo>
                <a:lnTo>
                  <a:pt x="408338" y="828660"/>
                </a:lnTo>
                <a:lnTo>
                  <a:pt x="443583" y="827411"/>
                </a:lnTo>
                <a:lnTo>
                  <a:pt x="497681" y="819877"/>
                </a:lnTo>
                <a:lnTo>
                  <a:pt x="548788" y="806188"/>
                </a:lnTo>
                <a:lnTo>
                  <a:pt x="596880" y="786345"/>
                </a:lnTo>
                <a:lnTo>
                  <a:pt x="641934" y="760350"/>
                </a:lnTo>
                <a:lnTo>
                  <a:pt x="683926" y="728205"/>
                </a:lnTo>
                <a:lnTo>
                  <a:pt x="722831" y="689914"/>
                </a:lnTo>
                <a:lnTo>
                  <a:pt x="732443" y="678008"/>
                </a:lnTo>
                <a:lnTo>
                  <a:pt x="404886" y="678008"/>
                </a:lnTo>
                <a:lnTo>
                  <a:pt x="389315" y="673255"/>
                </a:lnTo>
                <a:lnTo>
                  <a:pt x="360684" y="634504"/>
                </a:lnTo>
                <a:lnTo>
                  <a:pt x="359617" y="625868"/>
                </a:lnTo>
                <a:lnTo>
                  <a:pt x="359096" y="621557"/>
                </a:lnTo>
                <a:lnTo>
                  <a:pt x="383631" y="572804"/>
                </a:lnTo>
                <a:lnTo>
                  <a:pt x="427283" y="565296"/>
                </a:lnTo>
                <a:lnTo>
                  <a:pt x="799416" y="565296"/>
                </a:lnTo>
                <a:lnTo>
                  <a:pt x="811322" y="531316"/>
                </a:lnTo>
                <a:lnTo>
                  <a:pt x="821802" y="486022"/>
                </a:lnTo>
                <a:lnTo>
                  <a:pt x="822515" y="481283"/>
                </a:lnTo>
                <a:lnTo>
                  <a:pt x="413798" y="481283"/>
                </a:lnTo>
                <a:lnTo>
                  <a:pt x="406880" y="479587"/>
                </a:lnTo>
                <a:lnTo>
                  <a:pt x="383312" y="428179"/>
                </a:lnTo>
                <a:lnTo>
                  <a:pt x="367270" y="364581"/>
                </a:lnTo>
                <a:lnTo>
                  <a:pt x="357199" y="311838"/>
                </a:lnTo>
                <a:lnTo>
                  <a:pt x="351116" y="270501"/>
                </a:lnTo>
                <a:lnTo>
                  <a:pt x="346659" y="220967"/>
                </a:lnTo>
                <a:lnTo>
                  <a:pt x="347634" y="206572"/>
                </a:lnTo>
                <a:lnTo>
                  <a:pt x="366538" y="160979"/>
                </a:lnTo>
                <a:lnTo>
                  <a:pt x="420179" y="139577"/>
                </a:lnTo>
                <a:lnTo>
                  <a:pt x="722904" y="139577"/>
                </a:lnTo>
                <a:lnTo>
                  <a:pt x="711049" y="125748"/>
                </a:lnTo>
                <a:lnTo>
                  <a:pt x="675035" y="92415"/>
                </a:lnTo>
                <a:lnTo>
                  <a:pt x="635839" y="64054"/>
                </a:lnTo>
                <a:lnTo>
                  <a:pt x="593474" y="40685"/>
                </a:lnTo>
                <a:lnTo>
                  <a:pt x="547954" y="22328"/>
                </a:lnTo>
                <a:lnTo>
                  <a:pt x="499292" y="9004"/>
                </a:lnTo>
                <a:lnTo>
                  <a:pt x="438275" y="768"/>
                </a:lnTo>
                <a:lnTo>
                  <a:pt x="432471" y="0"/>
                </a:lnTo>
                <a:close/>
              </a:path>
              <a:path w="828675" h="828675">
                <a:moveTo>
                  <a:pt x="799416" y="565296"/>
                </a:moveTo>
                <a:lnTo>
                  <a:pt x="427283" y="565296"/>
                </a:lnTo>
                <a:lnTo>
                  <a:pt x="449104" y="576082"/>
                </a:lnTo>
                <a:lnTo>
                  <a:pt x="463579" y="595936"/>
                </a:lnTo>
                <a:lnTo>
                  <a:pt x="468335" y="622846"/>
                </a:lnTo>
                <a:lnTo>
                  <a:pt x="467860" y="629608"/>
                </a:lnTo>
                <a:lnTo>
                  <a:pt x="466758" y="636231"/>
                </a:lnTo>
                <a:lnTo>
                  <a:pt x="439487" y="672838"/>
                </a:lnTo>
                <a:lnTo>
                  <a:pt x="404886" y="678008"/>
                </a:lnTo>
                <a:lnTo>
                  <a:pt x="732443" y="678008"/>
                </a:lnTo>
                <a:lnTo>
                  <a:pt x="752016" y="653765"/>
                </a:lnTo>
                <a:lnTo>
                  <a:pt x="776468" y="615244"/>
                </a:lnTo>
                <a:lnTo>
                  <a:pt x="796223" y="574409"/>
                </a:lnTo>
                <a:lnTo>
                  <a:pt x="799416" y="565296"/>
                </a:lnTo>
                <a:close/>
              </a:path>
              <a:path w="828675" h="828675">
                <a:moveTo>
                  <a:pt x="722904" y="139577"/>
                </a:moveTo>
                <a:lnTo>
                  <a:pt x="420179" y="139577"/>
                </a:lnTo>
                <a:lnTo>
                  <a:pt x="442577" y="146098"/>
                </a:lnTo>
                <a:lnTo>
                  <a:pt x="461365" y="160674"/>
                </a:lnTo>
                <a:lnTo>
                  <a:pt x="474584" y="182238"/>
                </a:lnTo>
                <a:lnTo>
                  <a:pt x="478219" y="193571"/>
                </a:lnTo>
                <a:lnTo>
                  <a:pt x="480385" y="205114"/>
                </a:lnTo>
                <a:lnTo>
                  <a:pt x="481311" y="216834"/>
                </a:lnTo>
                <a:lnTo>
                  <a:pt x="481232" y="228695"/>
                </a:lnTo>
                <a:lnTo>
                  <a:pt x="474776" y="292550"/>
                </a:lnTo>
                <a:lnTo>
                  <a:pt x="462309" y="355472"/>
                </a:lnTo>
                <a:lnTo>
                  <a:pt x="449381" y="407019"/>
                </a:lnTo>
                <a:lnTo>
                  <a:pt x="433982" y="464242"/>
                </a:lnTo>
                <a:lnTo>
                  <a:pt x="413798" y="481283"/>
                </a:lnTo>
                <a:lnTo>
                  <a:pt x="822515" y="481283"/>
                </a:lnTo>
                <a:lnTo>
                  <a:pt x="823589" y="474146"/>
                </a:lnTo>
                <a:lnTo>
                  <a:pt x="824947" y="462186"/>
                </a:lnTo>
                <a:lnTo>
                  <a:pt x="826128" y="450194"/>
                </a:lnTo>
                <a:lnTo>
                  <a:pt x="827580" y="436435"/>
                </a:lnTo>
                <a:lnTo>
                  <a:pt x="827879" y="434651"/>
                </a:lnTo>
                <a:lnTo>
                  <a:pt x="828126" y="432866"/>
                </a:lnTo>
                <a:lnTo>
                  <a:pt x="828126" y="395655"/>
                </a:lnTo>
                <a:lnTo>
                  <a:pt x="815996" y="314266"/>
                </a:lnTo>
                <a:lnTo>
                  <a:pt x="799134" y="261194"/>
                </a:lnTo>
                <a:lnTo>
                  <a:pt x="775151" y="211171"/>
                </a:lnTo>
                <a:lnTo>
                  <a:pt x="743868" y="164033"/>
                </a:lnTo>
                <a:lnTo>
                  <a:pt x="722904" y="139577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6071544" y="4337558"/>
            <a:ext cx="10909300" cy="4714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3973829" algn="r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 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ЛЕЧИТЬ 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НАДО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80" dirty="0">
                <a:solidFill>
                  <a:srgbClr val="FFFFFF"/>
                </a:solidFill>
                <a:latin typeface="Calibri"/>
                <a:cs typeface="Calibri"/>
              </a:rPr>
              <a:t>ТОЛЬКО</a:t>
            </a:r>
            <a:r>
              <a:rPr sz="6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ОБОСТРЕНИЕ РС,</a:t>
            </a: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140" dirty="0">
                <a:solidFill>
                  <a:srgbClr val="FFFFFF"/>
                </a:solidFill>
                <a:latin typeface="Calibri"/>
                <a:cs typeface="Calibri"/>
              </a:rPr>
              <a:t>ТАК </a:t>
            </a:r>
            <a:r>
              <a:rPr sz="61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КАК</a:t>
            </a:r>
            <a:r>
              <a:rPr sz="6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НЕТ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85" dirty="0">
                <a:solidFill>
                  <a:srgbClr val="FFFFFF"/>
                </a:solidFill>
                <a:latin typeface="Calibri"/>
                <a:cs typeface="Calibri"/>
              </a:rPr>
              <a:t>ПРЕПАРАТОВ,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Calibri"/>
                <a:cs typeface="Calibri"/>
              </a:rPr>
              <a:t>КОТОРЫЕ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0" dirty="0">
                <a:solidFill>
                  <a:srgbClr val="FFFFFF"/>
                </a:solidFill>
                <a:latin typeface="Calibri"/>
                <a:cs typeface="Calibri"/>
              </a:rPr>
              <a:t>ОСТАНАВЛИВАЮТ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95" dirty="0">
                <a:solidFill>
                  <a:srgbClr val="FFFFFF"/>
                </a:solidFill>
                <a:latin typeface="Calibri"/>
                <a:cs typeface="Calibri"/>
              </a:rPr>
              <a:t>НАРАСТАНИЕ</a:t>
            </a:r>
            <a:endParaRPr sz="6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5"/>
              </a:spcBef>
            </a:pP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ИНВАЛИДИЗАЦИИ</a:t>
            </a:r>
            <a:endParaRPr sz="61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799639" y="4128897"/>
            <a:ext cx="8128000" cy="12700"/>
            <a:chOff x="8799639" y="4128897"/>
            <a:chExt cx="8128000" cy="12700"/>
          </a:xfrm>
        </p:grpSpPr>
        <p:sp>
          <p:nvSpPr>
            <p:cNvPr id="32" name="object 32"/>
            <p:cNvSpPr/>
            <p:nvPr/>
          </p:nvSpPr>
          <p:spPr>
            <a:xfrm>
              <a:off x="8799639" y="4135247"/>
              <a:ext cx="8128000" cy="0"/>
            </a:xfrm>
            <a:custGeom>
              <a:avLst/>
              <a:gdLst/>
              <a:ahLst/>
              <a:cxnLst/>
              <a:rect l="l" t="t" r="r" b="b"/>
              <a:pathLst>
                <a:path w="8128000">
                  <a:moveTo>
                    <a:pt x="812780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799639" y="4135247"/>
              <a:ext cx="8128000" cy="0"/>
            </a:xfrm>
            <a:custGeom>
              <a:avLst/>
              <a:gdLst/>
              <a:ahLst/>
              <a:cxnLst/>
              <a:rect l="l" t="t" r="r" b="b"/>
              <a:pathLst>
                <a:path w="8128000">
                  <a:moveTo>
                    <a:pt x="0" y="0"/>
                  </a:moveTo>
                  <a:lnTo>
                    <a:pt x="81278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151" y="4244016"/>
            <a:ext cx="4138295" cy="673735"/>
          </a:xfrm>
          <a:custGeom>
            <a:avLst/>
            <a:gdLst/>
            <a:ahLst/>
            <a:cxnLst/>
            <a:rect l="l" t="t" r="r" b="b"/>
            <a:pathLst>
              <a:path w="4138295" h="673735">
                <a:moveTo>
                  <a:pt x="4023385" y="0"/>
                </a:moveTo>
                <a:lnTo>
                  <a:pt x="114300" y="0"/>
                </a:lnTo>
                <a:lnTo>
                  <a:pt x="69817" y="8982"/>
                </a:lnTo>
                <a:lnTo>
                  <a:pt x="33485" y="33477"/>
                </a:lnTo>
                <a:lnTo>
                  <a:pt x="8985" y="69809"/>
                </a:lnTo>
                <a:lnTo>
                  <a:pt x="0" y="114300"/>
                </a:lnTo>
                <a:lnTo>
                  <a:pt x="0" y="559073"/>
                </a:lnTo>
                <a:lnTo>
                  <a:pt x="8985" y="603563"/>
                </a:lnTo>
                <a:lnTo>
                  <a:pt x="33485" y="639895"/>
                </a:lnTo>
                <a:lnTo>
                  <a:pt x="69817" y="664390"/>
                </a:lnTo>
                <a:lnTo>
                  <a:pt x="114300" y="673373"/>
                </a:lnTo>
                <a:lnTo>
                  <a:pt x="4023385" y="673373"/>
                </a:lnTo>
                <a:lnTo>
                  <a:pt x="4067873" y="664390"/>
                </a:lnTo>
                <a:lnTo>
                  <a:pt x="4104205" y="639895"/>
                </a:lnTo>
                <a:lnTo>
                  <a:pt x="4128702" y="603563"/>
                </a:lnTo>
                <a:lnTo>
                  <a:pt x="4137685" y="559073"/>
                </a:lnTo>
                <a:lnTo>
                  <a:pt x="4137685" y="114300"/>
                </a:lnTo>
                <a:lnTo>
                  <a:pt x="4128702" y="69809"/>
                </a:lnTo>
                <a:lnTo>
                  <a:pt x="4104205" y="33477"/>
                </a:lnTo>
                <a:lnTo>
                  <a:pt x="4067873" y="8982"/>
                </a:lnTo>
                <a:lnTo>
                  <a:pt x="4023385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2422" y="4244016"/>
            <a:ext cx="2122170" cy="673735"/>
          </a:xfrm>
          <a:custGeom>
            <a:avLst/>
            <a:gdLst/>
            <a:ahLst/>
            <a:cxnLst/>
            <a:rect l="l" t="t" r="r" b="b"/>
            <a:pathLst>
              <a:path w="2122170" h="673735">
                <a:moveTo>
                  <a:pt x="2007292" y="0"/>
                </a:moveTo>
                <a:lnTo>
                  <a:pt x="114300" y="0"/>
                </a:lnTo>
                <a:lnTo>
                  <a:pt x="69820" y="8982"/>
                </a:lnTo>
                <a:lnTo>
                  <a:pt x="33487" y="33477"/>
                </a:lnTo>
                <a:lnTo>
                  <a:pt x="8985" y="69809"/>
                </a:lnTo>
                <a:lnTo>
                  <a:pt x="0" y="114300"/>
                </a:lnTo>
                <a:lnTo>
                  <a:pt x="0" y="559073"/>
                </a:lnTo>
                <a:lnTo>
                  <a:pt x="8985" y="603563"/>
                </a:lnTo>
                <a:lnTo>
                  <a:pt x="33487" y="639895"/>
                </a:lnTo>
                <a:lnTo>
                  <a:pt x="69820" y="664390"/>
                </a:lnTo>
                <a:lnTo>
                  <a:pt x="114300" y="673373"/>
                </a:lnTo>
                <a:lnTo>
                  <a:pt x="2007292" y="673373"/>
                </a:lnTo>
                <a:lnTo>
                  <a:pt x="2051785" y="664390"/>
                </a:lnTo>
                <a:lnTo>
                  <a:pt x="2088116" y="639895"/>
                </a:lnTo>
                <a:lnTo>
                  <a:pt x="2112610" y="603563"/>
                </a:lnTo>
                <a:lnTo>
                  <a:pt x="2121592" y="559073"/>
                </a:lnTo>
                <a:lnTo>
                  <a:pt x="2121592" y="114300"/>
                </a:lnTo>
                <a:lnTo>
                  <a:pt x="2112610" y="69809"/>
                </a:lnTo>
                <a:lnTo>
                  <a:pt x="2088116" y="33477"/>
                </a:lnTo>
                <a:lnTo>
                  <a:pt x="2051785" y="8982"/>
                </a:lnTo>
                <a:lnTo>
                  <a:pt x="2007292" y="0"/>
                </a:lnTo>
                <a:close/>
              </a:path>
            </a:pathLst>
          </a:custGeom>
          <a:solidFill>
            <a:srgbClr val="0078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03572" y="5885542"/>
            <a:ext cx="8524240" cy="2032635"/>
            <a:chOff x="1403572" y="5885542"/>
            <a:chExt cx="8524240" cy="2032635"/>
          </a:xfrm>
        </p:grpSpPr>
        <p:sp>
          <p:nvSpPr>
            <p:cNvPr id="5" name="object 5"/>
            <p:cNvSpPr/>
            <p:nvPr/>
          </p:nvSpPr>
          <p:spPr>
            <a:xfrm>
              <a:off x="1435322" y="5917292"/>
              <a:ext cx="1755775" cy="1969135"/>
            </a:xfrm>
            <a:custGeom>
              <a:avLst/>
              <a:gdLst/>
              <a:ahLst/>
              <a:cxnLst/>
              <a:rect l="l" t="t" r="r" b="b"/>
              <a:pathLst>
                <a:path w="1755775" h="1969134">
                  <a:moveTo>
                    <a:pt x="0" y="1947189"/>
                  </a:moveTo>
                  <a:lnTo>
                    <a:pt x="498551" y="1947189"/>
                  </a:lnTo>
                  <a:lnTo>
                    <a:pt x="498551" y="0"/>
                  </a:lnTo>
                  <a:lnTo>
                    <a:pt x="1181322" y="0"/>
                  </a:lnTo>
                  <a:lnTo>
                    <a:pt x="1181322" y="1968868"/>
                  </a:lnTo>
                  <a:lnTo>
                    <a:pt x="1755724" y="1968868"/>
                  </a:lnTo>
                </a:path>
              </a:pathLst>
            </a:custGeom>
            <a:ln w="63499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91046" y="7076014"/>
              <a:ext cx="1671955" cy="810260"/>
            </a:xfrm>
            <a:custGeom>
              <a:avLst/>
              <a:gdLst/>
              <a:ahLst/>
              <a:cxnLst/>
              <a:rect l="l" t="t" r="r" b="b"/>
              <a:pathLst>
                <a:path w="1671954" h="810259">
                  <a:moveTo>
                    <a:pt x="0" y="810145"/>
                  </a:moveTo>
                  <a:lnTo>
                    <a:pt x="1671739" y="0"/>
                  </a:lnTo>
                </a:path>
              </a:pathLst>
            </a:custGeom>
            <a:ln w="63500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55540" y="6513373"/>
              <a:ext cx="944244" cy="563880"/>
            </a:xfrm>
            <a:custGeom>
              <a:avLst/>
              <a:gdLst/>
              <a:ahLst/>
              <a:cxnLst/>
              <a:rect l="l" t="t" r="r" b="b"/>
              <a:pathLst>
                <a:path w="944245" h="563879">
                  <a:moveTo>
                    <a:pt x="0" y="563562"/>
                  </a:moveTo>
                  <a:lnTo>
                    <a:pt x="0" y="0"/>
                  </a:lnTo>
                  <a:lnTo>
                    <a:pt x="943794" y="0"/>
                  </a:lnTo>
                  <a:lnTo>
                    <a:pt x="943794" y="482028"/>
                  </a:lnTo>
                </a:path>
              </a:pathLst>
            </a:custGeom>
            <a:ln w="63500">
              <a:solidFill>
                <a:srgbClr val="AAAA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95715" y="6363602"/>
              <a:ext cx="1238250" cy="620395"/>
            </a:xfrm>
            <a:custGeom>
              <a:avLst/>
              <a:gdLst/>
              <a:ahLst/>
              <a:cxnLst/>
              <a:rect l="l" t="t" r="r" b="b"/>
              <a:pathLst>
                <a:path w="1238250" h="620395">
                  <a:moveTo>
                    <a:pt x="0" y="620115"/>
                  </a:moveTo>
                  <a:lnTo>
                    <a:pt x="197969" y="521695"/>
                  </a:lnTo>
                  <a:lnTo>
                    <a:pt x="622932" y="308700"/>
                  </a:lnTo>
                  <a:lnTo>
                    <a:pt x="1045863" y="96384"/>
                  </a:lnTo>
                  <a:lnTo>
                    <a:pt x="1237735" y="0"/>
                  </a:lnTo>
                </a:path>
              </a:pathLst>
            </a:custGeom>
            <a:ln w="63500">
              <a:solidFill>
                <a:srgbClr val="0069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23988" y="6371564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>
                  <a:moveTo>
                    <a:pt x="1404429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5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8225" y="6055080"/>
              <a:ext cx="1487805" cy="316230"/>
            </a:xfrm>
            <a:custGeom>
              <a:avLst/>
              <a:gdLst/>
              <a:ahLst/>
              <a:cxnLst/>
              <a:rect l="l" t="t" r="r" b="b"/>
              <a:pathLst>
                <a:path w="1487804" h="316229">
                  <a:moveTo>
                    <a:pt x="1487487" y="0"/>
                  </a:moveTo>
                  <a:lnTo>
                    <a:pt x="0" y="316109"/>
                  </a:lnTo>
                </a:path>
              </a:pathLst>
            </a:custGeom>
            <a:ln w="63499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7148" y="434238"/>
            <a:ext cx="55092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40" dirty="0"/>
              <a:t>Т</a:t>
            </a:r>
            <a:r>
              <a:rPr sz="4400" spc="-185" dirty="0"/>
              <a:t>Е</a:t>
            </a:r>
            <a:r>
              <a:rPr sz="4400" spc="-160" dirty="0"/>
              <a:t>Ч</a:t>
            </a:r>
            <a:r>
              <a:rPr sz="4400" spc="-150" dirty="0"/>
              <a:t>ЕНИЕ</a:t>
            </a:r>
            <a:r>
              <a:rPr sz="4400" spc="-60" dirty="0"/>
              <a:t> </a:t>
            </a:r>
            <a:r>
              <a:rPr sz="4400" spc="-165" dirty="0"/>
              <a:t>З</a:t>
            </a:r>
            <a:r>
              <a:rPr sz="4400" spc="-155" dirty="0"/>
              <a:t>АБ</a:t>
            </a:r>
            <a:r>
              <a:rPr sz="4400" spc="-290" dirty="0"/>
              <a:t>О</a:t>
            </a:r>
            <a:r>
              <a:rPr sz="4400" spc="-150" dirty="0"/>
              <a:t>ЛЕ</a:t>
            </a:r>
            <a:r>
              <a:rPr sz="4400" spc="-200" dirty="0"/>
              <a:t>В</a:t>
            </a:r>
            <a:r>
              <a:rPr sz="4400" spc="-165" dirty="0"/>
              <a:t>АНИЯ</a:t>
            </a:r>
            <a:endParaRPr sz="4400" dirty="0"/>
          </a:p>
        </p:txBody>
      </p:sp>
      <p:sp>
        <p:nvSpPr>
          <p:cNvPr id="19" name="object 19"/>
          <p:cNvSpPr txBox="1"/>
          <p:nvPr/>
        </p:nvSpPr>
        <p:spPr>
          <a:xfrm>
            <a:off x="742825" y="8575362"/>
            <a:ext cx="12710160" cy="986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487930" algn="ctr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solidFill>
                  <a:srgbClr val="565655"/>
                </a:solidFill>
                <a:latin typeface="Calibri"/>
                <a:cs typeface="Calibri"/>
              </a:rPr>
              <a:t>Время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5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Lublin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Neurology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1996;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46;907–911. 2.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Barten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L,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Drug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Devel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Ther.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2010;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4:343–366;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3.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Lublin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Neurology.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2014;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83:278-86.;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4.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Ontaneda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Fox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RJ.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Curr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Opin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2015;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28(3):237–243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РРС 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ремиттрирующий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склероз(РС),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ВПРС-вторично-прогрессирующий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РС,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МРТ-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магнитно-резонансная томография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75688" y="4349214"/>
            <a:ext cx="547370" cy="418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50" b="1" spc="10" dirty="0">
                <a:solidFill>
                  <a:srgbClr val="FFFFFF"/>
                </a:solidFill>
                <a:latin typeface="Calibri"/>
                <a:cs typeface="Calibri"/>
              </a:rPr>
              <a:t>РРС</a:t>
            </a:r>
            <a:endParaRPr sz="255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362024" y="4244016"/>
            <a:ext cx="8235950" cy="3938904"/>
            <a:chOff x="1362024" y="4244016"/>
            <a:chExt cx="8235950" cy="3938904"/>
          </a:xfrm>
        </p:grpSpPr>
        <p:sp>
          <p:nvSpPr>
            <p:cNvPr id="22" name="object 22"/>
            <p:cNvSpPr/>
            <p:nvPr/>
          </p:nvSpPr>
          <p:spPr>
            <a:xfrm>
              <a:off x="2815082" y="4244016"/>
              <a:ext cx="3587115" cy="673735"/>
            </a:xfrm>
            <a:custGeom>
              <a:avLst/>
              <a:gdLst/>
              <a:ahLst/>
              <a:cxnLst/>
              <a:rect l="l" t="t" r="r" b="b"/>
              <a:pathLst>
                <a:path w="3587115" h="673735">
                  <a:moveTo>
                    <a:pt x="3586988" y="0"/>
                  </a:moveTo>
                  <a:lnTo>
                    <a:pt x="0" y="673373"/>
                  </a:lnTo>
                  <a:lnTo>
                    <a:pt x="3586988" y="673373"/>
                  </a:lnTo>
                  <a:lnTo>
                    <a:pt x="3586988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43707" y="4244016"/>
              <a:ext cx="3585210" cy="673735"/>
            </a:xfrm>
            <a:custGeom>
              <a:avLst/>
              <a:gdLst/>
              <a:ahLst/>
              <a:cxnLst/>
              <a:rect l="l" t="t" r="r" b="b"/>
              <a:pathLst>
                <a:path w="3585210" h="673735">
                  <a:moveTo>
                    <a:pt x="3584714" y="0"/>
                  </a:moveTo>
                  <a:lnTo>
                    <a:pt x="0" y="0"/>
                  </a:lnTo>
                  <a:lnTo>
                    <a:pt x="0" y="673373"/>
                  </a:lnTo>
                  <a:lnTo>
                    <a:pt x="3584714" y="0"/>
                  </a:lnTo>
                  <a:close/>
                </a:path>
              </a:pathLst>
            </a:custGeom>
            <a:solidFill>
              <a:srgbClr val="1293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35322" y="5630697"/>
              <a:ext cx="8049259" cy="2486660"/>
            </a:xfrm>
            <a:custGeom>
              <a:avLst/>
              <a:gdLst/>
              <a:ahLst/>
              <a:cxnLst/>
              <a:rect l="l" t="t" r="r" b="b"/>
              <a:pathLst>
                <a:path w="8049259" h="2486659">
                  <a:moveTo>
                    <a:pt x="0" y="0"/>
                  </a:moveTo>
                  <a:lnTo>
                    <a:pt x="0" y="2486323"/>
                  </a:lnTo>
                  <a:lnTo>
                    <a:pt x="8048720" y="2486323"/>
                  </a:lnTo>
                </a:path>
              </a:pathLst>
            </a:custGeom>
            <a:ln w="127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62024" y="5503380"/>
              <a:ext cx="8235950" cy="2679700"/>
            </a:xfrm>
            <a:custGeom>
              <a:avLst/>
              <a:gdLst/>
              <a:ahLst/>
              <a:cxnLst/>
              <a:rect l="l" t="t" r="r" b="b"/>
              <a:pathLst>
                <a:path w="8235950" h="2679700">
                  <a:moveTo>
                    <a:pt x="146596" y="179412"/>
                  </a:moveTo>
                  <a:lnTo>
                    <a:pt x="73291" y="0"/>
                  </a:lnTo>
                  <a:lnTo>
                    <a:pt x="0" y="179412"/>
                  </a:lnTo>
                  <a:lnTo>
                    <a:pt x="73291" y="136817"/>
                  </a:lnTo>
                  <a:lnTo>
                    <a:pt x="146596" y="179412"/>
                  </a:lnTo>
                  <a:close/>
                </a:path>
                <a:path w="8235950" h="2679700">
                  <a:moveTo>
                    <a:pt x="8235874" y="2613672"/>
                  </a:moveTo>
                  <a:lnTo>
                    <a:pt x="8075409" y="2548115"/>
                  </a:lnTo>
                  <a:lnTo>
                    <a:pt x="8113509" y="2613672"/>
                  </a:lnTo>
                  <a:lnTo>
                    <a:pt x="8075409" y="2679230"/>
                  </a:lnTo>
                  <a:lnTo>
                    <a:pt x="8235874" y="2613672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523" y="7623207"/>
              <a:ext cx="325418" cy="4111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8191" y="7623207"/>
              <a:ext cx="325411" cy="41111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88883" y="7623207"/>
              <a:ext cx="325420" cy="41111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6079" y="7623207"/>
              <a:ext cx="325408" cy="4111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2597" y="7623207"/>
              <a:ext cx="325397" cy="411111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8041030" y="4349214"/>
            <a:ext cx="763905" cy="418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50" b="1" spc="1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550" b="1" spc="2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2550" b="1" spc="10" dirty="0">
                <a:solidFill>
                  <a:srgbClr val="FFFFFF"/>
                </a:solidFill>
                <a:latin typeface="Calibri"/>
                <a:cs typeface="Calibri"/>
              </a:rPr>
              <a:t>РС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2157" y="6021274"/>
            <a:ext cx="222250" cy="13493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0"/>
              </a:lnSpc>
            </a:pPr>
            <a:r>
              <a:rPr sz="1550" spc="-5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1550" dirty="0">
                <a:solidFill>
                  <a:srgbClr val="565655"/>
                </a:solidFill>
                <a:latin typeface="Calibri"/>
                <a:cs typeface="Calibri"/>
              </a:rPr>
              <a:t>н</a:t>
            </a:r>
            <a:r>
              <a:rPr sz="1550" spc="-5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1550" dirty="0">
                <a:solidFill>
                  <a:srgbClr val="565655"/>
                </a:solidFill>
                <a:latin typeface="Calibri"/>
                <a:cs typeface="Calibri"/>
              </a:rPr>
              <a:t>а</a:t>
            </a:r>
            <a:r>
              <a:rPr sz="1550" spc="-5" dirty="0">
                <a:solidFill>
                  <a:srgbClr val="565655"/>
                </a:solidFill>
                <a:latin typeface="Calibri"/>
                <a:cs typeface="Calibri"/>
              </a:rPr>
              <a:t>ли</a:t>
            </a:r>
            <a:r>
              <a:rPr sz="1550" spc="5" dirty="0">
                <a:solidFill>
                  <a:srgbClr val="565655"/>
                </a:solidFill>
                <a:latin typeface="Calibri"/>
                <a:cs typeface="Calibri"/>
              </a:rPr>
              <a:t>д</a:t>
            </a:r>
            <a:r>
              <a:rPr sz="1550" spc="-5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1550" dirty="0">
                <a:solidFill>
                  <a:srgbClr val="565655"/>
                </a:solidFill>
                <a:latin typeface="Calibri"/>
                <a:cs typeface="Calibri"/>
              </a:rPr>
              <a:t>зац</a:t>
            </a:r>
            <a:r>
              <a:rPr sz="1550" spc="-5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1550" dirty="0">
                <a:solidFill>
                  <a:srgbClr val="565655"/>
                </a:solidFill>
                <a:latin typeface="Calibri"/>
                <a:cs typeface="Calibri"/>
              </a:rPr>
              <a:t>я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47904" y="8206740"/>
            <a:ext cx="340256" cy="429812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3217519" y="5017605"/>
            <a:ext cx="2823210" cy="7226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ctr">
              <a:lnSpc>
                <a:spcPts val="1750"/>
              </a:lnSpc>
              <a:spcBef>
                <a:spcPts val="350"/>
              </a:spcBef>
            </a:pPr>
            <a:r>
              <a:rPr sz="1650" b="1" spc="-15" dirty="0">
                <a:solidFill>
                  <a:srgbClr val="FF6200"/>
                </a:solidFill>
                <a:latin typeface="Calibri"/>
                <a:cs typeface="Calibri"/>
              </a:rPr>
              <a:t>Переход</a:t>
            </a:r>
            <a:r>
              <a:rPr sz="1650" b="1" spc="-40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1650" b="1" spc="-5" dirty="0">
                <a:solidFill>
                  <a:srgbClr val="FF6200"/>
                </a:solidFill>
                <a:latin typeface="Calibri"/>
                <a:cs typeface="Calibri"/>
              </a:rPr>
              <a:t>от</a:t>
            </a:r>
            <a:r>
              <a:rPr sz="1650" b="1" spc="-35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1650" b="1" spc="-5" dirty="0">
                <a:solidFill>
                  <a:srgbClr val="FF6200"/>
                </a:solidFill>
                <a:latin typeface="Calibri"/>
                <a:cs typeface="Calibri"/>
              </a:rPr>
              <a:t>рецидивирующего </a:t>
            </a:r>
            <a:r>
              <a:rPr sz="1650" b="1" spc="-355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FF6200"/>
                </a:solidFill>
                <a:latin typeface="Calibri"/>
                <a:cs typeface="Calibri"/>
              </a:rPr>
              <a:t>к</a:t>
            </a:r>
            <a:r>
              <a:rPr sz="1650" b="1" spc="-5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1650" b="1" spc="-10" dirty="0">
                <a:solidFill>
                  <a:srgbClr val="FF6200"/>
                </a:solidFill>
                <a:latin typeface="Calibri"/>
                <a:cs typeface="Calibri"/>
              </a:rPr>
              <a:t>прогрессирующему</a:t>
            </a:r>
            <a:r>
              <a:rPr sz="1650" b="1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1650" b="1" spc="-10" dirty="0">
                <a:solidFill>
                  <a:srgbClr val="FF6200"/>
                </a:solidFill>
                <a:latin typeface="Calibri"/>
                <a:cs typeface="Calibri"/>
              </a:rPr>
              <a:t>течению </a:t>
            </a:r>
            <a:r>
              <a:rPr sz="1650" b="1" spc="-360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1650" b="1" spc="-5" dirty="0">
                <a:solidFill>
                  <a:srgbClr val="FF6200"/>
                </a:solidFill>
                <a:latin typeface="Calibri"/>
                <a:cs typeface="Calibri"/>
              </a:rPr>
              <a:t>заболевания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43707" y="4917389"/>
            <a:ext cx="3540760" cy="3536950"/>
          </a:xfrm>
          <a:custGeom>
            <a:avLst/>
            <a:gdLst/>
            <a:ahLst/>
            <a:cxnLst/>
            <a:rect l="l" t="t" r="r" b="b"/>
            <a:pathLst>
              <a:path w="3540760" h="3536950">
                <a:moveTo>
                  <a:pt x="0" y="0"/>
                </a:moveTo>
                <a:lnTo>
                  <a:pt x="0" y="3536727"/>
                </a:lnTo>
                <a:lnTo>
                  <a:pt x="3540328" y="3536727"/>
                </a:lnTo>
                <a:lnTo>
                  <a:pt x="3540328" y="0"/>
                </a:lnTo>
              </a:path>
            </a:pathLst>
          </a:custGeom>
          <a:ln w="38100">
            <a:solidFill>
              <a:srgbClr val="FF62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09883" y="4415885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242" y="0"/>
                </a:lnTo>
              </a:path>
            </a:pathLst>
          </a:custGeom>
          <a:ln w="63500">
            <a:solidFill>
              <a:srgbClr val="6F6E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009883" y="5014773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242" y="0"/>
                </a:lnTo>
              </a:path>
            </a:pathLst>
          </a:custGeom>
          <a:ln w="63500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009883" y="6122353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242" y="0"/>
                </a:lnTo>
              </a:path>
            </a:pathLst>
          </a:custGeom>
          <a:ln w="63500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009883" y="7061010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242" y="0"/>
                </a:lnTo>
              </a:path>
            </a:pathLst>
          </a:custGeom>
          <a:ln w="50800">
            <a:solidFill>
              <a:srgbClr val="006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009883" y="7649280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242" y="0"/>
                </a:lnTo>
              </a:path>
            </a:pathLst>
          </a:custGeom>
          <a:ln w="63500">
            <a:solidFill>
              <a:srgbClr val="0595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755119" y="4167365"/>
            <a:ext cx="4241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РРС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755119" y="4718774"/>
            <a:ext cx="3644265" cy="88201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2170"/>
              </a:lnSpc>
              <a:spcBef>
                <a:spcPts val="360"/>
              </a:spcBef>
            </a:pP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Активная</a:t>
            </a:r>
            <a:r>
              <a:rPr sz="2000" spc="-7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форма</a:t>
            </a:r>
            <a:r>
              <a:rPr sz="20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(обострение</a:t>
            </a:r>
            <a:r>
              <a:rPr sz="20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или </a:t>
            </a:r>
            <a:r>
              <a:rPr sz="2000" spc="-4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выявление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активности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на МРТ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с </a:t>
            </a:r>
            <a:r>
              <a:rPr sz="20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прогрессированием)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755119" y="5821451"/>
            <a:ext cx="4528185" cy="281114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805815">
              <a:lnSpc>
                <a:spcPts val="2170"/>
              </a:lnSpc>
              <a:spcBef>
                <a:spcPts val="360"/>
              </a:spcBef>
            </a:pP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Активная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форма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(обострение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или </a:t>
            </a:r>
            <a:r>
              <a:rPr sz="20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выявление</a:t>
            </a:r>
            <a:r>
              <a:rPr sz="2000" spc="-7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активности</a:t>
            </a:r>
            <a:r>
              <a:rPr sz="2000" spc="-6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на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МРТ</a:t>
            </a:r>
            <a:r>
              <a:rPr sz="20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без </a:t>
            </a:r>
            <a:r>
              <a:rPr sz="2000" spc="-434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прогрессирования)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4340"/>
              </a:lnSpc>
              <a:spcBef>
                <a:spcPts val="439"/>
              </a:spcBef>
            </a:pP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Неактивная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форма с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прогрессированием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Неактивная</a:t>
            </a:r>
            <a:r>
              <a:rPr sz="2000" spc="-8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B3B3A"/>
                </a:solidFill>
                <a:latin typeface="Calibri"/>
                <a:cs typeface="Calibri"/>
              </a:rPr>
              <a:t>форма</a:t>
            </a:r>
            <a:r>
              <a:rPr sz="2000" spc="-5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без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прогрессирования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1705"/>
              </a:lnSpc>
            </a:pP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(стабильное</a:t>
            </a:r>
            <a:r>
              <a:rPr sz="2000" spc="-10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течение)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Calibri"/>
              <a:cs typeface="Calibri"/>
            </a:endParaRPr>
          </a:p>
          <a:p>
            <a:pPr marL="80010">
              <a:lnSpc>
                <a:spcPct val="100000"/>
              </a:lnSpc>
            </a:pP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Выявление</a:t>
            </a:r>
            <a:r>
              <a:rPr sz="2000" spc="-7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B3B3A"/>
                </a:solidFill>
                <a:latin typeface="Calibri"/>
                <a:cs typeface="Calibri"/>
              </a:rPr>
              <a:t>активности</a:t>
            </a:r>
            <a:r>
              <a:rPr sz="2000" spc="-6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на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B3B3A"/>
                </a:solidFill>
                <a:latin typeface="Calibri"/>
                <a:cs typeface="Calibri"/>
              </a:rPr>
              <a:t>МРТ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11497" y="1869732"/>
            <a:ext cx="15249525" cy="179641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765175">
              <a:lnSpc>
                <a:spcPts val="3000"/>
              </a:lnSpc>
              <a:spcBef>
                <a:spcPts val="400"/>
              </a:spcBef>
            </a:pP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 мере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развития 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РС у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пациентов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отмечается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3B3B3A"/>
                </a:solidFill>
                <a:latin typeface="Calibri"/>
                <a:cs typeface="Calibri"/>
              </a:rPr>
              <a:t>переход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от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ремиттирующего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к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прогрессирующему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 течению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заболевания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3B3B3A"/>
                </a:solidFill>
                <a:latin typeface="Calibri"/>
                <a:cs typeface="Calibri"/>
              </a:rPr>
              <a:t>утяжелением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инвалидизации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совпадающими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обострениями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или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 без</a:t>
            </a:r>
            <a:r>
              <a:rPr sz="27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них</a:t>
            </a:r>
            <a:endParaRPr sz="2700">
              <a:latin typeface="Calibri"/>
              <a:cs typeface="Calibri"/>
            </a:endParaRPr>
          </a:p>
          <a:p>
            <a:pPr marL="12700" marR="5080">
              <a:lnSpc>
                <a:spcPts val="3000"/>
              </a:lnSpc>
              <a:spcBef>
                <a:spcPts val="1700"/>
              </a:spcBef>
            </a:pP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Диагностика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3B3B3A"/>
                </a:solidFill>
                <a:latin typeface="Calibri"/>
                <a:cs typeface="Calibri"/>
              </a:rPr>
              <a:t>перехода</a:t>
            </a:r>
            <a:r>
              <a:rPr sz="27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к</a:t>
            </a:r>
            <a:r>
              <a:rPr sz="27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прогрессирующему</a:t>
            </a:r>
            <a:r>
              <a:rPr sz="27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течению</a:t>
            </a:r>
            <a:r>
              <a:rPr sz="27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3B3B3A"/>
                </a:solidFill>
                <a:latin typeface="Calibri"/>
                <a:cs typeface="Calibri"/>
              </a:rPr>
              <a:t>затруднительна</a:t>
            </a:r>
            <a:r>
              <a:rPr sz="27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вследствие</a:t>
            </a:r>
            <a:r>
              <a:rPr sz="27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3B3B3A"/>
                </a:solidFill>
                <a:latin typeface="Calibri"/>
                <a:cs typeface="Calibri"/>
              </a:rPr>
              <a:t>схожести</a:t>
            </a:r>
            <a:r>
              <a:rPr sz="27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клинических </a:t>
            </a:r>
            <a:r>
              <a:rPr sz="2700" spc="-6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проявлений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 рецидивов </a:t>
            </a:r>
            <a:r>
              <a:rPr sz="27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2700" spc="-5" dirty="0">
                <a:solidFill>
                  <a:srgbClr val="3B3B3A"/>
                </a:solidFill>
                <a:latin typeface="Calibri"/>
                <a:cs typeface="Calibri"/>
              </a:rPr>
              <a:t>прогрессирования </a:t>
            </a:r>
            <a:r>
              <a:rPr sz="2700" spc="-10" dirty="0">
                <a:solidFill>
                  <a:srgbClr val="3B3B3A"/>
                </a:solidFill>
                <a:latin typeface="Calibri"/>
                <a:cs typeface="Calibri"/>
              </a:rPr>
              <a:t>заболевания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2653" y="2049359"/>
            <a:ext cx="120299" cy="12032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2653" y="3010749"/>
            <a:ext cx="120299" cy="1203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148" y="434238"/>
            <a:ext cx="108426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ПРИЗНАКИ</a:t>
            </a:r>
            <a:r>
              <a:rPr sz="4400" spc="-15" dirty="0"/>
              <a:t> </a:t>
            </a:r>
            <a:r>
              <a:rPr sz="4400" spc="-45" dirty="0"/>
              <a:t>ПРОГРЕССИИ</a:t>
            </a:r>
            <a:r>
              <a:rPr sz="4400" spc="-10" dirty="0"/>
              <a:t> </a:t>
            </a:r>
            <a:r>
              <a:rPr sz="4400" spc="-30" dirty="0"/>
              <a:t>И</a:t>
            </a:r>
            <a:r>
              <a:rPr sz="4400" spc="-15" dirty="0"/>
              <a:t> </a:t>
            </a:r>
            <a:r>
              <a:rPr sz="4400" spc="-60" dirty="0"/>
              <a:t>ПЕРЕХОДА</a:t>
            </a:r>
            <a:r>
              <a:rPr sz="4400" spc="-15" dirty="0"/>
              <a:t> </a:t>
            </a:r>
            <a:r>
              <a:rPr sz="4400" spc="-25" dirty="0"/>
              <a:t>В</a:t>
            </a:r>
            <a:r>
              <a:rPr sz="4400" spc="-10" dirty="0"/>
              <a:t> </a:t>
            </a:r>
            <a:r>
              <a:rPr sz="4400" spc="-30" dirty="0"/>
              <a:t>ВПРС</a:t>
            </a:r>
            <a:endParaRPr sz="4400"/>
          </a:p>
        </p:txBody>
      </p:sp>
      <p:sp>
        <p:nvSpPr>
          <p:cNvPr id="9" name="object 9"/>
          <p:cNvSpPr txBox="1"/>
          <p:nvPr/>
        </p:nvSpPr>
        <p:spPr>
          <a:xfrm>
            <a:off x="742850" y="9138959"/>
            <a:ext cx="12459335" cy="3816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ВПРС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—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вторично-прогрессирующий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Lublin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Neurology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1996;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46;907–911. 2.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Barten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L,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Drug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Devel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Ther.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2010;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4:343–366;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3.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Lublin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Neurology.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2014;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83:278-86.;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4.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Ontaneda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Fox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RJ.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Curr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Opin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2015;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28(3):237–243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22341" y="3427540"/>
            <a:ext cx="3078480" cy="483870"/>
          </a:xfrm>
          <a:custGeom>
            <a:avLst/>
            <a:gdLst/>
            <a:ahLst/>
            <a:cxnLst/>
            <a:rect l="l" t="t" r="r" b="b"/>
            <a:pathLst>
              <a:path w="3078479" h="483870">
                <a:moveTo>
                  <a:pt x="1549596" y="0"/>
                </a:moveTo>
                <a:lnTo>
                  <a:pt x="1499119" y="3276"/>
                </a:lnTo>
                <a:lnTo>
                  <a:pt x="1450729" y="12756"/>
                </a:lnTo>
                <a:lnTo>
                  <a:pt x="1404874" y="27913"/>
                </a:lnTo>
                <a:lnTo>
                  <a:pt x="1362002" y="48223"/>
                </a:lnTo>
                <a:lnTo>
                  <a:pt x="1322559" y="73160"/>
                </a:lnTo>
                <a:lnTo>
                  <a:pt x="1286993" y="102200"/>
                </a:lnTo>
                <a:lnTo>
                  <a:pt x="1255750" y="134816"/>
                </a:lnTo>
                <a:lnTo>
                  <a:pt x="1229278" y="170484"/>
                </a:lnTo>
                <a:lnTo>
                  <a:pt x="1208025" y="208678"/>
                </a:lnTo>
                <a:lnTo>
                  <a:pt x="1192436" y="248873"/>
                </a:lnTo>
                <a:lnTo>
                  <a:pt x="1182960" y="290544"/>
                </a:lnTo>
                <a:lnTo>
                  <a:pt x="63620" y="290544"/>
                </a:lnTo>
                <a:lnTo>
                  <a:pt x="38852" y="294797"/>
                </a:lnTo>
                <a:lnTo>
                  <a:pt x="18630" y="306396"/>
                </a:lnTo>
                <a:lnTo>
                  <a:pt x="4998" y="323599"/>
                </a:lnTo>
                <a:lnTo>
                  <a:pt x="0" y="344665"/>
                </a:lnTo>
                <a:lnTo>
                  <a:pt x="0" y="429323"/>
                </a:lnTo>
                <a:lnTo>
                  <a:pt x="4998" y="450390"/>
                </a:lnTo>
                <a:lnTo>
                  <a:pt x="18630" y="467595"/>
                </a:lnTo>
                <a:lnTo>
                  <a:pt x="38852" y="479196"/>
                </a:lnTo>
                <a:lnTo>
                  <a:pt x="63620" y="483450"/>
                </a:lnTo>
                <a:lnTo>
                  <a:pt x="3014510" y="483450"/>
                </a:lnTo>
                <a:lnTo>
                  <a:pt x="3039283" y="479196"/>
                </a:lnTo>
                <a:lnTo>
                  <a:pt x="3059516" y="467595"/>
                </a:lnTo>
                <a:lnTo>
                  <a:pt x="3073159" y="450390"/>
                </a:lnTo>
                <a:lnTo>
                  <a:pt x="3078162" y="429323"/>
                </a:lnTo>
                <a:lnTo>
                  <a:pt x="3078162" y="344665"/>
                </a:lnTo>
                <a:lnTo>
                  <a:pt x="3073159" y="323599"/>
                </a:lnTo>
                <a:lnTo>
                  <a:pt x="3059516" y="306396"/>
                </a:lnTo>
                <a:lnTo>
                  <a:pt x="3039283" y="294797"/>
                </a:lnTo>
                <a:lnTo>
                  <a:pt x="3014510" y="290544"/>
                </a:lnTo>
                <a:lnTo>
                  <a:pt x="1916360" y="290544"/>
                </a:lnTo>
                <a:lnTo>
                  <a:pt x="1906880" y="248873"/>
                </a:lnTo>
                <a:lnTo>
                  <a:pt x="1891282" y="208678"/>
                </a:lnTo>
                <a:lnTo>
                  <a:pt x="1870014" y="170484"/>
                </a:lnTo>
                <a:lnTo>
                  <a:pt x="1843525" y="134816"/>
                </a:lnTo>
                <a:lnTo>
                  <a:pt x="1812264" y="102200"/>
                </a:lnTo>
                <a:lnTo>
                  <a:pt x="1776678" y="73160"/>
                </a:lnTo>
                <a:lnTo>
                  <a:pt x="1737218" y="48223"/>
                </a:lnTo>
                <a:lnTo>
                  <a:pt x="1694331" y="27913"/>
                </a:lnTo>
                <a:lnTo>
                  <a:pt x="1648466" y="12756"/>
                </a:lnTo>
                <a:lnTo>
                  <a:pt x="1600071" y="3276"/>
                </a:lnTo>
                <a:lnTo>
                  <a:pt x="1549596" y="0"/>
                </a:lnTo>
                <a:close/>
              </a:path>
            </a:pathLst>
          </a:custGeom>
          <a:solidFill>
            <a:srgbClr val="00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18248" y="3399409"/>
            <a:ext cx="3078480" cy="486409"/>
          </a:xfrm>
          <a:custGeom>
            <a:avLst/>
            <a:gdLst/>
            <a:ahLst/>
            <a:cxnLst/>
            <a:rect l="l" t="t" r="r" b="b"/>
            <a:pathLst>
              <a:path w="3078479" h="486410">
                <a:moveTo>
                  <a:pt x="1548256" y="0"/>
                </a:moveTo>
                <a:lnTo>
                  <a:pt x="1497801" y="3341"/>
                </a:lnTo>
                <a:lnTo>
                  <a:pt x="1449490" y="13000"/>
                </a:lnTo>
                <a:lnTo>
                  <a:pt x="1403758" y="28426"/>
                </a:lnTo>
                <a:lnTo>
                  <a:pt x="1361041" y="49067"/>
                </a:lnTo>
                <a:lnTo>
                  <a:pt x="1321772" y="74375"/>
                </a:lnTo>
                <a:lnTo>
                  <a:pt x="1286388" y="103797"/>
                </a:lnTo>
                <a:lnTo>
                  <a:pt x="1255322" y="136784"/>
                </a:lnTo>
                <a:lnTo>
                  <a:pt x="1229009" y="172785"/>
                </a:lnTo>
                <a:lnTo>
                  <a:pt x="1207885" y="211250"/>
                </a:lnTo>
                <a:lnTo>
                  <a:pt x="1192384" y="251628"/>
                </a:lnTo>
                <a:lnTo>
                  <a:pt x="1182941" y="293370"/>
                </a:lnTo>
                <a:lnTo>
                  <a:pt x="63626" y="293370"/>
                </a:lnTo>
                <a:lnTo>
                  <a:pt x="38844" y="297624"/>
                </a:lnTo>
                <a:lnTo>
                  <a:pt x="18621" y="309225"/>
                </a:lnTo>
                <a:lnTo>
                  <a:pt x="4994" y="326430"/>
                </a:lnTo>
                <a:lnTo>
                  <a:pt x="0" y="347497"/>
                </a:lnTo>
                <a:lnTo>
                  <a:pt x="0" y="432155"/>
                </a:lnTo>
                <a:lnTo>
                  <a:pt x="4994" y="453221"/>
                </a:lnTo>
                <a:lnTo>
                  <a:pt x="18621" y="470424"/>
                </a:lnTo>
                <a:lnTo>
                  <a:pt x="38844" y="482023"/>
                </a:lnTo>
                <a:lnTo>
                  <a:pt x="63626" y="486276"/>
                </a:lnTo>
                <a:lnTo>
                  <a:pt x="3014472" y="486276"/>
                </a:lnTo>
                <a:lnTo>
                  <a:pt x="3039264" y="482023"/>
                </a:lnTo>
                <a:lnTo>
                  <a:pt x="3059509" y="470424"/>
                </a:lnTo>
                <a:lnTo>
                  <a:pt x="3073157" y="453221"/>
                </a:lnTo>
                <a:lnTo>
                  <a:pt x="3078162" y="432155"/>
                </a:lnTo>
                <a:lnTo>
                  <a:pt x="3078162" y="347497"/>
                </a:lnTo>
                <a:lnTo>
                  <a:pt x="3073157" y="326430"/>
                </a:lnTo>
                <a:lnTo>
                  <a:pt x="3059509" y="309225"/>
                </a:lnTo>
                <a:lnTo>
                  <a:pt x="3039264" y="297624"/>
                </a:lnTo>
                <a:lnTo>
                  <a:pt x="3014472" y="293370"/>
                </a:lnTo>
                <a:lnTo>
                  <a:pt x="1916302" y="293370"/>
                </a:lnTo>
                <a:lnTo>
                  <a:pt x="1906809" y="251628"/>
                </a:lnTo>
                <a:lnTo>
                  <a:pt x="1891138" y="211250"/>
                </a:lnTo>
                <a:lnTo>
                  <a:pt x="1869753" y="172785"/>
                </a:lnTo>
                <a:lnTo>
                  <a:pt x="1843113" y="136784"/>
                </a:lnTo>
                <a:lnTo>
                  <a:pt x="1811681" y="103797"/>
                </a:lnTo>
                <a:lnTo>
                  <a:pt x="1775916" y="74375"/>
                </a:lnTo>
                <a:lnTo>
                  <a:pt x="1736281" y="49067"/>
                </a:lnTo>
                <a:lnTo>
                  <a:pt x="1693236" y="28426"/>
                </a:lnTo>
                <a:lnTo>
                  <a:pt x="1647243" y="13000"/>
                </a:lnTo>
                <a:lnTo>
                  <a:pt x="1598763" y="3341"/>
                </a:lnTo>
                <a:lnTo>
                  <a:pt x="1548256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91439" y="6907321"/>
            <a:ext cx="3078480" cy="486409"/>
          </a:xfrm>
          <a:custGeom>
            <a:avLst/>
            <a:gdLst/>
            <a:ahLst/>
            <a:cxnLst/>
            <a:rect l="l" t="t" r="r" b="b"/>
            <a:pathLst>
              <a:path w="3078479" h="486409">
                <a:moveTo>
                  <a:pt x="1548320" y="0"/>
                </a:moveTo>
                <a:lnTo>
                  <a:pt x="1497864" y="3342"/>
                </a:lnTo>
                <a:lnTo>
                  <a:pt x="1449553" y="13004"/>
                </a:lnTo>
                <a:lnTo>
                  <a:pt x="1403822" y="28433"/>
                </a:lnTo>
                <a:lnTo>
                  <a:pt x="1361104" y="49078"/>
                </a:lnTo>
                <a:lnTo>
                  <a:pt x="1321836" y="74389"/>
                </a:lnTo>
                <a:lnTo>
                  <a:pt x="1286451" y="103816"/>
                </a:lnTo>
                <a:lnTo>
                  <a:pt x="1255385" y="136806"/>
                </a:lnTo>
                <a:lnTo>
                  <a:pt x="1229073" y="172809"/>
                </a:lnTo>
                <a:lnTo>
                  <a:pt x="1207949" y="211274"/>
                </a:lnTo>
                <a:lnTo>
                  <a:pt x="1192448" y="251651"/>
                </a:lnTo>
                <a:lnTo>
                  <a:pt x="1183004" y="293389"/>
                </a:lnTo>
                <a:lnTo>
                  <a:pt x="63690" y="293389"/>
                </a:lnTo>
                <a:lnTo>
                  <a:pt x="38897" y="297643"/>
                </a:lnTo>
                <a:lnTo>
                  <a:pt x="18653" y="309244"/>
                </a:lnTo>
                <a:lnTo>
                  <a:pt x="5004" y="326449"/>
                </a:lnTo>
                <a:lnTo>
                  <a:pt x="0" y="347516"/>
                </a:lnTo>
                <a:lnTo>
                  <a:pt x="0" y="432174"/>
                </a:lnTo>
                <a:lnTo>
                  <a:pt x="5004" y="453240"/>
                </a:lnTo>
                <a:lnTo>
                  <a:pt x="18653" y="470443"/>
                </a:lnTo>
                <a:lnTo>
                  <a:pt x="38897" y="482042"/>
                </a:lnTo>
                <a:lnTo>
                  <a:pt x="63690" y="486295"/>
                </a:lnTo>
                <a:lnTo>
                  <a:pt x="3014535" y="486295"/>
                </a:lnTo>
                <a:lnTo>
                  <a:pt x="3039328" y="482042"/>
                </a:lnTo>
                <a:lnTo>
                  <a:pt x="3059572" y="470443"/>
                </a:lnTo>
                <a:lnTo>
                  <a:pt x="3073221" y="453240"/>
                </a:lnTo>
                <a:lnTo>
                  <a:pt x="3078226" y="432174"/>
                </a:lnTo>
                <a:lnTo>
                  <a:pt x="3078226" y="347516"/>
                </a:lnTo>
                <a:lnTo>
                  <a:pt x="3073221" y="326449"/>
                </a:lnTo>
                <a:lnTo>
                  <a:pt x="3059572" y="309244"/>
                </a:lnTo>
                <a:lnTo>
                  <a:pt x="3039328" y="297643"/>
                </a:lnTo>
                <a:lnTo>
                  <a:pt x="3014535" y="293389"/>
                </a:lnTo>
                <a:lnTo>
                  <a:pt x="1916366" y="293389"/>
                </a:lnTo>
                <a:lnTo>
                  <a:pt x="1906872" y="251651"/>
                </a:lnTo>
                <a:lnTo>
                  <a:pt x="1891202" y="211274"/>
                </a:lnTo>
                <a:lnTo>
                  <a:pt x="1869816" y="172809"/>
                </a:lnTo>
                <a:lnTo>
                  <a:pt x="1843177" y="136806"/>
                </a:lnTo>
                <a:lnTo>
                  <a:pt x="1811744" y="103816"/>
                </a:lnTo>
                <a:lnTo>
                  <a:pt x="1775980" y="74389"/>
                </a:lnTo>
                <a:lnTo>
                  <a:pt x="1736345" y="49078"/>
                </a:lnTo>
                <a:lnTo>
                  <a:pt x="1693300" y="28433"/>
                </a:lnTo>
                <a:lnTo>
                  <a:pt x="1647307" y="13004"/>
                </a:lnTo>
                <a:lnTo>
                  <a:pt x="1598826" y="3342"/>
                </a:lnTo>
                <a:lnTo>
                  <a:pt x="1548320" y="0"/>
                </a:lnTo>
                <a:close/>
              </a:path>
            </a:pathLst>
          </a:custGeom>
          <a:solidFill>
            <a:srgbClr val="08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56580" y="3393694"/>
            <a:ext cx="3078480" cy="492125"/>
          </a:xfrm>
          <a:custGeom>
            <a:avLst/>
            <a:gdLst/>
            <a:ahLst/>
            <a:cxnLst/>
            <a:rect l="l" t="t" r="r" b="b"/>
            <a:pathLst>
              <a:path w="3078480" h="492125">
                <a:moveTo>
                  <a:pt x="1539366" y="0"/>
                </a:moveTo>
                <a:lnTo>
                  <a:pt x="1489132" y="3475"/>
                </a:lnTo>
                <a:lnTo>
                  <a:pt x="1441398" y="13499"/>
                </a:lnTo>
                <a:lnTo>
                  <a:pt x="1396519" y="29469"/>
                </a:lnTo>
                <a:lnTo>
                  <a:pt x="1354850" y="50785"/>
                </a:lnTo>
                <a:lnTo>
                  <a:pt x="1316748" y="76844"/>
                </a:lnTo>
                <a:lnTo>
                  <a:pt x="1282568" y="107043"/>
                </a:lnTo>
                <a:lnTo>
                  <a:pt x="1252666" y="140781"/>
                </a:lnTo>
                <a:lnTo>
                  <a:pt x="1227396" y="177457"/>
                </a:lnTo>
                <a:lnTo>
                  <a:pt x="1207115" y="216467"/>
                </a:lnTo>
                <a:lnTo>
                  <a:pt x="1192178" y="257210"/>
                </a:lnTo>
                <a:lnTo>
                  <a:pt x="1182941" y="299084"/>
                </a:lnTo>
                <a:lnTo>
                  <a:pt x="63626" y="299084"/>
                </a:lnTo>
                <a:lnTo>
                  <a:pt x="38844" y="303339"/>
                </a:lnTo>
                <a:lnTo>
                  <a:pt x="18621" y="314940"/>
                </a:lnTo>
                <a:lnTo>
                  <a:pt x="4994" y="332145"/>
                </a:lnTo>
                <a:lnTo>
                  <a:pt x="0" y="353212"/>
                </a:lnTo>
                <a:lnTo>
                  <a:pt x="0" y="437870"/>
                </a:lnTo>
                <a:lnTo>
                  <a:pt x="4994" y="458936"/>
                </a:lnTo>
                <a:lnTo>
                  <a:pt x="18621" y="476139"/>
                </a:lnTo>
                <a:lnTo>
                  <a:pt x="38844" y="487738"/>
                </a:lnTo>
                <a:lnTo>
                  <a:pt x="63626" y="491991"/>
                </a:lnTo>
                <a:lnTo>
                  <a:pt x="3014535" y="491991"/>
                </a:lnTo>
                <a:lnTo>
                  <a:pt x="3039291" y="487738"/>
                </a:lnTo>
                <a:lnTo>
                  <a:pt x="3059517" y="476139"/>
                </a:lnTo>
                <a:lnTo>
                  <a:pt x="3073158" y="458936"/>
                </a:lnTo>
                <a:lnTo>
                  <a:pt x="3078162" y="437870"/>
                </a:lnTo>
                <a:lnTo>
                  <a:pt x="3078162" y="353212"/>
                </a:lnTo>
                <a:lnTo>
                  <a:pt x="3073158" y="332145"/>
                </a:lnTo>
                <a:lnTo>
                  <a:pt x="3059517" y="314940"/>
                </a:lnTo>
                <a:lnTo>
                  <a:pt x="3039291" y="303339"/>
                </a:lnTo>
                <a:lnTo>
                  <a:pt x="3014535" y="299084"/>
                </a:lnTo>
                <a:lnTo>
                  <a:pt x="1916366" y="299084"/>
                </a:lnTo>
                <a:lnTo>
                  <a:pt x="1906649" y="257210"/>
                </a:lnTo>
                <a:lnTo>
                  <a:pt x="1890398" y="216467"/>
                </a:lnTo>
                <a:lnTo>
                  <a:pt x="1868154" y="177457"/>
                </a:lnTo>
                <a:lnTo>
                  <a:pt x="1840458" y="140781"/>
                </a:lnTo>
                <a:lnTo>
                  <a:pt x="1807850" y="107043"/>
                </a:lnTo>
                <a:lnTo>
                  <a:pt x="1770873" y="76844"/>
                </a:lnTo>
                <a:lnTo>
                  <a:pt x="1730066" y="50785"/>
                </a:lnTo>
                <a:lnTo>
                  <a:pt x="1685971" y="29469"/>
                </a:lnTo>
                <a:lnTo>
                  <a:pt x="1639128" y="13499"/>
                </a:lnTo>
                <a:lnTo>
                  <a:pt x="1590080" y="3475"/>
                </a:lnTo>
                <a:lnTo>
                  <a:pt x="1539366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46935" y="3954007"/>
            <a:ext cx="3252470" cy="103060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algn="ctr">
              <a:lnSpc>
                <a:spcPts val="2500"/>
              </a:lnSpc>
              <a:spcBef>
                <a:spcPts val="530"/>
              </a:spcBef>
            </a:pPr>
            <a:r>
              <a:rPr sz="2400" spc="-5" dirty="0">
                <a:solidFill>
                  <a:srgbClr val="6F6E6E"/>
                </a:solidFill>
                <a:latin typeface="Calibri"/>
                <a:cs typeface="Calibri"/>
              </a:rPr>
              <a:t>Усугубление </a:t>
            </a:r>
            <a:r>
              <a:rPr sz="2400" spc="5" dirty="0">
                <a:solidFill>
                  <a:srgbClr val="6F6E6E"/>
                </a:solidFill>
                <a:latin typeface="Calibri"/>
                <a:cs typeface="Calibri"/>
              </a:rPr>
              <a:t>симптомов, </a:t>
            </a:r>
            <a:r>
              <a:rPr sz="2400" spc="-53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6F6E6E"/>
                </a:solidFill>
                <a:latin typeface="Calibri"/>
                <a:cs typeface="Calibri"/>
              </a:rPr>
              <a:t>не</a:t>
            </a:r>
            <a:r>
              <a:rPr sz="240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связанное</a:t>
            </a:r>
            <a:endParaRPr sz="2400">
              <a:latin typeface="Calibri"/>
              <a:cs typeface="Calibri"/>
            </a:endParaRPr>
          </a:p>
          <a:p>
            <a:pPr marL="635" algn="ctr">
              <a:lnSpc>
                <a:spcPts val="2480"/>
              </a:lnSpc>
            </a:pP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с</a:t>
            </a:r>
            <a:r>
              <a:rPr sz="2400" spc="-2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обострением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94390" y="3954007"/>
            <a:ext cx="3384550" cy="103060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065" marR="5080" algn="ctr">
              <a:lnSpc>
                <a:spcPts val="2500"/>
              </a:lnSpc>
              <a:spcBef>
                <a:spcPts val="530"/>
              </a:spcBef>
            </a:pP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Неспособность вернуться </a:t>
            </a:r>
            <a:r>
              <a:rPr sz="2400" spc="-53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к </a:t>
            </a:r>
            <a:r>
              <a:rPr sz="2400" spc="-5" dirty="0">
                <a:solidFill>
                  <a:srgbClr val="6F6E6E"/>
                </a:solidFill>
                <a:latin typeface="Calibri"/>
                <a:cs typeface="Calibri"/>
              </a:rPr>
              <a:t>исходным </a:t>
            </a:r>
            <a:r>
              <a:rPr sz="2400" dirty="0">
                <a:solidFill>
                  <a:srgbClr val="6F6E6E"/>
                </a:solidFill>
                <a:latin typeface="Calibri"/>
                <a:cs typeface="Calibri"/>
              </a:rPr>
              <a:t>показателям </a:t>
            </a:r>
            <a:r>
              <a:rPr sz="2400" spc="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после</a:t>
            </a:r>
            <a:r>
              <a:rPr sz="240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обострения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93845" y="3923472"/>
            <a:ext cx="3361690" cy="71310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indent="22860">
              <a:lnSpc>
                <a:spcPts val="2500"/>
              </a:lnSpc>
              <a:spcBef>
                <a:spcPts val="530"/>
              </a:spcBef>
            </a:pPr>
            <a:r>
              <a:rPr sz="2400" dirty="0">
                <a:solidFill>
                  <a:srgbClr val="6F6E6E"/>
                </a:solidFill>
                <a:latin typeface="Calibri"/>
                <a:cs typeface="Calibri"/>
              </a:rPr>
              <a:t>Уменьшение количества </a:t>
            </a:r>
            <a:r>
              <a:rPr sz="2400" spc="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обострений</a:t>
            </a:r>
            <a:r>
              <a:rPr sz="2400" spc="-2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со</a:t>
            </a:r>
            <a:r>
              <a:rPr sz="2400" spc="-2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временем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285254" y="2214435"/>
            <a:ext cx="1041400" cy="1041400"/>
            <a:chOff x="3285254" y="2214435"/>
            <a:chExt cx="1041400" cy="1041400"/>
          </a:xfrm>
        </p:grpSpPr>
        <p:sp>
          <p:nvSpPr>
            <p:cNvPr id="19" name="object 19"/>
            <p:cNvSpPr/>
            <p:nvPr/>
          </p:nvSpPr>
          <p:spPr>
            <a:xfrm>
              <a:off x="3285248" y="2214435"/>
              <a:ext cx="1041400" cy="1041400"/>
            </a:xfrm>
            <a:custGeom>
              <a:avLst/>
              <a:gdLst/>
              <a:ahLst/>
              <a:cxnLst/>
              <a:rect l="l" t="t" r="r" b="b"/>
              <a:pathLst>
                <a:path w="1041400" h="1041400">
                  <a:moveTo>
                    <a:pt x="603161" y="966406"/>
                  </a:moveTo>
                  <a:lnTo>
                    <a:pt x="603110" y="801243"/>
                  </a:lnTo>
                  <a:lnTo>
                    <a:pt x="598893" y="795210"/>
                  </a:lnTo>
                  <a:lnTo>
                    <a:pt x="592137" y="793115"/>
                  </a:lnTo>
                  <a:lnTo>
                    <a:pt x="583831" y="792454"/>
                  </a:lnTo>
                  <a:lnTo>
                    <a:pt x="576910" y="795464"/>
                  </a:lnTo>
                  <a:lnTo>
                    <a:pt x="572160" y="801560"/>
                  </a:lnTo>
                  <a:lnTo>
                    <a:pt x="570395" y="810133"/>
                  </a:lnTo>
                  <a:lnTo>
                    <a:pt x="570369" y="951230"/>
                  </a:lnTo>
                  <a:lnTo>
                    <a:pt x="89725" y="951230"/>
                  </a:lnTo>
                  <a:lnTo>
                    <a:pt x="89725" y="285051"/>
                  </a:lnTo>
                  <a:lnTo>
                    <a:pt x="570369" y="285051"/>
                  </a:lnTo>
                  <a:lnTo>
                    <a:pt x="570433" y="407289"/>
                  </a:lnTo>
                  <a:lnTo>
                    <a:pt x="577456" y="414591"/>
                  </a:lnTo>
                  <a:lnTo>
                    <a:pt x="596328" y="414718"/>
                  </a:lnTo>
                  <a:lnTo>
                    <a:pt x="603110" y="407543"/>
                  </a:lnTo>
                  <a:lnTo>
                    <a:pt x="603135" y="270954"/>
                  </a:lnTo>
                  <a:lnTo>
                    <a:pt x="601980" y="262547"/>
                  </a:lnTo>
                  <a:lnTo>
                    <a:pt x="598487" y="256705"/>
                  </a:lnTo>
                  <a:lnTo>
                    <a:pt x="592531" y="253301"/>
                  </a:lnTo>
                  <a:lnTo>
                    <a:pt x="584009" y="252158"/>
                  </a:lnTo>
                  <a:lnTo>
                    <a:pt x="171843" y="252171"/>
                  </a:lnTo>
                  <a:lnTo>
                    <a:pt x="76631" y="251968"/>
                  </a:lnTo>
                  <a:lnTo>
                    <a:pt x="67551" y="253504"/>
                  </a:lnTo>
                  <a:lnTo>
                    <a:pt x="61290" y="257810"/>
                  </a:lnTo>
                  <a:lnTo>
                    <a:pt x="57670" y="264337"/>
                  </a:lnTo>
                  <a:lnTo>
                    <a:pt x="56515" y="272542"/>
                  </a:lnTo>
                  <a:lnTo>
                    <a:pt x="56654" y="963866"/>
                  </a:lnTo>
                  <a:lnTo>
                    <a:pt x="57810" y="973213"/>
                  </a:lnTo>
                  <a:lnTo>
                    <a:pt x="61455" y="979576"/>
                  </a:lnTo>
                  <a:lnTo>
                    <a:pt x="67818" y="983221"/>
                  </a:lnTo>
                  <a:lnTo>
                    <a:pt x="77177" y="984377"/>
                  </a:lnTo>
                  <a:lnTo>
                    <a:pt x="585203" y="984377"/>
                  </a:lnTo>
                  <a:lnTo>
                    <a:pt x="592734" y="983132"/>
                  </a:lnTo>
                  <a:lnTo>
                    <a:pt x="598360" y="979589"/>
                  </a:lnTo>
                  <a:lnTo>
                    <a:pt x="601891" y="973950"/>
                  </a:lnTo>
                  <a:lnTo>
                    <a:pt x="603161" y="966406"/>
                  </a:lnTo>
                  <a:close/>
                </a:path>
                <a:path w="1041400" h="1041400">
                  <a:moveTo>
                    <a:pt x="659980" y="1021397"/>
                  </a:moveTo>
                  <a:lnTo>
                    <a:pt x="659765" y="983246"/>
                  </a:lnTo>
                  <a:lnTo>
                    <a:pt x="659866" y="832777"/>
                  </a:lnTo>
                  <a:lnTo>
                    <a:pt x="659714" y="796861"/>
                  </a:lnTo>
                  <a:lnTo>
                    <a:pt x="658075" y="789038"/>
                  </a:lnTo>
                  <a:lnTo>
                    <a:pt x="653719" y="783463"/>
                  </a:lnTo>
                  <a:lnTo>
                    <a:pt x="647204" y="780567"/>
                  </a:lnTo>
                  <a:lnTo>
                    <a:pt x="639152" y="780732"/>
                  </a:lnTo>
                  <a:lnTo>
                    <a:pt x="631583" y="782383"/>
                  </a:lnTo>
                  <a:lnTo>
                    <a:pt x="627291" y="789178"/>
                  </a:lnTo>
                  <a:lnTo>
                    <a:pt x="627341" y="1007935"/>
                  </a:lnTo>
                  <a:lnTo>
                    <a:pt x="33235" y="1007935"/>
                  </a:lnTo>
                  <a:lnTo>
                    <a:pt x="33235" y="227647"/>
                  </a:lnTo>
                  <a:lnTo>
                    <a:pt x="180136" y="227647"/>
                  </a:lnTo>
                  <a:lnTo>
                    <a:pt x="187007" y="220789"/>
                  </a:lnTo>
                  <a:lnTo>
                    <a:pt x="186563" y="201993"/>
                  </a:lnTo>
                  <a:lnTo>
                    <a:pt x="179463" y="195516"/>
                  </a:lnTo>
                  <a:lnTo>
                    <a:pt x="58102" y="195643"/>
                  </a:lnTo>
                  <a:lnTo>
                    <a:pt x="11061" y="195326"/>
                  </a:lnTo>
                  <a:lnTo>
                    <a:pt x="4140" y="198056"/>
                  </a:lnTo>
                  <a:lnTo>
                    <a:pt x="0" y="207073"/>
                  </a:lnTo>
                  <a:lnTo>
                    <a:pt x="0" y="1028573"/>
                  </a:lnTo>
                  <a:lnTo>
                    <a:pt x="3594" y="1037907"/>
                  </a:lnTo>
                  <a:lnTo>
                    <a:pt x="10401" y="1041158"/>
                  </a:lnTo>
                  <a:lnTo>
                    <a:pt x="640334" y="1041222"/>
                  </a:lnTo>
                  <a:lnTo>
                    <a:pt x="648487" y="1039825"/>
                  </a:lnTo>
                  <a:lnTo>
                    <a:pt x="654697" y="1035862"/>
                  </a:lnTo>
                  <a:lnTo>
                    <a:pt x="658647" y="1029614"/>
                  </a:lnTo>
                  <a:lnTo>
                    <a:pt x="659980" y="1021397"/>
                  </a:lnTo>
                  <a:close/>
                </a:path>
                <a:path w="1041400" h="1041400">
                  <a:moveTo>
                    <a:pt x="1031138" y="823087"/>
                  </a:moveTo>
                  <a:lnTo>
                    <a:pt x="1019860" y="793191"/>
                  </a:lnTo>
                  <a:lnTo>
                    <a:pt x="1017346" y="790575"/>
                  </a:lnTo>
                  <a:lnTo>
                    <a:pt x="999540" y="772058"/>
                  </a:lnTo>
                  <a:lnTo>
                    <a:pt x="999540" y="836295"/>
                  </a:lnTo>
                  <a:lnTo>
                    <a:pt x="995756" y="853630"/>
                  </a:lnTo>
                  <a:lnTo>
                    <a:pt x="985913" y="867651"/>
                  </a:lnTo>
                  <a:lnTo>
                    <a:pt x="971448" y="876985"/>
                  </a:lnTo>
                  <a:lnTo>
                    <a:pt x="953795" y="880237"/>
                  </a:lnTo>
                  <a:lnTo>
                    <a:pt x="936713" y="876414"/>
                  </a:lnTo>
                  <a:lnTo>
                    <a:pt x="922693" y="866546"/>
                  </a:lnTo>
                  <a:lnTo>
                    <a:pt x="913231" y="852170"/>
                  </a:lnTo>
                  <a:lnTo>
                    <a:pt x="909866" y="834834"/>
                  </a:lnTo>
                  <a:lnTo>
                    <a:pt x="913561" y="817448"/>
                  </a:lnTo>
                  <a:lnTo>
                    <a:pt x="923353" y="803300"/>
                  </a:lnTo>
                  <a:lnTo>
                    <a:pt x="937755" y="793864"/>
                  </a:lnTo>
                  <a:lnTo>
                    <a:pt x="955281" y="790575"/>
                  </a:lnTo>
                  <a:lnTo>
                    <a:pt x="972959" y="794308"/>
                  </a:lnTo>
                  <a:lnTo>
                    <a:pt x="987069" y="804037"/>
                  </a:lnTo>
                  <a:lnTo>
                    <a:pt x="996353" y="818464"/>
                  </a:lnTo>
                  <a:lnTo>
                    <a:pt x="999540" y="836295"/>
                  </a:lnTo>
                  <a:lnTo>
                    <a:pt x="999540" y="772058"/>
                  </a:lnTo>
                  <a:lnTo>
                    <a:pt x="998740" y="771220"/>
                  </a:lnTo>
                  <a:lnTo>
                    <a:pt x="974369" y="760857"/>
                  </a:lnTo>
                  <a:lnTo>
                    <a:pt x="970838" y="759358"/>
                  </a:lnTo>
                  <a:lnTo>
                    <a:pt x="939253" y="759777"/>
                  </a:lnTo>
                  <a:lnTo>
                    <a:pt x="934516" y="760857"/>
                  </a:lnTo>
                  <a:lnTo>
                    <a:pt x="933335" y="758507"/>
                  </a:lnTo>
                  <a:lnTo>
                    <a:pt x="895197" y="698436"/>
                  </a:lnTo>
                  <a:lnTo>
                    <a:pt x="855738" y="643382"/>
                  </a:lnTo>
                  <a:lnTo>
                    <a:pt x="844130" y="635698"/>
                  </a:lnTo>
                  <a:lnTo>
                    <a:pt x="837692" y="635812"/>
                  </a:lnTo>
                  <a:lnTo>
                    <a:pt x="831608" y="638683"/>
                  </a:lnTo>
                  <a:lnTo>
                    <a:pt x="827354" y="643597"/>
                  </a:lnTo>
                  <a:lnTo>
                    <a:pt x="825601" y="649668"/>
                  </a:lnTo>
                  <a:lnTo>
                    <a:pt x="826338" y="656285"/>
                  </a:lnTo>
                  <a:lnTo>
                    <a:pt x="829602" y="662876"/>
                  </a:lnTo>
                  <a:lnTo>
                    <a:pt x="854227" y="697674"/>
                  </a:lnTo>
                  <a:lnTo>
                    <a:pt x="866482" y="715137"/>
                  </a:lnTo>
                  <a:lnTo>
                    <a:pt x="878611" y="732663"/>
                  </a:lnTo>
                  <a:lnTo>
                    <a:pt x="885609" y="743216"/>
                  </a:lnTo>
                  <a:lnTo>
                    <a:pt x="892454" y="753986"/>
                  </a:lnTo>
                  <a:lnTo>
                    <a:pt x="899287" y="764946"/>
                  </a:lnTo>
                  <a:lnTo>
                    <a:pt x="906297" y="776097"/>
                  </a:lnTo>
                  <a:lnTo>
                    <a:pt x="904875" y="777049"/>
                  </a:lnTo>
                  <a:lnTo>
                    <a:pt x="903833" y="777494"/>
                  </a:lnTo>
                  <a:lnTo>
                    <a:pt x="903020" y="778256"/>
                  </a:lnTo>
                  <a:lnTo>
                    <a:pt x="888746" y="796150"/>
                  </a:lnTo>
                  <a:lnTo>
                    <a:pt x="880338" y="816864"/>
                  </a:lnTo>
                  <a:lnTo>
                    <a:pt x="878179" y="838847"/>
                  </a:lnTo>
                  <a:lnTo>
                    <a:pt x="882650" y="860552"/>
                  </a:lnTo>
                  <a:lnTo>
                    <a:pt x="894067" y="881418"/>
                  </a:lnTo>
                  <a:lnTo>
                    <a:pt x="910386" y="897407"/>
                  </a:lnTo>
                  <a:lnTo>
                    <a:pt x="930579" y="907796"/>
                  </a:lnTo>
                  <a:lnTo>
                    <a:pt x="953643" y="911860"/>
                  </a:lnTo>
                  <a:lnTo>
                    <a:pt x="986891" y="905129"/>
                  </a:lnTo>
                  <a:lnTo>
                    <a:pt x="1013079" y="885596"/>
                  </a:lnTo>
                  <a:lnTo>
                    <a:pt x="1016038" y="880237"/>
                  </a:lnTo>
                  <a:lnTo>
                    <a:pt x="1028915" y="857008"/>
                  </a:lnTo>
                  <a:lnTo>
                    <a:pt x="1031138" y="823087"/>
                  </a:lnTo>
                  <a:close/>
                </a:path>
                <a:path w="1041400" h="1041400">
                  <a:moveTo>
                    <a:pt x="1041260" y="10350"/>
                  </a:moveTo>
                  <a:lnTo>
                    <a:pt x="1037882" y="3619"/>
                  </a:lnTo>
                  <a:lnTo>
                    <a:pt x="1028611" y="0"/>
                  </a:lnTo>
                  <a:lnTo>
                    <a:pt x="983361" y="0"/>
                  </a:lnTo>
                  <a:lnTo>
                    <a:pt x="977950" y="2857"/>
                  </a:lnTo>
                  <a:lnTo>
                    <a:pt x="973264" y="6413"/>
                  </a:lnTo>
                  <a:lnTo>
                    <a:pt x="971981" y="12954"/>
                  </a:lnTo>
                  <a:lnTo>
                    <a:pt x="972185" y="20320"/>
                  </a:lnTo>
                  <a:lnTo>
                    <a:pt x="975360" y="26555"/>
                  </a:lnTo>
                  <a:lnTo>
                    <a:pt x="980973" y="30924"/>
                  </a:lnTo>
                  <a:lnTo>
                    <a:pt x="988441" y="32702"/>
                  </a:lnTo>
                  <a:lnTo>
                    <a:pt x="994816" y="32893"/>
                  </a:lnTo>
                  <a:lnTo>
                    <a:pt x="1001217" y="32702"/>
                  </a:lnTo>
                  <a:lnTo>
                    <a:pt x="1008291" y="32702"/>
                  </a:lnTo>
                  <a:lnTo>
                    <a:pt x="1008291" y="165163"/>
                  </a:lnTo>
                  <a:lnTo>
                    <a:pt x="1000696" y="208241"/>
                  </a:lnTo>
                  <a:lnTo>
                    <a:pt x="979551" y="244881"/>
                  </a:lnTo>
                  <a:lnTo>
                    <a:pt x="947229" y="272249"/>
                  </a:lnTo>
                  <a:lnTo>
                    <a:pt x="906119" y="287528"/>
                  </a:lnTo>
                  <a:lnTo>
                    <a:pt x="857211" y="286893"/>
                  </a:lnTo>
                  <a:lnTo>
                    <a:pt x="813803" y="268376"/>
                  </a:lnTo>
                  <a:lnTo>
                    <a:pt x="780491" y="235000"/>
                  </a:lnTo>
                  <a:lnTo>
                    <a:pt x="761834" y="189738"/>
                  </a:lnTo>
                  <a:lnTo>
                    <a:pt x="758990" y="122047"/>
                  </a:lnTo>
                  <a:lnTo>
                    <a:pt x="759053" y="32702"/>
                  </a:lnTo>
                  <a:lnTo>
                    <a:pt x="773633" y="32804"/>
                  </a:lnTo>
                  <a:lnTo>
                    <a:pt x="787971" y="32702"/>
                  </a:lnTo>
                  <a:lnTo>
                    <a:pt x="796391" y="30429"/>
                  </a:lnTo>
                  <a:lnTo>
                    <a:pt x="802335" y="24917"/>
                  </a:lnTo>
                  <a:lnTo>
                    <a:pt x="804875" y="17475"/>
                  </a:lnTo>
                  <a:lnTo>
                    <a:pt x="803109" y="9398"/>
                  </a:lnTo>
                  <a:lnTo>
                    <a:pt x="801103" y="5588"/>
                  </a:lnTo>
                  <a:lnTo>
                    <a:pt x="796607" y="3111"/>
                  </a:lnTo>
                  <a:lnTo>
                    <a:pt x="793254" y="0"/>
                  </a:lnTo>
                  <a:lnTo>
                    <a:pt x="737793" y="0"/>
                  </a:lnTo>
                  <a:lnTo>
                    <a:pt x="730631" y="4000"/>
                  </a:lnTo>
                  <a:lnTo>
                    <a:pt x="726287" y="9398"/>
                  </a:lnTo>
                  <a:lnTo>
                    <a:pt x="726376" y="128206"/>
                  </a:lnTo>
                  <a:lnTo>
                    <a:pt x="727036" y="175082"/>
                  </a:lnTo>
                  <a:lnTo>
                    <a:pt x="747217" y="242938"/>
                  </a:lnTo>
                  <a:lnTo>
                    <a:pt x="799249" y="297573"/>
                  </a:lnTo>
                  <a:lnTo>
                    <a:pt x="836002" y="314579"/>
                  </a:lnTo>
                  <a:lnTo>
                    <a:pt x="867676" y="322389"/>
                  </a:lnTo>
                  <a:lnTo>
                    <a:pt x="867676" y="354774"/>
                  </a:lnTo>
                  <a:lnTo>
                    <a:pt x="865644" y="409232"/>
                  </a:lnTo>
                  <a:lnTo>
                    <a:pt x="857529" y="463105"/>
                  </a:lnTo>
                  <a:lnTo>
                    <a:pt x="846175" y="504723"/>
                  </a:lnTo>
                  <a:lnTo>
                    <a:pt x="830618" y="544372"/>
                  </a:lnTo>
                  <a:lnTo>
                    <a:pt x="810577" y="581914"/>
                  </a:lnTo>
                  <a:lnTo>
                    <a:pt x="785787" y="617156"/>
                  </a:lnTo>
                  <a:lnTo>
                    <a:pt x="754430" y="651852"/>
                  </a:lnTo>
                  <a:lnTo>
                    <a:pt x="719797" y="681240"/>
                  </a:lnTo>
                  <a:lnTo>
                    <a:pt x="681672" y="704964"/>
                  </a:lnTo>
                  <a:lnTo>
                    <a:pt x="639864" y="722655"/>
                  </a:lnTo>
                  <a:lnTo>
                    <a:pt x="594182" y="733933"/>
                  </a:lnTo>
                  <a:lnTo>
                    <a:pt x="562914" y="737273"/>
                  </a:lnTo>
                  <a:lnTo>
                    <a:pt x="547281" y="737044"/>
                  </a:lnTo>
                  <a:lnTo>
                    <a:pt x="495871" y="723760"/>
                  </a:lnTo>
                  <a:lnTo>
                    <a:pt x="443801" y="678230"/>
                  </a:lnTo>
                  <a:lnTo>
                    <a:pt x="423786" y="628700"/>
                  </a:lnTo>
                  <a:lnTo>
                    <a:pt x="421855" y="597344"/>
                  </a:lnTo>
                  <a:lnTo>
                    <a:pt x="423278" y="581533"/>
                  </a:lnTo>
                  <a:lnTo>
                    <a:pt x="435419" y="539572"/>
                  </a:lnTo>
                  <a:lnTo>
                    <a:pt x="461797" y="505079"/>
                  </a:lnTo>
                  <a:lnTo>
                    <a:pt x="497103" y="481469"/>
                  </a:lnTo>
                  <a:lnTo>
                    <a:pt x="534720" y="469353"/>
                  </a:lnTo>
                  <a:lnTo>
                    <a:pt x="574344" y="467969"/>
                  </a:lnTo>
                  <a:lnTo>
                    <a:pt x="615657" y="476567"/>
                  </a:lnTo>
                  <a:lnTo>
                    <a:pt x="663486" y="498690"/>
                  </a:lnTo>
                  <a:lnTo>
                    <a:pt x="705916" y="530034"/>
                  </a:lnTo>
                  <a:lnTo>
                    <a:pt x="735647" y="557352"/>
                  </a:lnTo>
                  <a:lnTo>
                    <a:pt x="764679" y="585470"/>
                  </a:lnTo>
                  <a:lnTo>
                    <a:pt x="770648" y="589737"/>
                  </a:lnTo>
                  <a:lnTo>
                    <a:pt x="755332" y="529780"/>
                  </a:lnTo>
                  <a:lnTo>
                    <a:pt x="700455" y="484784"/>
                  </a:lnTo>
                  <a:lnTo>
                    <a:pt x="631710" y="447598"/>
                  </a:lnTo>
                  <a:lnTo>
                    <a:pt x="592010" y="437248"/>
                  </a:lnTo>
                  <a:lnTo>
                    <a:pt x="551141" y="435305"/>
                  </a:lnTo>
                  <a:lnTo>
                    <a:pt x="509016" y="442468"/>
                  </a:lnTo>
                  <a:lnTo>
                    <a:pt x="465721" y="460946"/>
                  </a:lnTo>
                  <a:lnTo>
                    <a:pt x="429793" y="491172"/>
                  </a:lnTo>
                  <a:lnTo>
                    <a:pt x="406857" y="524700"/>
                  </a:lnTo>
                  <a:lnTo>
                    <a:pt x="393446" y="560743"/>
                  </a:lnTo>
                  <a:lnTo>
                    <a:pt x="389051" y="598982"/>
                  </a:lnTo>
                  <a:lnTo>
                    <a:pt x="393179" y="639064"/>
                  </a:lnTo>
                  <a:lnTo>
                    <a:pt x="407581" y="680427"/>
                  </a:lnTo>
                  <a:lnTo>
                    <a:pt x="431914" y="715594"/>
                  </a:lnTo>
                  <a:lnTo>
                    <a:pt x="464324" y="743102"/>
                  </a:lnTo>
                  <a:lnTo>
                    <a:pt x="502996" y="761479"/>
                  </a:lnTo>
                  <a:lnTo>
                    <a:pt x="546125" y="769239"/>
                  </a:lnTo>
                  <a:lnTo>
                    <a:pt x="577303" y="769048"/>
                  </a:lnTo>
                  <a:lnTo>
                    <a:pt x="638124" y="758850"/>
                  </a:lnTo>
                  <a:lnTo>
                    <a:pt x="709650" y="728560"/>
                  </a:lnTo>
                  <a:lnTo>
                    <a:pt x="747420" y="702868"/>
                  </a:lnTo>
                  <a:lnTo>
                    <a:pt x="781265" y="672160"/>
                  </a:lnTo>
                  <a:lnTo>
                    <a:pt x="811466" y="636778"/>
                  </a:lnTo>
                  <a:lnTo>
                    <a:pt x="833170" y="605155"/>
                  </a:lnTo>
                  <a:lnTo>
                    <a:pt x="867308" y="537197"/>
                  </a:lnTo>
                  <a:lnTo>
                    <a:pt x="879995" y="501015"/>
                  </a:lnTo>
                  <a:lnTo>
                    <a:pt x="892365" y="452094"/>
                  </a:lnTo>
                  <a:lnTo>
                    <a:pt x="898575" y="402018"/>
                  </a:lnTo>
                  <a:lnTo>
                    <a:pt x="900264" y="328104"/>
                  </a:lnTo>
                  <a:lnTo>
                    <a:pt x="900264" y="321881"/>
                  </a:lnTo>
                  <a:lnTo>
                    <a:pt x="908253" y="320357"/>
                  </a:lnTo>
                  <a:lnTo>
                    <a:pt x="970622" y="296100"/>
                  </a:lnTo>
                  <a:lnTo>
                    <a:pt x="1008062" y="261302"/>
                  </a:lnTo>
                  <a:lnTo>
                    <a:pt x="1032370" y="216382"/>
                  </a:lnTo>
                  <a:lnTo>
                    <a:pt x="1041057" y="164592"/>
                  </a:lnTo>
                  <a:lnTo>
                    <a:pt x="1041031" y="56375"/>
                  </a:lnTo>
                  <a:lnTo>
                    <a:pt x="1041260" y="1035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3232" y="2352484"/>
              <a:ext cx="243971" cy="8978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430460" y="3049714"/>
              <a:ext cx="370840" cy="33020"/>
            </a:xfrm>
            <a:custGeom>
              <a:avLst/>
              <a:gdLst/>
              <a:ahLst/>
              <a:cxnLst/>
              <a:rect l="l" t="t" r="r" b="b"/>
              <a:pathLst>
                <a:path w="370839" h="33019">
                  <a:moveTo>
                    <a:pt x="357689" y="0"/>
                  </a:moveTo>
                  <a:lnTo>
                    <a:pt x="16871" y="63"/>
                  </a:lnTo>
                  <a:lnTo>
                    <a:pt x="13347" y="698"/>
                  </a:lnTo>
                  <a:lnTo>
                    <a:pt x="3028" y="5333"/>
                  </a:lnTo>
                  <a:lnTo>
                    <a:pt x="0" y="12382"/>
                  </a:lnTo>
                  <a:lnTo>
                    <a:pt x="3428" y="27685"/>
                  </a:lnTo>
                  <a:lnTo>
                    <a:pt x="9753" y="32575"/>
                  </a:lnTo>
                  <a:lnTo>
                    <a:pt x="185216" y="32638"/>
                  </a:lnTo>
                  <a:lnTo>
                    <a:pt x="356692" y="32702"/>
                  </a:lnTo>
                  <a:lnTo>
                    <a:pt x="361137" y="31305"/>
                  </a:lnTo>
                  <a:lnTo>
                    <a:pt x="369195" y="22415"/>
                  </a:lnTo>
                  <a:lnTo>
                    <a:pt x="370236" y="16382"/>
                  </a:lnTo>
                  <a:lnTo>
                    <a:pt x="364432" y="2349"/>
                  </a:lnTo>
                  <a:lnTo>
                    <a:pt x="357689" y="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8679" y="2410015"/>
              <a:ext cx="186404" cy="21951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430333" y="2591435"/>
              <a:ext cx="515620" cy="377190"/>
            </a:xfrm>
            <a:custGeom>
              <a:avLst/>
              <a:gdLst/>
              <a:ahLst/>
              <a:cxnLst/>
              <a:rect l="l" t="t" r="r" b="b"/>
              <a:pathLst>
                <a:path w="515620" h="377189">
                  <a:moveTo>
                    <a:pt x="217957" y="253238"/>
                  </a:moveTo>
                  <a:lnTo>
                    <a:pt x="217792" y="237236"/>
                  </a:lnTo>
                  <a:lnTo>
                    <a:pt x="211112" y="230060"/>
                  </a:lnTo>
                  <a:lnTo>
                    <a:pt x="199923" y="229235"/>
                  </a:lnTo>
                  <a:lnTo>
                    <a:pt x="109486" y="229362"/>
                  </a:lnTo>
                  <a:lnTo>
                    <a:pt x="8166" y="229425"/>
                  </a:lnTo>
                  <a:lnTo>
                    <a:pt x="1397" y="236283"/>
                  </a:lnTo>
                  <a:lnTo>
                    <a:pt x="1193" y="254444"/>
                  </a:lnTo>
                  <a:lnTo>
                    <a:pt x="8089" y="261302"/>
                  </a:lnTo>
                  <a:lnTo>
                    <a:pt x="22059" y="261874"/>
                  </a:lnTo>
                  <a:lnTo>
                    <a:pt x="175856" y="261886"/>
                  </a:lnTo>
                  <a:lnTo>
                    <a:pt x="194475" y="261721"/>
                  </a:lnTo>
                  <a:lnTo>
                    <a:pt x="203771" y="261366"/>
                  </a:lnTo>
                  <a:lnTo>
                    <a:pt x="211683" y="260921"/>
                  </a:lnTo>
                  <a:lnTo>
                    <a:pt x="217957" y="253238"/>
                  </a:lnTo>
                  <a:close/>
                </a:path>
                <a:path w="515620" h="377189">
                  <a:moveTo>
                    <a:pt x="218605" y="128905"/>
                  </a:moveTo>
                  <a:lnTo>
                    <a:pt x="211988" y="116268"/>
                  </a:lnTo>
                  <a:lnTo>
                    <a:pt x="205701" y="114617"/>
                  </a:lnTo>
                  <a:lnTo>
                    <a:pt x="16916" y="114744"/>
                  </a:lnTo>
                  <a:lnTo>
                    <a:pt x="13970" y="114998"/>
                  </a:lnTo>
                  <a:lnTo>
                    <a:pt x="3695" y="119062"/>
                  </a:lnTo>
                  <a:lnTo>
                    <a:pt x="203" y="126111"/>
                  </a:lnTo>
                  <a:lnTo>
                    <a:pt x="3352" y="142049"/>
                  </a:lnTo>
                  <a:lnTo>
                    <a:pt x="9474" y="147129"/>
                  </a:lnTo>
                  <a:lnTo>
                    <a:pt x="109067" y="147129"/>
                  </a:lnTo>
                  <a:lnTo>
                    <a:pt x="205778" y="147193"/>
                  </a:lnTo>
                  <a:lnTo>
                    <a:pt x="211061" y="145478"/>
                  </a:lnTo>
                  <a:lnTo>
                    <a:pt x="218503" y="134747"/>
                  </a:lnTo>
                  <a:lnTo>
                    <a:pt x="218605" y="128905"/>
                  </a:lnTo>
                  <a:close/>
                </a:path>
                <a:path w="515620" h="377189">
                  <a:moveTo>
                    <a:pt x="219024" y="360870"/>
                  </a:moveTo>
                  <a:lnTo>
                    <a:pt x="214388" y="348234"/>
                  </a:lnTo>
                  <a:lnTo>
                    <a:pt x="208089" y="343852"/>
                  </a:lnTo>
                  <a:lnTo>
                    <a:pt x="109816" y="343789"/>
                  </a:lnTo>
                  <a:lnTo>
                    <a:pt x="8851" y="343789"/>
                  </a:lnTo>
                  <a:lnTo>
                    <a:pt x="1536" y="350583"/>
                  </a:lnTo>
                  <a:lnTo>
                    <a:pt x="1041" y="369189"/>
                  </a:lnTo>
                  <a:lnTo>
                    <a:pt x="8483" y="376555"/>
                  </a:lnTo>
                  <a:lnTo>
                    <a:pt x="109702" y="376580"/>
                  </a:lnTo>
                  <a:lnTo>
                    <a:pt x="204343" y="376364"/>
                  </a:lnTo>
                  <a:lnTo>
                    <a:pt x="208457" y="374713"/>
                  </a:lnTo>
                  <a:lnTo>
                    <a:pt x="217220" y="368808"/>
                  </a:lnTo>
                  <a:lnTo>
                    <a:pt x="219024" y="360870"/>
                  </a:lnTo>
                  <a:close/>
                </a:path>
                <a:path w="515620" h="377189">
                  <a:moveTo>
                    <a:pt x="297408" y="6858"/>
                  </a:moveTo>
                  <a:lnTo>
                    <a:pt x="290144" y="0"/>
                  </a:lnTo>
                  <a:lnTo>
                    <a:pt x="15608" y="63"/>
                  </a:lnTo>
                  <a:lnTo>
                    <a:pt x="12014" y="952"/>
                  </a:lnTo>
                  <a:lnTo>
                    <a:pt x="2501" y="6413"/>
                  </a:lnTo>
                  <a:lnTo>
                    <a:pt x="0" y="13652"/>
                  </a:lnTo>
                  <a:lnTo>
                    <a:pt x="3797" y="27876"/>
                  </a:lnTo>
                  <a:lnTo>
                    <a:pt x="10325" y="32575"/>
                  </a:lnTo>
                  <a:lnTo>
                    <a:pt x="149479" y="32639"/>
                  </a:lnTo>
                  <a:lnTo>
                    <a:pt x="289941" y="32639"/>
                  </a:lnTo>
                  <a:lnTo>
                    <a:pt x="297383" y="25971"/>
                  </a:lnTo>
                  <a:lnTo>
                    <a:pt x="297408" y="6858"/>
                  </a:lnTo>
                  <a:close/>
                </a:path>
                <a:path w="515620" h="377189">
                  <a:moveTo>
                    <a:pt x="458216" y="129794"/>
                  </a:moveTo>
                  <a:lnTo>
                    <a:pt x="455587" y="118872"/>
                  </a:lnTo>
                  <a:lnTo>
                    <a:pt x="448119" y="113919"/>
                  </a:lnTo>
                  <a:lnTo>
                    <a:pt x="431038" y="115887"/>
                  </a:lnTo>
                  <a:lnTo>
                    <a:pt x="425323" y="122809"/>
                  </a:lnTo>
                  <a:lnTo>
                    <a:pt x="425310" y="334137"/>
                  </a:lnTo>
                  <a:lnTo>
                    <a:pt x="431977" y="341439"/>
                  </a:lnTo>
                  <a:lnTo>
                    <a:pt x="451548" y="341566"/>
                  </a:lnTo>
                  <a:lnTo>
                    <a:pt x="458025" y="334327"/>
                  </a:lnTo>
                  <a:lnTo>
                    <a:pt x="458050" y="228219"/>
                  </a:lnTo>
                  <a:lnTo>
                    <a:pt x="458101" y="135509"/>
                  </a:lnTo>
                  <a:lnTo>
                    <a:pt x="458216" y="129794"/>
                  </a:lnTo>
                  <a:close/>
                </a:path>
                <a:path w="515620" h="377189">
                  <a:moveTo>
                    <a:pt x="515023" y="316230"/>
                  </a:moveTo>
                  <a:lnTo>
                    <a:pt x="514616" y="286118"/>
                  </a:lnTo>
                  <a:lnTo>
                    <a:pt x="514680" y="229679"/>
                  </a:lnTo>
                  <a:lnTo>
                    <a:pt x="514654" y="151003"/>
                  </a:lnTo>
                  <a:lnTo>
                    <a:pt x="513956" y="147256"/>
                  </a:lnTo>
                  <a:lnTo>
                    <a:pt x="509346" y="137795"/>
                  </a:lnTo>
                  <a:lnTo>
                    <a:pt x="501853" y="134620"/>
                  </a:lnTo>
                  <a:lnTo>
                    <a:pt x="487045" y="138303"/>
                  </a:lnTo>
                  <a:lnTo>
                    <a:pt x="482282" y="144018"/>
                  </a:lnTo>
                  <a:lnTo>
                    <a:pt x="482206" y="152908"/>
                  </a:lnTo>
                  <a:lnTo>
                    <a:pt x="482282" y="316039"/>
                  </a:lnTo>
                  <a:lnTo>
                    <a:pt x="488899" y="323278"/>
                  </a:lnTo>
                  <a:lnTo>
                    <a:pt x="506831" y="323469"/>
                  </a:lnTo>
                  <a:lnTo>
                    <a:pt x="515023" y="31623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961185" y="2172018"/>
            <a:ext cx="904875" cy="1082675"/>
            <a:chOff x="7961185" y="2172018"/>
            <a:chExt cx="904875" cy="1082675"/>
          </a:xfrm>
        </p:grpSpPr>
        <p:sp>
          <p:nvSpPr>
            <p:cNvPr id="25" name="object 25"/>
            <p:cNvSpPr/>
            <p:nvPr/>
          </p:nvSpPr>
          <p:spPr>
            <a:xfrm>
              <a:off x="7961185" y="2172030"/>
              <a:ext cx="904875" cy="1082675"/>
            </a:xfrm>
            <a:custGeom>
              <a:avLst/>
              <a:gdLst/>
              <a:ahLst/>
              <a:cxnLst/>
              <a:rect l="l" t="t" r="r" b="b"/>
              <a:pathLst>
                <a:path w="904875" h="1082675">
                  <a:moveTo>
                    <a:pt x="639102" y="610450"/>
                  </a:moveTo>
                  <a:lnTo>
                    <a:pt x="636587" y="594791"/>
                  </a:lnTo>
                  <a:lnTo>
                    <a:pt x="606247" y="504240"/>
                  </a:lnTo>
                  <a:lnTo>
                    <a:pt x="605345" y="501573"/>
                  </a:lnTo>
                  <a:lnTo>
                    <a:pt x="591566" y="460616"/>
                  </a:lnTo>
                  <a:lnTo>
                    <a:pt x="570484" y="398259"/>
                  </a:lnTo>
                  <a:lnTo>
                    <a:pt x="564235" y="384670"/>
                  </a:lnTo>
                  <a:lnTo>
                    <a:pt x="562787" y="381495"/>
                  </a:lnTo>
                  <a:lnTo>
                    <a:pt x="552107" y="367525"/>
                  </a:lnTo>
                  <a:lnTo>
                    <a:pt x="538505" y="356247"/>
                  </a:lnTo>
                  <a:lnTo>
                    <a:pt x="522033" y="347586"/>
                  </a:lnTo>
                  <a:lnTo>
                    <a:pt x="514248" y="345160"/>
                  </a:lnTo>
                  <a:lnTo>
                    <a:pt x="514248" y="860539"/>
                  </a:lnTo>
                  <a:lnTo>
                    <a:pt x="514197" y="861110"/>
                  </a:lnTo>
                  <a:lnTo>
                    <a:pt x="511327" y="875626"/>
                  </a:lnTo>
                  <a:lnTo>
                    <a:pt x="503148" y="887895"/>
                  </a:lnTo>
                  <a:lnTo>
                    <a:pt x="491020" y="896200"/>
                  </a:lnTo>
                  <a:lnTo>
                    <a:pt x="476250" y="899210"/>
                  </a:lnTo>
                  <a:lnTo>
                    <a:pt x="461403" y="896061"/>
                  </a:lnTo>
                  <a:lnTo>
                    <a:pt x="449211" y="887666"/>
                  </a:lnTo>
                  <a:lnTo>
                    <a:pt x="440994" y="875385"/>
                  </a:lnTo>
                  <a:lnTo>
                    <a:pt x="438086" y="860539"/>
                  </a:lnTo>
                  <a:lnTo>
                    <a:pt x="441134" y="845921"/>
                  </a:lnTo>
                  <a:lnTo>
                    <a:pt x="449211" y="833958"/>
                  </a:lnTo>
                  <a:lnTo>
                    <a:pt x="461149" y="825855"/>
                  </a:lnTo>
                  <a:lnTo>
                    <a:pt x="475742" y="822756"/>
                  </a:lnTo>
                  <a:lnTo>
                    <a:pt x="490715" y="825588"/>
                  </a:lnTo>
                  <a:lnTo>
                    <a:pt x="502932" y="833640"/>
                  </a:lnTo>
                  <a:lnTo>
                    <a:pt x="511200" y="845743"/>
                  </a:lnTo>
                  <a:lnTo>
                    <a:pt x="514248" y="860539"/>
                  </a:lnTo>
                  <a:lnTo>
                    <a:pt x="514248" y="345160"/>
                  </a:lnTo>
                  <a:lnTo>
                    <a:pt x="511746" y="344385"/>
                  </a:lnTo>
                  <a:lnTo>
                    <a:pt x="511746" y="422516"/>
                  </a:lnTo>
                  <a:lnTo>
                    <a:pt x="508812" y="437388"/>
                  </a:lnTo>
                  <a:lnTo>
                    <a:pt x="500583" y="449529"/>
                  </a:lnTo>
                  <a:lnTo>
                    <a:pt x="488353" y="457682"/>
                  </a:lnTo>
                  <a:lnTo>
                    <a:pt x="473392" y="460616"/>
                  </a:lnTo>
                  <a:lnTo>
                    <a:pt x="458406" y="457479"/>
                  </a:lnTo>
                  <a:lnTo>
                    <a:pt x="446214" y="449173"/>
                  </a:lnTo>
                  <a:lnTo>
                    <a:pt x="438061" y="436968"/>
                  </a:lnTo>
                  <a:lnTo>
                    <a:pt x="435800" y="425183"/>
                  </a:lnTo>
                  <a:lnTo>
                    <a:pt x="435229" y="422135"/>
                  </a:lnTo>
                  <a:lnTo>
                    <a:pt x="438442" y="407390"/>
                  </a:lnTo>
                  <a:lnTo>
                    <a:pt x="446836" y="395427"/>
                  </a:lnTo>
                  <a:lnTo>
                    <a:pt x="459168" y="387464"/>
                  </a:lnTo>
                  <a:lnTo>
                    <a:pt x="474218" y="384670"/>
                  </a:lnTo>
                  <a:lnTo>
                    <a:pt x="488823" y="387769"/>
                  </a:lnTo>
                  <a:lnTo>
                    <a:pt x="500710" y="395884"/>
                  </a:lnTo>
                  <a:lnTo>
                    <a:pt x="508736" y="407860"/>
                  </a:lnTo>
                  <a:lnTo>
                    <a:pt x="511746" y="422516"/>
                  </a:lnTo>
                  <a:lnTo>
                    <a:pt x="511746" y="344385"/>
                  </a:lnTo>
                  <a:lnTo>
                    <a:pt x="471436" y="331800"/>
                  </a:lnTo>
                  <a:lnTo>
                    <a:pt x="420624" y="325856"/>
                  </a:lnTo>
                  <a:lnTo>
                    <a:pt x="369506" y="329298"/>
                  </a:lnTo>
                  <a:lnTo>
                    <a:pt x="318071" y="341680"/>
                  </a:lnTo>
                  <a:lnTo>
                    <a:pt x="313436" y="343585"/>
                  </a:lnTo>
                  <a:lnTo>
                    <a:pt x="313436" y="463156"/>
                  </a:lnTo>
                  <a:lnTo>
                    <a:pt x="310413" y="477951"/>
                  </a:lnTo>
                  <a:lnTo>
                    <a:pt x="302069" y="490181"/>
                  </a:lnTo>
                  <a:lnTo>
                    <a:pt x="289788" y="498500"/>
                  </a:lnTo>
                  <a:lnTo>
                    <a:pt x="274955" y="501573"/>
                  </a:lnTo>
                  <a:lnTo>
                    <a:pt x="260083" y="498500"/>
                  </a:lnTo>
                  <a:lnTo>
                    <a:pt x="248031" y="490258"/>
                  </a:lnTo>
                  <a:lnTo>
                    <a:pt x="239915" y="478028"/>
                  </a:lnTo>
                  <a:lnTo>
                    <a:pt x="236982" y="463029"/>
                  </a:lnTo>
                  <a:lnTo>
                    <a:pt x="240030" y="448411"/>
                  </a:lnTo>
                  <a:lnTo>
                    <a:pt x="248107" y="436422"/>
                  </a:lnTo>
                  <a:lnTo>
                    <a:pt x="260032" y="428256"/>
                  </a:lnTo>
                  <a:lnTo>
                    <a:pt x="274574" y="425183"/>
                  </a:lnTo>
                  <a:lnTo>
                    <a:pt x="289458" y="428091"/>
                  </a:lnTo>
                  <a:lnTo>
                    <a:pt x="301815" y="436270"/>
                  </a:lnTo>
                  <a:lnTo>
                    <a:pt x="310261" y="448437"/>
                  </a:lnTo>
                  <a:lnTo>
                    <a:pt x="313436" y="463156"/>
                  </a:lnTo>
                  <a:lnTo>
                    <a:pt x="313436" y="343585"/>
                  </a:lnTo>
                  <a:lnTo>
                    <a:pt x="277190" y="363220"/>
                  </a:lnTo>
                  <a:lnTo>
                    <a:pt x="252095" y="401942"/>
                  </a:lnTo>
                  <a:lnTo>
                    <a:pt x="251015" y="405434"/>
                  </a:lnTo>
                  <a:lnTo>
                    <a:pt x="246697" y="408482"/>
                  </a:lnTo>
                  <a:lnTo>
                    <a:pt x="243205" y="410641"/>
                  </a:lnTo>
                  <a:lnTo>
                    <a:pt x="226542" y="425678"/>
                  </a:lnTo>
                  <a:lnTo>
                    <a:pt x="216547" y="444423"/>
                  </a:lnTo>
                  <a:lnTo>
                    <a:pt x="213652" y="465505"/>
                  </a:lnTo>
                  <a:lnTo>
                    <a:pt x="218249" y="487540"/>
                  </a:lnTo>
                  <a:lnTo>
                    <a:pt x="219900" y="491731"/>
                  </a:lnTo>
                  <a:lnTo>
                    <a:pt x="220091" y="497509"/>
                  </a:lnTo>
                  <a:lnTo>
                    <a:pt x="218757" y="501827"/>
                  </a:lnTo>
                  <a:lnTo>
                    <a:pt x="210350" y="527227"/>
                  </a:lnTo>
                  <a:lnTo>
                    <a:pt x="195224" y="572058"/>
                  </a:lnTo>
                  <a:lnTo>
                    <a:pt x="187452" y="595490"/>
                  </a:lnTo>
                  <a:lnTo>
                    <a:pt x="185483" y="601586"/>
                  </a:lnTo>
                  <a:lnTo>
                    <a:pt x="184277" y="608507"/>
                  </a:lnTo>
                  <a:lnTo>
                    <a:pt x="185102" y="614730"/>
                  </a:lnTo>
                  <a:lnTo>
                    <a:pt x="188569" y="625957"/>
                  </a:lnTo>
                  <a:lnTo>
                    <a:pt x="195389" y="634873"/>
                  </a:lnTo>
                  <a:lnTo>
                    <a:pt x="204838" y="641032"/>
                  </a:lnTo>
                  <a:lnTo>
                    <a:pt x="216217" y="644004"/>
                  </a:lnTo>
                  <a:lnTo>
                    <a:pt x="227406" y="643102"/>
                  </a:lnTo>
                  <a:lnTo>
                    <a:pt x="259105" y="598144"/>
                  </a:lnTo>
                  <a:lnTo>
                    <a:pt x="282854" y="527100"/>
                  </a:lnTo>
                  <a:lnTo>
                    <a:pt x="284289" y="521766"/>
                  </a:lnTo>
                  <a:lnTo>
                    <a:pt x="293116" y="524179"/>
                  </a:lnTo>
                  <a:lnTo>
                    <a:pt x="293255" y="527227"/>
                  </a:lnTo>
                  <a:lnTo>
                    <a:pt x="293560" y="529640"/>
                  </a:lnTo>
                  <a:lnTo>
                    <a:pt x="293509" y="964488"/>
                  </a:lnTo>
                  <a:lnTo>
                    <a:pt x="293624" y="1032370"/>
                  </a:lnTo>
                  <a:lnTo>
                    <a:pt x="309880" y="1070178"/>
                  </a:lnTo>
                  <a:lnTo>
                    <a:pt x="348869" y="1082027"/>
                  </a:lnTo>
                  <a:lnTo>
                    <a:pt x="368211" y="1076236"/>
                  </a:lnTo>
                  <a:lnTo>
                    <a:pt x="383298" y="1064272"/>
                  </a:lnTo>
                  <a:lnTo>
                    <a:pt x="393230" y="1047165"/>
                  </a:lnTo>
                  <a:lnTo>
                    <a:pt x="397129" y="1025893"/>
                  </a:lnTo>
                  <a:lnTo>
                    <a:pt x="404050" y="746366"/>
                  </a:lnTo>
                  <a:lnTo>
                    <a:pt x="404241" y="740778"/>
                  </a:lnTo>
                  <a:lnTo>
                    <a:pt x="403923" y="734110"/>
                  </a:lnTo>
                  <a:lnTo>
                    <a:pt x="420433" y="734364"/>
                  </a:lnTo>
                  <a:lnTo>
                    <a:pt x="419747" y="740778"/>
                  </a:lnTo>
                  <a:lnTo>
                    <a:pt x="419862" y="746747"/>
                  </a:lnTo>
                  <a:lnTo>
                    <a:pt x="420916" y="781532"/>
                  </a:lnTo>
                  <a:lnTo>
                    <a:pt x="421335" y="799122"/>
                  </a:lnTo>
                  <a:lnTo>
                    <a:pt x="421576" y="824852"/>
                  </a:lnTo>
                  <a:lnTo>
                    <a:pt x="419989" y="833234"/>
                  </a:lnTo>
                  <a:lnTo>
                    <a:pt x="417766" y="841171"/>
                  </a:lnTo>
                  <a:lnTo>
                    <a:pt x="415531" y="852373"/>
                  </a:lnTo>
                  <a:lnTo>
                    <a:pt x="415074" y="863409"/>
                  </a:lnTo>
                  <a:lnTo>
                    <a:pt x="416433" y="874369"/>
                  </a:lnTo>
                  <a:lnTo>
                    <a:pt x="419671" y="885304"/>
                  </a:lnTo>
                  <a:lnTo>
                    <a:pt x="421894" y="891336"/>
                  </a:lnTo>
                  <a:lnTo>
                    <a:pt x="423545" y="897877"/>
                  </a:lnTo>
                  <a:lnTo>
                    <a:pt x="423799" y="904227"/>
                  </a:lnTo>
                  <a:lnTo>
                    <a:pt x="424738" y="936625"/>
                  </a:lnTo>
                  <a:lnTo>
                    <a:pt x="425538" y="970076"/>
                  </a:lnTo>
                  <a:lnTo>
                    <a:pt x="426466" y="1001445"/>
                  </a:lnTo>
                  <a:lnTo>
                    <a:pt x="433412" y="1054011"/>
                  </a:lnTo>
                  <a:lnTo>
                    <a:pt x="463550" y="1079461"/>
                  </a:lnTo>
                  <a:lnTo>
                    <a:pt x="484314" y="1082154"/>
                  </a:lnTo>
                  <a:lnTo>
                    <a:pt x="503466" y="1077468"/>
                  </a:lnTo>
                  <a:lnTo>
                    <a:pt x="518121" y="1066444"/>
                  </a:lnTo>
                  <a:lnTo>
                    <a:pt x="527494" y="1049947"/>
                  </a:lnTo>
                  <a:lnTo>
                    <a:pt x="530796" y="1028814"/>
                  </a:lnTo>
                  <a:lnTo>
                    <a:pt x="530860" y="926096"/>
                  </a:lnTo>
                  <a:lnTo>
                    <a:pt x="530987" y="899210"/>
                  </a:lnTo>
                  <a:lnTo>
                    <a:pt x="530987" y="894130"/>
                  </a:lnTo>
                  <a:lnTo>
                    <a:pt x="532180" y="887895"/>
                  </a:lnTo>
                  <a:lnTo>
                    <a:pt x="534162" y="882065"/>
                  </a:lnTo>
                  <a:lnTo>
                    <a:pt x="536879" y="871562"/>
                  </a:lnTo>
                  <a:lnTo>
                    <a:pt x="537768" y="861110"/>
                  </a:lnTo>
                  <a:lnTo>
                    <a:pt x="536879" y="850646"/>
                  </a:lnTo>
                  <a:lnTo>
                    <a:pt x="534289" y="840092"/>
                  </a:lnTo>
                  <a:lnTo>
                    <a:pt x="532320" y="833958"/>
                  </a:lnTo>
                  <a:lnTo>
                    <a:pt x="530987" y="827328"/>
                  </a:lnTo>
                  <a:lnTo>
                    <a:pt x="530987" y="822756"/>
                  </a:lnTo>
                  <a:lnTo>
                    <a:pt x="530860" y="734110"/>
                  </a:lnTo>
                  <a:lnTo>
                    <a:pt x="530847" y="521766"/>
                  </a:lnTo>
                  <a:lnTo>
                    <a:pt x="530860" y="510146"/>
                  </a:lnTo>
                  <a:lnTo>
                    <a:pt x="531368" y="507225"/>
                  </a:lnTo>
                  <a:lnTo>
                    <a:pt x="531622" y="504240"/>
                  </a:lnTo>
                  <a:lnTo>
                    <a:pt x="542099" y="532282"/>
                  </a:lnTo>
                  <a:lnTo>
                    <a:pt x="552069" y="560311"/>
                  </a:lnTo>
                  <a:lnTo>
                    <a:pt x="561695" y="588314"/>
                  </a:lnTo>
                  <a:lnTo>
                    <a:pt x="571182" y="616318"/>
                  </a:lnTo>
                  <a:lnTo>
                    <a:pt x="578586" y="630631"/>
                  </a:lnTo>
                  <a:lnTo>
                    <a:pt x="588987" y="639965"/>
                  </a:lnTo>
                  <a:lnTo>
                    <a:pt x="601700" y="643978"/>
                  </a:lnTo>
                  <a:lnTo>
                    <a:pt x="615950" y="642226"/>
                  </a:lnTo>
                  <a:lnTo>
                    <a:pt x="628281" y="635254"/>
                  </a:lnTo>
                  <a:lnTo>
                    <a:pt x="636168" y="624306"/>
                  </a:lnTo>
                  <a:lnTo>
                    <a:pt x="639102" y="610450"/>
                  </a:lnTo>
                  <a:close/>
                </a:path>
                <a:path w="904875" h="1082675">
                  <a:moveTo>
                    <a:pt x="904875" y="892987"/>
                  </a:moveTo>
                  <a:lnTo>
                    <a:pt x="766762" y="730872"/>
                  </a:lnTo>
                  <a:lnTo>
                    <a:pt x="747903" y="746175"/>
                  </a:lnTo>
                  <a:lnTo>
                    <a:pt x="711898" y="703884"/>
                  </a:lnTo>
                  <a:lnTo>
                    <a:pt x="745629" y="664362"/>
                  </a:lnTo>
                  <a:lnTo>
                    <a:pt x="773417" y="622274"/>
                  </a:lnTo>
                  <a:lnTo>
                    <a:pt x="795401" y="578129"/>
                  </a:lnTo>
                  <a:lnTo>
                    <a:pt x="811682" y="532460"/>
                  </a:lnTo>
                  <a:lnTo>
                    <a:pt x="822426" y="485787"/>
                  </a:lnTo>
                  <a:lnTo>
                    <a:pt x="827722" y="438632"/>
                  </a:lnTo>
                  <a:lnTo>
                    <a:pt x="827722" y="391528"/>
                  </a:lnTo>
                  <a:lnTo>
                    <a:pt x="822553" y="344970"/>
                  </a:lnTo>
                  <a:lnTo>
                    <a:pt x="812342" y="299504"/>
                  </a:lnTo>
                  <a:lnTo>
                    <a:pt x="797217" y="255638"/>
                  </a:lnTo>
                  <a:lnTo>
                    <a:pt x="777290" y="213893"/>
                  </a:lnTo>
                  <a:lnTo>
                    <a:pt x="752729" y="174802"/>
                  </a:lnTo>
                  <a:lnTo>
                    <a:pt x="721944" y="136690"/>
                  </a:lnTo>
                  <a:lnTo>
                    <a:pt x="687362" y="102895"/>
                  </a:lnTo>
                  <a:lnTo>
                    <a:pt x="649465" y="73558"/>
                  </a:lnTo>
                  <a:lnTo>
                    <a:pt x="608736" y="48882"/>
                  </a:lnTo>
                  <a:lnTo>
                    <a:pt x="565683" y="29019"/>
                  </a:lnTo>
                  <a:lnTo>
                    <a:pt x="520788" y="14135"/>
                  </a:lnTo>
                  <a:lnTo>
                    <a:pt x="474535" y="4406"/>
                  </a:lnTo>
                  <a:lnTo>
                    <a:pt x="427418" y="0"/>
                  </a:lnTo>
                  <a:lnTo>
                    <a:pt x="379933" y="1079"/>
                  </a:lnTo>
                  <a:lnTo>
                    <a:pt x="332562" y="7810"/>
                  </a:lnTo>
                  <a:lnTo>
                    <a:pt x="285813" y="20370"/>
                  </a:lnTo>
                  <a:lnTo>
                    <a:pt x="239763" y="38849"/>
                  </a:lnTo>
                  <a:lnTo>
                    <a:pt x="196913" y="62090"/>
                  </a:lnTo>
                  <a:lnTo>
                    <a:pt x="157518" y="89725"/>
                  </a:lnTo>
                  <a:lnTo>
                    <a:pt x="121869" y="121348"/>
                  </a:lnTo>
                  <a:lnTo>
                    <a:pt x="90220" y="156578"/>
                  </a:lnTo>
                  <a:lnTo>
                    <a:pt x="62865" y="195008"/>
                  </a:lnTo>
                  <a:lnTo>
                    <a:pt x="40055" y="236245"/>
                  </a:lnTo>
                  <a:lnTo>
                    <a:pt x="22098" y="279908"/>
                  </a:lnTo>
                  <a:lnTo>
                    <a:pt x="9258" y="325602"/>
                  </a:lnTo>
                  <a:lnTo>
                    <a:pt x="1790" y="372935"/>
                  </a:lnTo>
                  <a:lnTo>
                    <a:pt x="0" y="421500"/>
                  </a:lnTo>
                  <a:lnTo>
                    <a:pt x="4940" y="477862"/>
                  </a:lnTo>
                  <a:lnTo>
                    <a:pt x="16598" y="530479"/>
                  </a:lnTo>
                  <a:lnTo>
                    <a:pt x="34150" y="579170"/>
                  </a:lnTo>
                  <a:lnTo>
                    <a:pt x="56807" y="623760"/>
                  </a:lnTo>
                  <a:lnTo>
                    <a:pt x="83769" y="664095"/>
                  </a:lnTo>
                  <a:lnTo>
                    <a:pt x="114236" y="699985"/>
                  </a:lnTo>
                  <a:lnTo>
                    <a:pt x="147408" y="731266"/>
                  </a:lnTo>
                  <a:lnTo>
                    <a:pt x="182473" y="757758"/>
                  </a:lnTo>
                  <a:lnTo>
                    <a:pt x="218655" y="779297"/>
                  </a:lnTo>
                  <a:lnTo>
                    <a:pt x="255143" y="795705"/>
                  </a:lnTo>
                  <a:lnTo>
                    <a:pt x="255079" y="751852"/>
                  </a:lnTo>
                  <a:lnTo>
                    <a:pt x="255524" y="729856"/>
                  </a:lnTo>
                  <a:lnTo>
                    <a:pt x="253238" y="725601"/>
                  </a:lnTo>
                  <a:lnTo>
                    <a:pt x="246443" y="721918"/>
                  </a:lnTo>
                  <a:lnTo>
                    <a:pt x="205143" y="695528"/>
                  </a:lnTo>
                  <a:lnTo>
                    <a:pt x="168579" y="664337"/>
                  </a:lnTo>
                  <a:lnTo>
                    <a:pt x="137020" y="628929"/>
                  </a:lnTo>
                  <a:lnTo>
                    <a:pt x="110731" y="589864"/>
                  </a:lnTo>
                  <a:lnTo>
                    <a:pt x="89992" y="547712"/>
                  </a:lnTo>
                  <a:lnTo>
                    <a:pt x="75082" y="503034"/>
                  </a:lnTo>
                  <a:lnTo>
                    <a:pt x="66268" y="456399"/>
                  </a:lnTo>
                  <a:lnTo>
                    <a:pt x="63842" y="408368"/>
                  </a:lnTo>
                  <a:lnTo>
                    <a:pt x="68072" y="359524"/>
                  </a:lnTo>
                  <a:lnTo>
                    <a:pt x="78714" y="312686"/>
                  </a:lnTo>
                  <a:lnTo>
                    <a:pt x="95262" y="268744"/>
                  </a:lnTo>
                  <a:lnTo>
                    <a:pt x="117208" y="228079"/>
                  </a:lnTo>
                  <a:lnTo>
                    <a:pt x="144043" y="191046"/>
                  </a:lnTo>
                  <a:lnTo>
                    <a:pt x="175272" y="158000"/>
                  </a:lnTo>
                  <a:lnTo>
                    <a:pt x="210375" y="129324"/>
                  </a:lnTo>
                  <a:lnTo>
                    <a:pt x="248869" y="105346"/>
                  </a:lnTo>
                  <a:lnTo>
                    <a:pt x="290220" y="86461"/>
                  </a:lnTo>
                  <a:lnTo>
                    <a:pt x="333946" y="72999"/>
                  </a:lnTo>
                  <a:lnTo>
                    <a:pt x="379539" y="65354"/>
                  </a:lnTo>
                  <a:lnTo>
                    <a:pt x="426478" y="63855"/>
                  </a:lnTo>
                  <a:lnTo>
                    <a:pt x="474281" y="68884"/>
                  </a:lnTo>
                  <a:lnTo>
                    <a:pt x="519811" y="79959"/>
                  </a:lnTo>
                  <a:lnTo>
                    <a:pt x="562330" y="96405"/>
                  </a:lnTo>
                  <a:lnTo>
                    <a:pt x="601535" y="117767"/>
                  </a:lnTo>
                  <a:lnTo>
                    <a:pt x="637184" y="143560"/>
                  </a:lnTo>
                  <a:lnTo>
                    <a:pt x="669023" y="173329"/>
                  </a:lnTo>
                  <a:lnTo>
                    <a:pt x="696772" y="206603"/>
                  </a:lnTo>
                  <a:lnTo>
                    <a:pt x="720178" y="242938"/>
                  </a:lnTo>
                  <a:lnTo>
                    <a:pt x="738974" y="281838"/>
                  </a:lnTo>
                  <a:lnTo>
                    <a:pt x="752906" y="322872"/>
                  </a:lnTo>
                  <a:lnTo>
                    <a:pt x="761707" y="365544"/>
                  </a:lnTo>
                  <a:lnTo>
                    <a:pt x="765111" y="409397"/>
                  </a:lnTo>
                  <a:lnTo>
                    <a:pt x="762863" y="453974"/>
                  </a:lnTo>
                  <a:lnTo>
                    <a:pt x="754684" y="498805"/>
                  </a:lnTo>
                  <a:lnTo>
                    <a:pt x="740346" y="543420"/>
                  </a:lnTo>
                  <a:lnTo>
                    <a:pt x="718705" y="588899"/>
                  </a:lnTo>
                  <a:lnTo>
                    <a:pt x="691654" y="629640"/>
                  </a:lnTo>
                  <a:lnTo>
                    <a:pt x="659307" y="665708"/>
                  </a:lnTo>
                  <a:lnTo>
                    <a:pt x="621753" y="697179"/>
                  </a:lnTo>
                  <a:lnTo>
                    <a:pt x="579120" y="724077"/>
                  </a:lnTo>
                  <a:lnTo>
                    <a:pt x="575119" y="726300"/>
                  </a:lnTo>
                  <a:lnTo>
                    <a:pt x="569468" y="730364"/>
                  </a:lnTo>
                  <a:lnTo>
                    <a:pt x="568896" y="749757"/>
                  </a:lnTo>
                  <a:lnTo>
                    <a:pt x="568782" y="766038"/>
                  </a:lnTo>
                  <a:lnTo>
                    <a:pt x="568896" y="800785"/>
                  </a:lnTo>
                  <a:lnTo>
                    <a:pt x="653796" y="755129"/>
                  </a:lnTo>
                  <a:lnTo>
                    <a:pt x="688848" y="796467"/>
                  </a:lnTo>
                  <a:lnTo>
                    <a:pt x="670941" y="812787"/>
                  </a:lnTo>
                  <a:lnTo>
                    <a:pt x="803275" y="968044"/>
                  </a:lnTo>
                  <a:lnTo>
                    <a:pt x="904875" y="892987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7923" y="2280094"/>
              <a:ext cx="190563" cy="190055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12765263" y="5759458"/>
            <a:ext cx="923925" cy="982344"/>
          </a:xfrm>
          <a:custGeom>
            <a:avLst/>
            <a:gdLst/>
            <a:ahLst/>
            <a:cxnLst/>
            <a:rect l="l" t="t" r="r" b="b"/>
            <a:pathLst>
              <a:path w="923925" h="982345">
                <a:moveTo>
                  <a:pt x="110827" y="418662"/>
                </a:moveTo>
                <a:lnTo>
                  <a:pt x="71380" y="425757"/>
                </a:lnTo>
                <a:lnTo>
                  <a:pt x="36508" y="446048"/>
                </a:lnTo>
                <a:lnTo>
                  <a:pt x="10682" y="478654"/>
                </a:lnTo>
                <a:lnTo>
                  <a:pt x="0" y="511787"/>
                </a:lnTo>
                <a:lnTo>
                  <a:pt x="86" y="546126"/>
                </a:lnTo>
                <a:lnTo>
                  <a:pt x="10281" y="578853"/>
                </a:lnTo>
                <a:lnTo>
                  <a:pt x="29923" y="607146"/>
                </a:lnTo>
                <a:lnTo>
                  <a:pt x="56781" y="635400"/>
                </a:lnTo>
                <a:lnTo>
                  <a:pt x="83342" y="663935"/>
                </a:lnTo>
                <a:lnTo>
                  <a:pt x="139062" y="724545"/>
                </a:lnTo>
                <a:lnTo>
                  <a:pt x="323737" y="925065"/>
                </a:lnTo>
                <a:lnTo>
                  <a:pt x="358519" y="954717"/>
                </a:lnTo>
                <a:lnTo>
                  <a:pt x="397151" y="973615"/>
                </a:lnTo>
                <a:lnTo>
                  <a:pt x="439511" y="982161"/>
                </a:lnTo>
                <a:lnTo>
                  <a:pt x="485472" y="980755"/>
                </a:lnTo>
                <a:lnTo>
                  <a:pt x="515982" y="973579"/>
                </a:lnTo>
                <a:lnTo>
                  <a:pt x="543241" y="961033"/>
                </a:lnTo>
                <a:lnTo>
                  <a:pt x="567857" y="943855"/>
                </a:lnTo>
                <a:lnTo>
                  <a:pt x="585572" y="927325"/>
                </a:lnTo>
                <a:lnTo>
                  <a:pt x="464675" y="927325"/>
                </a:lnTo>
                <a:lnTo>
                  <a:pt x="430925" y="923700"/>
                </a:lnTo>
                <a:lnTo>
                  <a:pt x="386348" y="904850"/>
                </a:lnTo>
                <a:lnTo>
                  <a:pt x="348621" y="868778"/>
                </a:lnTo>
                <a:lnTo>
                  <a:pt x="209740" y="717517"/>
                </a:lnTo>
                <a:lnTo>
                  <a:pt x="69102" y="565077"/>
                </a:lnTo>
                <a:lnTo>
                  <a:pt x="62121" y="556006"/>
                </a:lnTo>
                <a:lnTo>
                  <a:pt x="57260" y="546058"/>
                </a:lnTo>
                <a:lnTo>
                  <a:pt x="54922" y="535233"/>
                </a:lnTo>
                <a:lnTo>
                  <a:pt x="55513" y="523529"/>
                </a:lnTo>
                <a:lnTo>
                  <a:pt x="79222" y="484765"/>
                </a:lnTo>
                <a:lnTo>
                  <a:pt x="109808" y="475539"/>
                </a:lnTo>
                <a:lnTo>
                  <a:pt x="215593" y="475539"/>
                </a:lnTo>
                <a:lnTo>
                  <a:pt x="200673" y="461738"/>
                </a:lnTo>
                <a:lnTo>
                  <a:pt x="185561" y="447577"/>
                </a:lnTo>
                <a:lnTo>
                  <a:pt x="150378" y="425642"/>
                </a:lnTo>
                <a:lnTo>
                  <a:pt x="110827" y="418662"/>
                </a:lnTo>
                <a:close/>
              </a:path>
              <a:path w="923925" h="982345">
                <a:moveTo>
                  <a:pt x="906976" y="477304"/>
                </a:moveTo>
                <a:lnTo>
                  <a:pt x="812029" y="477304"/>
                </a:lnTo>
                <a:lnTo>
                  <a:pt x="832352" y="481528"/>
                </a:lnTo>
                <a:lnTo>
                  <a:pt x="850597" y="494135"/>
                </a:lnTo>
                <a:lnTo>
                  <a:pt x="862836" y="512448"/>
                </a:lnTo>
                <a:lnTo>
                  <a:pt x="866686" y="532872"/>
                </a:lnTo>
                <a:lnTo>
                  <a:pt x="862143" y="553529"/>
                </a:lnTo>
                <a:lnTo>
                  <a:pt x="849200" y="572539"/>
                </a:lnTo>
                <a:lnTo>
                  <a:pt x="779413" y="643608"/>
                </a:lnTo>
                <a:lnTo>
                  <a:pt x="764988" y="658512"/>
                </a:lnTo>
                <a:lnTo>
                  <a:pt x="701759" y="724545"/>
                </a:lnTo>
                <a:lnTo>
                  <a:pt x="547765" y="885054"/>
                </a:lnTo>
                <a:lnTo>
                  <a:pt x="495084" y="921327"/>
                </a:lnTo>
                <a:lnTo>
                  <a:pt x="464675" y="927325"/>
                </a:lnTo>
                <a:lnTo>
                  <a:pt x="585572" y="927325"/>
                </a:lnTo>
                <a:lnTo>
                  <a:pt x="590437" y="922785"/>
                </a:lnTo>
                <a:lnTo>
                  <a:pt x="787027" y="717517"/>
                </a:lnTo>
                <a:lnTo>
                  <a:pt x="819863" y="683371"/>
                </a:lnTo>
                <a:lnTo>
                  <a:pt x="837928" y="664897"/>
                </a:lnTo>
                <a:lnTo>
                  <a:pt x="874414" y="628299"/>
                </a:lnTo>
                <a:lnTo>
                  <a:pt x="892443" y="609800"/>
                </a:lnTo>
                <a:lnTo>
                  <a:pt x="915950" y="572896"/>
                </a:lnTo>
                <a:lnTo>
                  <a:pt x="923569" y="531304"/>
                </a:lnTo>
                <a:lnTo>
                  <a:pt x="915411" y="490051"/>
                </a:lnTo>
                <a:lnTo>
                  <a:pt x="906976" y="477304"/>
                </a:lnTo>
                <a:close/>
              </a:path>
              <a:path w="923925" h="982345">
                <a:moveTo>
                  <a:pt x="215593" y="475539"/>
                </a:moveTo>
                <a:lnTo>
                  <a:pt x="109808" y="475539"/>
                </a:lnTo>
                <a:lnTo>
                  <a:pt x="124506" y="477350"/>
                </a:lnTo>
                <a:lnTo>
                  <a:pt x="138252" y="483281"/>
                </a:lnTo>
                <a:lnTo>
                  <a:pt x="151081" y="493119"/>
                </a:lnTo>
                <a:lnTo>
                  <a:pt x="171522" y="512448"/>
                </a:lnTo>
                <a:lnTo>
                  <a:pt x="191543" y="531332"/>
                </a:lnTo>
                <a:lnTo>
                  <a:pt x="207278" y="546126"/>
                </a:lnTo>
                <a:lnTo>
                  <a:pt x="354852" y="683867"/>
                </a:lnTo>
                <a:lnTo>
                  <a:pt x="404128" y="729034"/>
                </a:lnTo>
                <a:lnTo>
                  <a:pt x="404382" y="724894"/>
                </a:lnTo>
                <a:lnTo>
                  <a:pt x="404636" y="723281"/>
                </a:lnTo>
                <a:lnTo>
                  <a:pt x="405702" y="599253"/>
                </a:lnTo>
                <a:lnTo>
                  <a:pt x="346597" y="599253"/>
                </a:lnTo>
                <a:lnTo>
                  <a:pt x="315710" y="568582"/>
                </a:lnTo>
                <a:lnTo>
                  <a:pt x="305640" y="558899"/>
                </a:lnTo>
                <a:lnTo>
                  <a:pt x="290908" y="545059"/>
                </a:lnTo>
                <a:lnTo>
                  <a:pt x="276081" y="531304"/>
                </a:lnTo>
                <a:lnTo>
                  <a:pt x="215593" y="475539"/>
                </a:lnTo>
                <a:close/>
              </a:path>
              <a:path w="923925" h="982345">
                <a:moveTo>
                  <a:pt x="572253" y="57650"/>
                </a:moveTo>
                <a:lnTo>
                  <a:pt x="460421" y="57650"/>
                </a:lnTo>
                <a:lnTo>
                  <a:pt x="482075" y="58845"/>
                </a:lnTo>
                <a:lnTo>
                  <a:pt x="503823" y="62754"/>
                </a:lnTo>
                <a:lnTo>
                  <a:pt x="514555" y="65358"/>
                </a:lnTo>
                <a:lnTo>
                  <a:pt x="517349" y="70393"/>
                </a:lnTo>
                <a:lnTo>
                  <a:pt x="516701" y="129133"/>
                </a:lnTo>
                <a:lnTo>
                  <a:pt x="516188" y="182463"/>
                </a:lnTo>
                <a:lnTo>
                  <a:pt x="515750" y="235793"/>
                </a:lnTo>
                <a:lnTo>
                  <a:pt x="515236" y="319532"/>
                </a:lnTo>
                <a:lnTo>
                  <a:pt x="515063" y="367230"/>
                </a:lnTo>
                <a:lnTo>
                  <a:pt x="514936" y="721744"/>
                </a:lnTo>
                <a:lnTo>
                  <a:pt x="515444" y="724494"/>
                </a:lnTo>
                <a:lnTo>
                  <a:pt x="515761" y="727993"/>
                </a:lnTo>
                <a:lnTo>
                  <a:pt x="518111" y="726380"/>
                </a:lnTo>
                <a:lnTo>
                  <a:pt x="519635" y="725612"/>
                </a:lnTo>
                <a:lnTo>
                  <a:pt x="659228" y="597894"/>
                </a:lnTo>
                <a:lnTo>
                  <a:pt x="572594" y="597894"/>
                </a:lnTo>
                <a:lnTo>
                  <a:pt x="572403" y="594446"/>
                </a:lnTo>
                <a:lnTo>
                  <a:pt x="572246" y="592879"/>
                </a:lnTo>
                <a:lnTo>
                  <a:pt x="572121" y="582954"/>
                </a:lnTo>
                <a:lnTo>
                  <a:pt x="572238" y="518015"/>
                </a:lnTo>
                <a:lnTo>
                  <a:pt x="573069" y="289124"/>
                </a:lnTo>
                <a:lnTo>
                  <a:pt x="573409" y="221118"/>
                </a:lnTo>
                <a:lnTo>
                  <a:pt x="573635" y="182463"/>
                </a:lnTo>
                <a:lnTo>
                  <a:pt x="574025" y="128737"/>
                </a:lnTo>
                <a:lnTo>
                  <a:pt x="574499" y="75803"/>
                </a:lnTo>
                <a:lnTo>
                  <a:pt x="572253" y="57650"/>
                </a:lnTo>
                <a:close/>
              </a:path>
              <a:path w="923925" h="982345">
                <a:moveTo>
                  <a:pt x="453857" y="0"/>
                </a:moveTo>
                <a:lnTo>
                  <a:pt x="415615" y="5135"/>
                </a:lnTo>
                <a:lnTo>
                  <a:pt x="377903" y="19149"/>
                </a:lnTo>
                <a:lnTo>
                  <a:pt x="351167" y="51789"/>
                </a:lnTo>
                <a:lnTo>
                  <a:pt x="349391" y="67218"/>
                </a:lnTo>
                <a:lnTo>
                  <a:pt x="349421" y="477304"/>
                </a:lnTo>
                <a:lnTo>
                  <a:pt x="349295" y="518015"/>
                </a:lnTo>
                <a:lnTo>
                  <a:pt x="347535" y="591912"/>
                </a:lnTo>
                <a:lnTo>
                  <a:pt x="347105" y="595983"/>
                </a:lnTo>
                <a:lnTo>
                  <a:pt x="346597" y="599253"/>
                </a:lnTo>
                <a:lnTo>
                  <a:pt x="405702" y="599253"/>
                </a:lnTo>
                <a:lnTo>
                  <a:pt x="405990" y="564751"/>
                </a:lnTo>
                <a:lnTo>
                  <a:pt x="406351" y="508969"/>
                </a:lnTo>
                <a:lnTo>
                  <a:pt x="406474" y="477304"/>
                </a:lnTo>
                <a:lnTo>
                  <a:pt x="406570" y="446048"/>
                </a:lnTo>
                <a:lnTo>
                  <a:pt x="406689" y="364522"/>
                </a:lnTo>
                <a:lnTo>
                  <a:pt x="406619" y="221118"/>
                </a:lnTo>
                <a:lnTo>
                  <a:pt x="406512" y="165393"/>
                </a:lnTo>
                <a:lnTo>
                  <a:pt x="406287" y="77715"/>
                </a:lnTo>
                <a:lnTo>
                  <a:pt x="406287" y="68958"/>
                </a:lnTo>
                <a:lnTo>
                  <a:pt x="409653" y="65434"/>
                </a:lnTo>
                <a:lnTo>
                  <a:pt x="417209" y="63427"/>
                </a:lnTo>
                <a:lnTo>
                  <a:pt x="438815" y="59174"/>
                </a:lnTo>
                <a:lnTo>
                  <a:pt x="460421" y="57650"/>
                </a:lnTo>
                <a:lnTo>
                  <a:pt x="572253" y="57650"/>
                </a:lnTo>
                <a:lnTo>
                  <a:pt x="571465" y="51281"/>
                </a:lnTo>
                <a:lnTo>
                  <a:pt x="562561" y="33063"/>
                </a:lnTo>
                <a:lnTo>
                  <a:pt x="548799" y="20291"/>
                </a:lnTo>
                <a:lnTo>
                  <a:pt x="531192" y="12107"/>
                </a:lnTo>
                <a:lnTo>
                  <a:pt x="492444" y="2678"/>
                </a:lnTo>
                <a:lnTo>
                  <a:pt x="453857" y="0"/>
                </a:lnTo>
                <a:close/>
              </a:path>
              <a:path w="923925" h="982345">
                <a:moveTo>
                  <a:pt x="813981" y="420413"/>
                </a:moveTo>
                <a:lnTo>
                  <a:pt x="772477" y="427509"/>
                </a:lnTo>
                <a:lnTo>
                  <a:pt x="735027" y="450676"/>
                </a:lnTo>
                <a:lnTo>
                  <a:pt x="689414" y="492859"/>
                </a:lnTo>
                <a:lnTo>
                  <a:pt x="674130" y="506810"/>
                </a:lnTo>
                <a:lnTo>
                  <a:pt x="646921" y="531332"/>
                </a:lnTo>
                <a:lnTo>
                  <a:pt x="630426" y="546126"/>
                </a:lnTo>
                <a:lnTo>
                  <a:pt x="572594" y="597894"/>
                </a:lnTo>
                <a:lnTo>
                  <a:pt x="659228" y="597894"/>
                </a:lnTo>
                <a:lnTo>
                  <a:pt x="715807" y="546058"/>
                </a:lnTo>
                <a:lnTo>
                  <a:pt x="731885" y="531304"/>
                </a:lnTo>
                <a:lnTo>
                  <a:pt x="752295" y="512439"/>
                </a:lnTo>
                <a:lnTo>
                  <a:pt x="772174" y="493957"/>
                </a:lnTo>
                <a:lnTo>
                  <a:pt x="791384" y="481450"/>
                </a:lnTo>
                <a:lnTo>
                  <a:pt x="812029" y="477304"/>
                </a:lnTo>
                <a:lnTo>
                  <a:pt x="906976" y="477304"/>
                </a:lnTo>
                <a:lnTo>
                  <a:pt x="891554" y="453997"/>
                </a:lnTo>
                <a:lnTo>
                  <a:pt x="855140" y="429278"/>
                </a:lnTo>
                <a:lnTo>
                  <a:pt x="813981" y="420413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49290" y="6915582"/>
            <a:ext cx="3078480" cy="483870"/>
          </a:xfrm>
          <a:custGeom>
            <a:avLst/>
            <a:gdLst/>
            <a:ahLst/>
            <a:cxnLst/>
            <a:rect l="l" t="t" r="r" b="b"/>
            <a:pathLst>
              <a:path w="3078479" h="483870">
                <a:moveTo>
                  <a:pt x="1549596" y="0"/>
                </a:moveTo>
                <a:lnTo>
                  <a:pt x="1499119" y="3276"/>
                </a:lnTo>
                <a:lnTo>
                  <a:pt x="1450731" y="12755"/>
                </a:lnTo>
                <a:lnTo>
                  <a:pt x="1404878" y="27912"/>
                </a:lnTo>
                <a:lnTo>
                  <a:pt x="1362008" y="48221"/>
                </a:lnTo>
                <a:lnTo>
                  <a:pt x="1322568" y="73158"/>
                </a:lnTo>
                <a:lnTo>
                  <a:pt x="1287003" y="102196"/>
                </a:lnTo>
                <a:lnTo>
                  <a:pt x="1255761" y="134811"/>
                </a:lnTo>
                <a:lnTo>
                  <a:pt x="1229289" y="170478"/>
                </a:lnTo>
                <a:lnTo>
                  <a:pt x="1208034" y="208672"/>
                </a:lnTo>
                <a:lnTo>
                  <a:pt x="1192442" y="248867"/>
                </a:lnTo>
                <a:lnTo>
                  <a:pt x="1182960" y="290537"/>
                </a:lnTo>
                <a:lnTo>
                  <a:pt x="63620" y="290537"/>
                </a:lnTo>
                <a:lnTo>
                  <a:pt x="38852" y="294791"/>
                </a:lnTo>
                <a:lnTo>
                  <a:pt x="18630" y="306389"/>
                </a:lnTo>
                <a:lnTo>
                  <a:pt x="4998" y="323592"/>
                </a:lnTo>
                <a:lnTo>
                  <a:pt x="0" y="344658"/>
                </a:lnTo>
                <a:lnTo>
                  <a:pt x="0" y="429342"/>
                </a:lnTo>
                <a:lnTo>
                  <a:pt x="4998" y="450405"/>
                </a:lnTo>
                <a:lnTo>
                  <a:pt x="18630" y="467602"/>
                </a:lnTo>
                <a:lnTo>
                  <a:pt x="38852" y="479194"/>
                </a:lnTo>
                <a:lnTo>
                  <a:pt x="63620" y="483444"/>
                </a:lnTo>
                <a:lnTo>
                  <a:pt x="3014510" y="483444"/>
                </a:lnTo>
                <a:lnTo>
                  <a:pt x="3039283" y="479194"/>
                </a:lnTo>
                <a:lnTo>
                  <a:pt x="3059516" y="467602"/>
                </a:lnTo>
                <a:lnTo>
                  <a:pt x="3073159" y="450405"/>
                </a:lnTo>
                <a:lnTo>
                  <a:pt x="3078162" y="429342"/>
                </a:lnTo>
                <a:lnTo>
                  <a:pt x="3078162" y="344658"/>
                </a:lnTo>
                <a:lnTo>
                  <a:pt x="3073159" y="323592"/>
                </a:lnTo>
                <a:lnTo>
                  <a:pt x="3059516" y="306389"/>
                </a:lnTo>
                <a:lnTo>
                  <a:pt x="3039283" y="294791"/>
                </a:lnTo>
                <a:lnTo>
                  <a:pt x="3014510" y="290537"/>
                </a:lnTo>
                <a:lnTo>
                  <a:pt x="1916360" y="290537"/>
                </a:lnTo>
                <a:lnTo>
                  <a:pt x="1906880" y="248867"/>
                </a:lnTo>
                <a:lnTo>
                  <a:pt x="1891282" y="208672"/>
                </a:lnTo>
                <a:lnTo>
                  <a:pt x="1870014" y="170478"/>
                </a:lnTo>
                <a:lnTo>
                  <a:pt x="1843525" y="134811"/>
                </a:lnTo>
                <a:lnTo>
                  <a:pt x="1812264" y="102196"/>
                </a:lnTo>
                <a:lnTo>
                  <a:pt x="1776678" y="73158"/>
                </a:lnTo>
                <a:lnTo>
                  <a:pt x="1737218" y="48221"/>
                </a:lnTo>
                <a:lnTo>
                  <a:pt x="1694331" y="27912"/>
                </a:lnTo>
                <a:lnTo>
                  <a:pt x="1648466" y="12755"/>
                </a:lnTo>
                <a:lnTo>
                  <a:pt x="1600071" y="3276"/>
                </a:lnTo>
                <a:lnTo>
                  <a:pt x="1549596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693017" y="6907047"/>
            <a:ext cx="3078480" cy="492125"/>
          </a:xfrm>
          <a:custGeom>
            <a:avLst/>
            <a:gdLst/>
            <a:ahLst/>
            <a:cxnLst/>
            <a:rect l="l" t="t" r="r" b="b"/>
            <a:pathLst>
              <a:path w="3078480" h="492125">
                <a:moveTo>
                  <a:pt x="1539367" y="0"/>
                </a:moveTo>
                <a:lnTo>
                  <a:pt x="1489132" y="3475"/>
                </a:lnTo>
                <a:lnTo>
                  <a:pt x="1441398" y="13499"/>
                </a:lnTo>
                <a:lnTo>
                  <a:pt x="1396519" y="29470"/>
                </a:lnTo>
                <a:lnTo>
                  <a:pt x="1354850" y="50786"/>
                </a:lnTo>
                <a:lnTo>
                  <a:pt x="1316748" y="76845"/>
                </a:lnTo>
                <a:lnTo>
                  <a:pt x="1282568" y="107044"/>
                </a:lnTo>
                <a:lnTo>
                  <a:pt x="1252666" y="140781"/>
                </a:lnTo>
                <a:lnTo>
                  <a:pt x="1227396" y="177455"/>
                </a:lnTo>
                <a:lnTo>
                  <a:pt x="1207115" y="216462"/>
                </a:lnTo>
                <a:lnTo>
                  <a:pt x="1192178" y="257202"/>
                </a:lnTo>
                <a:lnTo>
                  <a:pt x="1182941" y="299072"/>
                </a:lnTo>
                <a:lnTo>
                  <a:pt x="63626" y="299072"/>
                </a:lnTo>
                <a:lnTo>
                  <a:pt x="38844" y="303325"/>
                </a:lnTo>
                <a:lnTo>
                  <a:pt x="18621" y="314924"/>
                </a:lnTo>
                <a:lnTo>
                  <a:pt x="4994" y="332127"/>
                </a:lnTo>
                <a:lnTo>
                  <a:pt x="0" y="353193"/>
                </a:lnTo>
                <a:lnTo>
                  <a:pt x="0" y="437876"/>
                </a:lnTo>
                <a:lnTo>
                  <a:pt x="4994" y="458939"/>
                </a:lnTo>
                <a:lnTo>
                  <a:pt x="18621" y="476136"/>
                </a:lnTo>
                <a:lnTo>
                  <a:pt x="38844" y="487728"/>
                </a:lnTo>
                <a:lnTo>
                  <a:pt x="63626" y="491978"/>
                </a:lnTo>
                <a:lnTo>
                  <a:pt x="3014471" y="491978"/>
                </a:lnTo>
                <a:lnTo>
                  <a:pt x="3039264" y="487728"/>
                </a:lnTo>
                <a:lnTo>
                  <a:pt x="3059509" y="476136"/>
                </a:lnTo>
                <a:lnTo>
                  <a:pt x="3073157" y="458939"/>
                </a:lnTo>
                <a:lnTo>
                  <a:pt x="3078162" y="437876"/>
                </a:lnTo>
                <a:lnTo>
                  <a:pt x="3078162" y="353193"/>
                </a:lnTo>
                <a:lnTo>
                  <a:pt x="3073157" y="332127"/>
                </a:lnTo>
                <a:lnTo>
                  <a:pt x="3059509" y="314924"/>
                </a:lnTo>
                <a:lnTo>
                  <a:pt x="3039264" y="303325"/>
                </a:lnTo>
                <a:lnTo>
                  <a:pt x="3014471" y="299072"/>
                </a:lnTo>
                <a:lnTo>
                  <a:pt x="1916302" y="299072"/>
                </a:lnTo>
                <a:lnTo>
                  <a:pt x="1906602" y="257202"/>
                </a:lnTo>
                <a:lnTo>
                  <a:pt x="1890364" y="216462"/>
                </a:lnTo>
                <a:lnTo>
                  <a:pt x="1868130" y="177455"/>
                </a:lnTo>
                <a:lnTo>
                  <a:pt x="1840442" y="140781"/>
                </a:lnTo>
                <a:lnTo>
                  <a:pt x="1807840" y="107044"/>
                </a:lnTo>
                <a:lnTo>
                  <a:pt x="1770867" y="76845"/>
                </a:lnTo>
                <a:lnTo>
                  <a:pt x="1730063" y="50786"/>
                </a:lnTo>
                <a:lnTo>
                  <a:pt x="1685969" y="29470"/>
                </a:lnTo>
                <a:lnTo>
                  <a:pt x="1639128" y="13499"/>
                </a:lnTo>
                <a:lnTo>
                  <a:pt x="1590080" y="3475"/>
                </a:lnTo>
                <a:lnTo>
                  <a:pt x="1539367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218804" y="7496164"/>
            <a:ext cx="2703830" cy="66611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 indent="14604">
              <a:lnSpc>
                <a:spcPct val="73800"/>
              </a:lnSpc>
              <a:spcBef>
                <a:spcPts val="880"/>
              </a:spcBef>
            </a:pP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Изменение </a:t>
            </a:r>
            <a:r>
              <a:rPr sz="2400" spc="-10" dirty="0">
                <a:solidFill>
                  <a:srgbClr val="6F6E6E"/>
                </a:solidFill>
                <a:latin typeface="Calibri"/>
                <a:cs typeface="Calibri"/>
              </a:rPr>
              <a:t>походки </a:t>
            </a:r>
            <a:r>
              <a:rPr sz="2400" spc="-53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6F6E6E"/>
                </a:solidFill>
                <a:latin typeface="Calibri"/>
                <a:cs typeface="Calibri"/>
              </a:rPr>
              <a:t>и</a:t>
            </a:r>
            <a:r>
              <a:rPr sz="2400" spc="-3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дистанции</a:t>
            </a:r>
            <a:r>
              <a:rPr sz="2400" spc="-3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6F6E6E"/>
                </a:solidFill>
                <a:latin typeface="Calibri"/>
                <a:cs typeface="Calibri"/>
              </a:rPr>
              <a:t>ходьбы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97536" y="7496164"/>
            <a:ext cx="1873885" cy="67881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 indent="69215">
              <a:lnSpc>
                <a:spcPct val="77300"/>
              </a:lnSpc>
              <a:spcBef>
                <a:spcPts val="780"/>
              </a:spcBef>
            </a:pPr>
            <a:r>
              <a:rPr sz="2400" spc="15" dirty="0">
                <a:solidFill>
                  <a:srgbClr val="6F6E6E"/>
                </a:solidFill>
                <a:latin typeface="Calibri"/>
                <a:cs typeface="Calibri"/>
              </a:rPr>
              <a:t>Повышенная </a:t>
            </a:r>
            <a:r>
              <a:rPr sz="2400" spc="-53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у</a:t>
            </a:r>
            <a:r>
              <a:rPr sz="2400" spc="-20" dirty="0">
                <a:solidFill>
                  <a:srgbClr val="6F6E6E"/>
                </a:solidFill>
                <a:latin typeface="Calibri"/>
                <a:cs typeface="Calibri"/>
              </a:rPr>
              <a:t>т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омля</a:t>
            </a:r>
            <a:r>
              <a:rPr sz="2400" spc="-10" dirty="0">
                <a:solidFill>
                  <a:srgbClr val="6F6E6E"/>
                </a:solidFill>
                <a:latin typeface="Calibri"/>
                <a:cs typeface="Calibri"/>
              </a:rPr>
              <a:t>е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мость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80945" y="7465629"/>
            <a:ext cx="3060065" cy="71437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305435">
              <a:lnSpc>
                <a:spcPts val="2510"/>
              </a:lnSpc>
              <a:spcBef>
                <a:spcPts val="520"/>
              </a:spcBef>
            </a:pP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Прогрессирующее </a:t>
            </a:r>
            <a:r>
              <a:rPr sz="2400" spc="1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6F6E6E"/>
                </a:solidFill>
                <a:latin typeface="Calibri"/>
                <a:cs typeface="Calibri"/>
              </a:rPr>
              <a:t>когнитивное</a:t>
            </a:r>
            <a:r>
              <a:rPr sz="2400" spc="-4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6F6E6E"/>
                </a:solidFill>
                <a:latin typeface="Calibri"/>
                <a:cs typeface="Calibri"/>
              </a:rPr>
              <a:t>снижение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887081" y="5621624"/>
            <a:ext cx="669925" cy="1090295"/>
            <a:chOff x="7887081" y="5621624"/>
            <a:chExt cx="669925" cy="1090295"/>
          </a:xfrm>
        </p:grpSpPr>
        <p:sp>
          <p:nvSpPr>
            <p:cNvPr id="34" name="object 34"/>
            <p:cNvSpPr/>
            <p:nvPr/>
          </p:nvSpPr>
          <p:spPr>
            <a:xfrm>
              <a:off x="7887081" y="5621629"/>
              <a:ext cx="574040" cy="1033144"/>
            </a:xfrm>
            <a:custGeom>
              <a:avLst/>
              <a:gdLst/>
              <a:ahLst/>
              <a:cxnLst/>
              <a:rect l="l" t="t" r="r" b="b"/>
              <a:pathLst>
                <a:path w="574040" h="1033145">
                  <a:moveTo>
                    <a:pt x="331851" y="272897"/>
                  </a:moveTo>
                  <a:lnTo>
                    <a:pt x="327660" y="269417"/>
                  </a:lnTo>
                  <a:lnTo>
                    <a:pt x="324739" y="266865"/>
                  </a:lnTo>
                  <a:lnTo>
                    <a:pt x="321627" y="264439"/>
                  </a:lnTo>
                  <a:lnTo>
                    <a:pt x="277634" y="228917"/>
                  </a:lnTo>
                  <a:lnTo>
                    <a:pt x="237070" y="195694"/>
                  </a:lnTo>
                  <a:lnTo>
                    <a:pt x="229489" y="184619"/>
                  </a:lnTo>
                  <a:lnTo>
                    <a:pt x="226656" y="180403"/>
                  </a:lnTo>
                  <a:lnTo>
                    <a:pt x="225679" y="178930"/>
                  </a:lnTo>
                  <a:lnTo>
                    <a:pt x="231013" y="175564"/>
                  </a:lnTo>
                  <a:lnTo>
                    <a:pt x="235902" y="170942"/>
                  </a:lnTo>
                  <a:lnTo>
                    <a:pt x="281101" y="141681"/>
                  </a:lnTo>
                  <a:lnTo>
                    <a:pt x="302260" y="83654"/>
                  </a:lnTo>
                  <a:lnTo>
                    <a:pt x="296176" y="54457"/>
                  </a:lnTo>
                  <a:lnTo>
                    <a:pt x="282422" y="30949"/>
                  </a:lnTo>
                  <a:lnTo>
                    <a:pt x="281800" y="29895"/>
                  </a:lnTo>
                  <a:lnTo>
                    <a:pt x="270891" y="20535"/>
                  </a:lnTo>
                  <a:lnTo>
                    <a:pt x="270891" y="87579"/>
                  </a:lnTo>
                  <a:lnTo>
                    <a:pt x="265963" y="109194"/>
                  </a:lnTo>
                  <a:lnTo>
                    <a:pt x="253619" y="126593"/>
                  </a:lnTo>
                  <a:lnTo>
                    <a:pt x="235686" y="138010"/>
                  </a:lnTo>
                  <a:lnTo>
                    <a:pt x="214058" y="141681"/>
                  </a:lnTo>
                  <a:lnTo>
                    <a:pt x="192824" y="136690"/>
                  </a:lnTo>
                  <a:lnTo>
                    <a:pt x="175704" y="124460"/>
                  </a:lnTo>
                  <a:lnTo>
                    <a:pt x="175285" y="123812"/>
                  </a:lnTo>
                  <a:lnTo>
                    <a:pt x="164338" y="106756"/>
                  </a:lnTo>
                  <a:lnTo>
                    <a:pt x="160401" y="85318"/>
                  </a:lnTo>
                  <a:lnTo>
                    <a:pt x="165138" y="63436"/>
                  </a:lnTo>
                  <a:lnTo>
                    <a:pt x="167398" y="60248"/>
                  </a:lnTo>
                  <a:lnTo>
                    <a:pt x="177482" y="45986"/>
                  </a:lnTo>
                  <a:lnTo>
                    <a:pt x="195668" y="34620"/>
                  </a:lnTo>
                  <a:lnTo>
                    <a:pt x="217995" y="30949"/>
                  </a:lnTo>
                  <a:lnTo>
                    <a:pt x="239090" y="35902"/>
                  </a:lnTo>
                  <a:lnTo>
                    <a:pt x="256044" y="48183"/>
                  </a:lnTo>
                  <a:lnTo>
                    <a:pt x="267182" y="66001"/>
                  </a:lnTo>
                  <a:lnTo>
                    <a:pt x="270891" y="87579"/>
                  </a:lnTo>
                  <a:lnTo>
                    <a:pt x="270891" y="20535"/>
                  </a:lnTo>
                  <a:lnTo>
                    <a:pt x="260451" y="11557"/>
                  </a:lnTo>
                  <a:lnTo>
                    <a:pt x="233489" y="1079"/>
                  </a:lnTo>
                  <a:lnTo>
                    <a:pt x="204673" y="0"/>
                  </a:lnTo>
                  <a:lnTo>
                    <a:pt x="177876" y="8115"/>
                  </a:lnTo>
                  <a:lnTo>
                    <a:pt x="154952" y="24485"/>
                  </a:lnTo>
                  <a:lnTo>
                    <a:pt x="151130" y="29768"/>
                  </a:lnTo>
                  <a:lnTo>
                    <a:pt x="151130" y="235813"/>
                  </a:lnTo>
                  <a:lnTo>
                    <a:pt x="146735" y="257302"/>
                  </a:lnTo>
                  <a:lnTo>
                    <a:pt x="134658" y="275005"/>
                  </a:lnTo>
                  <a:lnTo>
                    <a:pt x="116852" y="286994"/>
                  </a:lnTo>
                  <a:lnTo>
                    <a:pt x="95250" y="291350"/>
                  </a:lnTo>
                  <a:lnTo>
                    <a:pt x="74002" y="286956"/>
                  </a:lnTo>
                  <a:lnTo>
                    <a:pt x="56603" y="275132"/>
                  </a:lnTo>
                  <a:lnTo>
                    <a:pt x="44831" y="257657"/>
                  </a:lnTo>
                  <a:lnTo>
                    <a:pt x="40449" y="236334"/>
                  </a:lnTo>
                  <a:lnTo>
                    <a:pt x="44627" y="214464"/>
                  </a:lnTo>
                  <a:lnTo>
                    <a:pt x="56248" y="196735"/>
                  </a:lnTo>
                  <a:lnTo>
                    <a:pt x="73698" y="184823"/>
                  </a:lnTo>
                  <a:lnTo>
                    <a:pt x="95313" y="180403"/>
                  </a:lnTo>
                  <a:lnTo>
                    <a:pt x="116954" y="184683"/>
                  </a:lnTo>
                  <a:lnTo>
                    <a:pt x="134670" y="196557"/>
                  </a:lnTo>
                  <a:lnTo>
                    <a:pt x="146659" y="214198"/>
                  </a:lnTo>
                  <a:lnTo>
                    <a:pt x="151130" y="235813"/>
                  </a:lnTo>
                  <a:lnTo>
                    <a:pt x="151130" y="29768"/>
                  </a:lnTo>
                  <a:lnTo>
                    <a:pt x="137795" y="48183"/>
                  </a:lnTo>
                  <a:lnTo>
                    <a:pt x="132257" y="57061"/>
                  </a:lnTo>
                  <a:lnTo>
                    <a:pt x="126949" y="60248"/>
                  </a:lnTo>
                  <a:lnTo>
                    <a:pt x="121094" y="57785"/>
                  </a:lnTo>
                  <a:lnTo>
                    <a:pt x="113880" y="49695"/>
                  </a:lnTo>
                  <a:lnTo>
                    <a:pt x="100241" y="36830"/>
                  </a:lnTo>
                  <a:lnTo>
                    <a:pt x="100241" y="87579"/>
                  </a:lnTo>
                  <a:lnTo>
                    <a:pt x="97243" y="101841"/>
                  </a:lnTo>
                  <a:lnTo>
                    <a:pt x="89128" y="113563"/>
                  </a:lnTo>
                  <a:lnTo>
                    <a:pt x="77089" y="121246"/>
                  </a:lnTo>
                  <a:lnTo>
                    <a:pt x="62230" y="123812"/>
                  </a:lnTo>
                  <a:lnTo>
                    <a:pt x="47891" y="120713"/>
                  </a:lnTo>
                  <a:lnTo>
                    <a:pt x="36436" y="112725"/>
                  </a:lnTo>
                  <a:lnTo>
                    <a:pt x="28867" y="100914"/>
                  </a:lnTo>
                  <a:lnTo>
                    <a:pt x="26225" y="86334"/>
                  </a:lnTo>
                  <a:lnTo>
                    <a:pt x="29210" y="71589"/>
                  </a:lnTo>
                  <a:lnTo>
                    <a:pt x="64262" y="49695"/>
                  </a:lnTo>
                  <a:lnTo>
                    <a:pt x="97663" y="72593"/>
                  </a:lnTo>
                  <a:lnTo>
                    <a:pt x="100241" y="87579"/>
                  </a:lnTo>
                  <a:lnTo>
                    <a:pt x="100241" y="36830"/>
                  </a:lnTo>
                  <a:lnTo>
                    <a:pt x="96685" y="33464"/>
                  </a:lnTo>
                  <a:lnTo>
                    <a:pt x="75819" y="24625"/>
                  </a:lnTo>
                  <a:lnTo>
                    <a:pt x="53454" y="23749"/>
                  </a:lnTo>
                  <a:lnTo>
                    <a:pt x="31686" y="31394"/>
                  </a:lnTo>
                  <a:lnTo>
                    <a:pt x="17272" y="42265"/>
                  </a:lnTo>
                  <a:lnTo>
                    <a:pt x="7099" y="55587"/>
                  </a:lnTo>
                  <a:lnTo>
                    <a:pt x="1295" y="71297"/>
                  </a:lnTo>
                  <a:lnTo>
                    <a:pt x="0" y="89369"/>
                  </a:lnTo>
                  <a:lnTo>
                    <a:pt x="3251" y="107480"/>
                  </a:lnTo>
                  <a:lnTo>
                    <a:pt x="10896" y="122643"/>
                  </a:lnTo>
                  <a:lnTo>
                    <a:pt x="22707" y="134924"/>
                  </a:lnTo>
                  <a:lnTo>
                    <a:pt x="38481" y="144360"/>
                  </a:lnTo>
                  <a:lnTo>
                    <a:pt x="47155" y="149352"/>
                  </a:lnTo>
                  <a:lnTo>
                    <a:pt x="50546" y="154444"/>
                  </a:lnTo>
                  <a:lnTo>
                    <a:pt x="48717" y="160248"/>
                  </a:lnTo>
                  <a:lnTo>
                    <a:pt x="41719" y="167373"/>
                  </a:lnTo>
                  <a:lnTo>
                    <a:pt x="40195" y="168668"/>
                  </a:lnTo>
                  <a:lnTo>
                    <a:pt x="37274" y="171323"/>
                  </a:lnTo>
                  <a:lnTo>
                    <a:pt x="18910" y="195694"/>
                  </a:lnTo>
                  <a:lnTo>
                    <a:pt x="10160" y="224002"/>
                  </a:lnTo>
                  <a:lnTo>
                    <a:pt x="11353" y="253530"/>
                  </a:lnTo>
                  <a:lnTo>
                    <a:pt x="22860" y="281571"/>
                  </a:lnTo>
                  <a:lnTo>
                    <a:pt x="43611" y="304190"/>
                  </a:lnTo>
                  <a:lnTo>
                    <a:pt x="70154" y="317919"/>
                  </a:lnTo>
                  <a:lnTo>
                    <a:pt x="99783" y="321805"/>
                  </a:lnTo>
                  <a:lnTo>
                    <a:pt x="129794" y="314883"/>
                  </a:lnTo>
                  <a:lnTo>
                    <a:pt x="150850" y="302552"/>
                  </a:lnTo>
                  <a:lnTo>
                    <a:pt x="161607" y="291350"/>
                  </a:lnTo>
                  <a:lnTo>
                    <a:pt x="166585" y="286169"/>
                  </a:lnTo>
                  <a:lnTo>
                    <a:pt x="177126" y="265950"/>
                  </a:lnTo>
                  <a:lnTo>
                    <a:pt x="182626" y="242112"/>
                  </a:lnTo>
                  <a:lnTo>
                    <a:pt x="184873" y="234137"/>
                  </a:lnTo>
                  <a:lnTo>
                    <a:pt x="189166" y="229679"/>
                  </a:lnTo>
                  <a:lnTo>
                    <a:pt x="195211" y="228917"/>
                  </a:lnTo>
                  <a:lnTo>
                    <a:pt x="202755" y="232016"/>
                  </a:lnTo>
                  <a:lnTo>
                    <a:pt x="205740" y="233870"/>
                  </a:lnTo>
                  <a:lnTo>
                    <a:pt x="208407" y="236334"/>
                  </a:lnTo>
                  <a:lnTo>
                    <a:pt x="211201" y="238544"/>
                  </a:lnTo>
                  <a:lnTo>
                    <a:pt x="271411" y="286994"/>
                  </a:lnTo>
                  <a:lnTo>
                    <a:pt x="296418" y="307124"/>
                  </a:lnTo>
                  <a:lnTo>
                    <a:pt x="299910" y="309460"/>
                  </a:lnTo>
                  <a:lnTo>
                    <a:pt x="303657" y="312254"/>
                  </a:lnTo>
                  <a:lnTo>
                    <a:pt x="321754" y="286956"/>
                  </a:lnTo>
                  <a:lnTo>
                    <a:pt x="331851" y="272897"/>
                  </a:lnTo>
                  <a:close/>
                </a:path>
                <a:path w="574040" h="1033145">
                  <a:moveTo>
                    <a:pt x="375158" y="768248"/>
                  </a:moveTo>
                  <a:lnTo>
                    <a:pt x="373380" y="760857"/>
                  </a:lnTo>
                  <a:lnTo>
                    <a:pt x="355231" y="733044"/>
                  </a:lnTo>
                  <a:lnTo>
                    <a:pt x="340182" y="710374"/>
                  </a:lnTo>
                  <a:lnTo>
                    <a:pt x="270700" y="606513"/>
                  </a:lnTo>
                  <a:lnTo>
                    <a:pt x="270954" y="613803"/>
                  </a:lnTo>
                  <a:lnTo>
                    <a:pt x="282473" y="686155"/>
                  </a:lnTo>
                  <a:lnTo>
                    <a:pt x="287972" y="721487"/>
                  </a:lnTo>
                  <a:lnTo>
                    <a:pt x="293179" y="756856"/>
                  </a:lnTo>
                  <a:lnTo>
                    <a:pt x="293458" y="763270"/>
                  </a:lnTo>
                  <a:lnTo>
                    <a:pt x="292658" y="769924"/>
                  </a:lnTo>
                  <a:lnTo>
                    <a:pt x="270916" y="813574"/>
                  </a:lnTo>
                  <a:lnTo>
                    <a:pt x="147891" y="1029398"/>
                  </a:lnTo>
                  <a:lnTo>
                    <a:pt x="178447" y="1029335"/>
                  </a:lnTo>
                  <a:lnTo>
                    <a:pt x="233641" y="1029525"/>
                  </a:lnTo>
                  <a:lnTo>
                    <a:pt x="246913" y="1029982"/>
                  </a:lnTo>
                  <a:lnTo>
                    <a:pt x="260096" y="1031252"/>
                  </a:lnTo>
                  <a:lnTo>
                    <a:pt x="269430" y="1032548"/>
                  </a:lnTo>
                  <a:lnTo>
                    <a:pt x="273113" y="1030554"/>
                  </a:lnTo>
                  <a:lnTo>
                    <a:pt x="296392" y="989952"/>
                  </a:lnTo>
                  <a:lnTo>
                    <a:pt x="334619" y="923950"/>
                  </a:lnTo>
                  <a:lnTo>
                    <a:pt x="357441" y="884224"/>
                  </a:lnTo>
                  <a:lnTo>
                    <a:pt x="365137" y="845388"/>
                  </a:lnTo>
                  <a:lnTo>
                    <a:pt x="371627" y="797941"/>
                  </a:lnTo>
                  <a:lnTo>
                    <a:pt x="374523" y="774166"/>
                  </a:lnTo>
                  <a:lnTo>
                    <a:pt x="375158" y="768248"/>
                  </a:lnTo>
                  <a:close/>
                </a:path>
                <a:path w="574040" h="1033145">
                  <a:moveTo>
                    <a:pt x="508393" y="747179"/>
                  </a:moveTo>
                  <a:lnTo>
                    <a:pt x="506755" y="726922"/>
                  </a:lnTo>
                  <a:lnTo>
                    <a:pt x="501446" y="707326"/>
                  </a:lnTo>
                  <a:lnTo>
                    <a:pt x="492188" y="688047"/>
                  </a:lnTo>
                  <a:lnTo>
                    <a:pt x="473049" y="654761"/>
                  </a:lnTo>
                  <a:lnTo>
                    <a:pt x="454418" y="621182"/>
                  </a:lnTo>
                  <a:lnTo>
                    <a:pt x="435965" y="587489"/>
                  </a:lnTo>
                  <a:lnTo>
                    <a:pt x="413448" y="546785"/>
                  </a:lnTo>
                  <a:lnTo>
                    <a:pt x="413067" y="540931"/>
                  </a:lnTo>
                  <a:lnTo>
                    <a:pt x="422084" y="527812"/>
                  </a:lnTo>
                  <a:lnTo>
                    <a:pt x="425767" y="520915"/>
                  </a:lnTo>
                  <a:lnTo>
                    <a:pt x="430276" y="513397"/>
                  </a:lnTo>
                  <a:lnTo>
                    <a:pt x="267589" y="395503"/>
                  </a:lnTo>
                  <a:lnTo>
                    <a:pt x="264287" y="401701"/>
                  </a:lnTo>
                  <a:lnTo>
                    <a:pt x="261302" y="406349"/>
                  </a:lnTo>
                  <a:lnTo>
                    <a:pt x="259080" y="411327"/>
                  </a:lnTo>
                  <a:lnTo>
                    <a:pt x="245567" y="454367"/>
                  </a:lnTo>
                  <a:lnTo>
                    <a:pt x="243636" y="496392"/>
                  </a:lnTo>
                  <a:lnTo>
                    <a:pt x="253149" y="537400"/>
                  </a:lnTo>
                  <a:lnTo>
                    <a:pt x="273939" y="577392"/>
                  </a:lnTo>
                  <a:lnTo>
                    <a:pt x="332028" y="664375"/>
                  </a:lnTo>
                  <a:lnTo>
                    <a:pt x="392938" y="756018"/>
                  </a:lnTo>
                  <a:lnTo>
                    <a:pt x="395414" y="762482"/>
                  </a:lnTo>
                  <a:lnTo>
                    <a:pt x="387781" y="819137"/>
                  </a:lnTo>
                  <a:lnTo>
                    <a:pt x="366331" y="973658"/>
                  </a:lnTo>
                  <a:lnTo>
                    <a:pt x="358838" y="1028598"/>
                  </a:lnTo>
                  <a:lnTo>
                    <a:pt x="468947" y="1028598"/>
                  </a:lnTo>
                  <a:lnTo>
                    <a:pt x="469836" y="1024051"/>
                  </a:lnTo>
                  <a:lnTo>
                    <a:pt x="470725" y="1020241"/>
                  </a:lnTo>
                  <a:lnTo>
                    <a:pt x="492137" y="867511"/>
                  </a:lnTo>
                  <a:lnTo>
                    <a:pt x="499275" y="817918"/>
                  </a:lnTo>
                  <a:lnTo>
                    <a:pt x="506666" y="768362"/>
                  </a:lnTo>
                  <a:lnTo>
                    <a:pt x="508393" y="747179"/>
                  </a:lnTo>
                  <a:close/>
                </a:path>
                <a:path w="574040" h="1033145">
                  <a:moveTo>
                    <a:pt x="573697" y="297294"/>
                  </a:moveTo>
                  <a:lnTo>
                    <a:pt x="573087" y="247116"/>
                  </a:lnTo>
                  <a:lnTo>
                    <a:pt x="550862" y="209689"/>
                  </a:lnTo>
                  <a:lnTo>
                    <a:pt x="493712" y="178841"/>
                  </a:lnTo>
                  <a:lnTo>
                    <a:pt x="456768" y="177647"/>
                  </a:lnTo>
                  <a:lnTo>
                    <a:pt x="422414" y="191363"/>
                  </a:lnTo>
                  <a:lnTo>
                    <a:pt x="393382" y="219557"/>
                  </a:lnTo>
                  <a:lnTo>
                    <a:pt x="366102" y="257467"/>
                  </a:lnTo>
                  <a:lnTo>
                    <a:pt x="282765" y="374142"/>
                  </a:lnTo>
                  <a:lnTo>
                    <a:pt x="281114" y="377075"/>
                  </a:lnTo>
                  <a:lnTo>
                    <a:pt x="279082" y="380326"/>
                  </a:lnTo>
                  <a:lnTo>
                    <a:pt x="435102" y="493534"/>
                  </a:lnTo>
                  <a:lnTo>
                    <a:pt x="440436" y="497001"/>
                  </a:lnTo>
                  <a:lnTo>
                    <a:pt x="454317" y="474624"/>
                  </a:lnTo>
                  <a:lnTo>
                    <a:pt x="473837" y="436930"/>
                  </a:lnTo>
                  <a:lnTo>
                    <a:pt x="474243" y="396062"/>
                  </a:lnTo>
                  <a:lnTo>
                    <a:pt x="474294" y="362953"/>
                  </a:lnTo>
                  <a:lnTo>
                    <a:pt x="474218" y="289242"/>
                  </a:lnTo>
                  <a:lnTo>
                    <a:pt x="473202" y="279984"/>
                  </a:lnTo>
                  <a:lnTo>
                    <a:pt x="495236" y="280187"/>
                  </a:lnTo>
                  <a:lnTo>
                    <a:pt x="493077" y="289941"/>
                  </a:lnTo>
                  <a:lnTo>
                    <a:pt x="493229" y="309702"/>
                  </a:lnTo>
                  <a:lnTo>
                    <a:pt x="493204" y="348005"/>
                  </a:lnTo>
                  <a:lnTo>
                    <a:pt x="573468" y="348005"/>
                  </a:lnTo>
                  <a:lnTo>
                    <a:pt x="573697" y="297294"/>
                  </a:lnTo>
                  <a:close/>
                </a:path>
              </a:pathLst>
            </a:custGeom>
            <a:solidFill>
              <a:srgbClr val="08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03526" y="5652452"/>
              <a:ext cx="153288" cy="15272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0198" y="5989993"/>
              <a:ext cx="81276" cy="23616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023543" y="6669938"/>
              <a:ext cx="375920" cy="41910"/>
            </a:xfrm>
            <a:custGeom>
              <a:avLst/>
              <a:gdLst/>
              <a:ahLst/>
              <a:cxnLst/>
              <a:rect l="l" t="t" r="r" b="b"/>
              <a:pathLst>
                <a:path w="375920" h="41909">
                  <a:moveTo>
                    <a:pt x="159575" y="41554"/>
                  </a:moveTo>
                  <a:lnTo>
                    <a:pt x="131686" y="4330"/>
                  </a:lnTo>
                  <a:lnTo>
                    <a:pt x="87795" y="355"/>
                  </a:lnTo>
                  <a:lnTo>
                    <a:pt x="58712" y="304"/>
                  </a:lnTo>
                  <a:lnTo>
                    <a:pt x="0" y="571"/>
                  </a:lnTo>
                  <a:lnTo>
                    <a:pt x="0" y="41554"/>
                  </a:lnTo>
                  <a:lnTo>
                    <a:pt x="159575" y="41554"/>
                  </a:lnTo>
                  <a:close/>
                </a:path>
                <a:path w="375920" h="41909">
                  <a:moveTo>
                    <a:pt x="375793" y="41871"/>
                  </a:moveTo>
                  <a:lnTo>
                    <a:pt x="342963" y="3073"/>
                  </a:lnTo>
                  <a:lnTo>
                    <a:pt x="298958" y="0"/>
                  </a:lnTo>
                  <a:lnTo>
                    <a:pt x="205867" y="76"/>
                  </a:lnTo>
                  <a:lnTo>
                    <a:pt x="205867" y="41871"/>
                  </a:lnTo>
                  <a:lnTo>
                    <a:pt x="375793" y="41871"/>
                  </a:lnTo>
                  <a:close/>
                </a:path>
              </a:pathLst>
            </a:custGeom>
            <a:solidFill>
              <a:srgbClr val="08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3385090" y="5731230"/>
            <a:ext cx="639445" cy="990600"/>
          </a:xfrm>
          <a:custGeom>
            <a:avLst/>
            <a:gdLst/>
            <a:ahLst/>
            <a:cxnLst/>
            <a:rect l="l" t="t" r="r" b="b"/>
            <a:pathLst>
              <a:path w="639445" h="990600">
                <a:moveTo>
                  <a:pt x="624039" y="0"/>
                </a:moveTo>
                <a:lnTo>
                  <a:pt x="616279" y="0"/>
                </a:lnTo>
                <a:lnTo>
                  <a:pt x="610945" y="5530"/>
                </a:lnTo>
                <a:lnTo>
                  <a:pt x="603427" y="10147"/>
                </a:lnTo>
                <a:lnTo>
                  <a:pt x="577879" y="60377"/>
                </a:lnTo>
                <a:lnTo>
                  <a:pt x="548385" y="99637"/>
                </a:lnTo>
                <a:lnTo>
                  <a:pt x="513565" y="136197"/>
                </a:lnTo>
                <a:lnTo>
                  <a:pt x="476273" y="169595"/>
                </a:lnTo>
                <a:lnTo>
                  <a:pt x="436676" y="200028"/>
                </a:lnTo>
                <a:lnTo>
                  <a:pt x="394941" y="227693"/>
                </a:lnTo>
                <a:lnTo>
                  <a:pt x="351237" y="252787"/>
                </a:lnTo>
                <a:lnTo>
                  <a:pt x="333027" y="263593"/>
                </a:lnTo>
                <a:lnTo>
                  <a:pt x="301496" y="290472"/>
                </a:lnTo>
                <a:lnTo>
                  <a:pt x="280316" y="332020"/>
                </a:lnTo>
                <a:lnTo>
                  <a:pt x="282369" y="344324"/>
                </a:lnTo>
                <a:lnTo>
                  <a:pt x="289032" y="356641"/>
                </a:lnTo>
                <a:lnTo>
                  <a:pt x="292833" y="361934"/>
                </a:lnTo>
                <a:lnTo>
                  <a:pt x="303789" y="378123"/>
                </a:lnTo>
                <a:lnTo>
                  <a:pt x="322545" y="411220"/>
                </a:lnTo>
                <a:lnTo>
                  <a:pt x="335180" y="445786"/>
                </a:lnTo>
                <a:lnTo>
                  <a:pt x="340750" y="482115"/>
                </a:lnTo>
                <a:lnTo>
                  <a:pt x="338314" y="520503"/>
                </a:lnTo>
                <a:lnTo>
                  <a:pt x="335159" y="540730"/>
                </a:lnTo>
                <a:lnTo>
                  <a:pt x="332538" y="561056"/>
                </a:lnTo>
                <a:lnTo>
                  <a:pt x="330345" y="581438"/>
                </a:lnTo>
                <a:lnTo>
                  <a:pt x="328472" y="601833"/>
                </a:lnTo>
                <a:lnTo>
                  <a:pt x="326669" y="630510"/>
                </a:lnTo>
                <a:lnTo>
                  <a:pt x="326237" y="659193"/>
                </a:lnTo>
                <a:lnTo>
                  <a:pt x="327331" y="687871"/>
                </a:lnTo>
                <a:lnTo>
                  <a:pt x="335401" y="751370"/>
                </a:lnTo>
                <a:lnTo>
                  <a:pt x="352743" y="819203"/>
                </a:lnTo>
                <a:lnTo>
                  <a:pt x="378897" y="877876"/>
                </a:lnTo>
                <a:lnTo>
                  <a:pt x="384969" y="890990"/>
                </a:lnTo>
                <a:lnTo>
                  <a:pt x="390130" y="904405"/>
                </a:lnTo>
                <a:lnTo>
                  <a:pt x="392712" y="921662"/>
                </a:lnTo>
                <a:lnTo>
                  <a:pt x="388526" y="936494"/>
                </a:lnTo>
                <a:lnTo>
                  <a:pt x="377205" y="946574"/>
                </a:lnTo>
                <a:lnTo>
                  <a:pt x="358380" y="949572"/>
                </a:lnTo>
                <a:lnTo>
                  <a:pt x="347082" y="948799"/>
                </a:lnTo>
                <a:lnTo>
                  <a:pt x="313264" y="945851"/>
                </a:lnTo>
                <a:lnTo>
                  <a:pt x="281179" y="942781"/>
                </a:lnTo>
                <a:lnTo>
                  <a:pt x="265155" y="941652"/>
                </a:lnTo>
                <a:lnTo>
                  <a:pt x="249167" y="941539"/>
                </a:lnTo>
                <a:lnTo>
                  <a:pt x="224899" y="942967"/>
                </a:lnTo>
                <a:lnTo>
                  <a:pt x="200665" y="945145"/>
                </a:lnTo>
                <a:lnTo>
                  <a:pt x="176436" y="947472"/>
                </a:lnTo>
                <a:lnTo>
                  <a:pt x="152183" y="949350"/>
                </a:lnTo>
                <a:lnTo>
                  <a:pt x="139378" y="949996"/>
                </a:lnTo>
                <a:lnTo>
                  <a:pt x="126502" y="950152"/>
                </a:lnTo>
                <a:lnTo>
                  <a:pt x="113748" y="949428"/>
                </a:lnTo>
                <a:lnTo>
                  <a:pt x="101307" y="947439"/>
                </a:lnTo>
                <a:lnTo>
                  <a:pt x="92271" y="945525"/>
                </a:lnTo>
                <a:lnTo>
                  <a:pt x="83599" y="944439"/>
                </a:lnTo>
                <a:lnTo>
                  <a:pt x="74988" y="944859"/>
                </a:lnTo>
                <a:lnTo>
                  <a:pt x="66134" y="947464"/>
                </a:lnTo>
                <a:lnTo>
                  <a:pt x="60301" y="949332"/>
                </a:lnTo>
                <a:lnTo>
                  <a:pt x="54288" y="949748"/>
                </a:lnTo>
                <a:lnTo>
                  <a:pt x="48252" y="948302"/>
                </a:lnTo>
                <a:lnTo>
                  <a:pt x="42347" y="944587"/>
                </a:lnTo>
                <a:lnTo>
                  <a:pt x="62280" y="939799"/>
                </a:lnTo>
                <a:lnTo>
                  <a:pt x="71908" y="937359"/>
                </a:lnTo>
                <a:lnTo>
                  <a:pt x="140742" y="914927"/>
                </a:lnTo>
                <a:lnTo>
                  <a:pt x="199834" y="894359"/>
                </a:lnTo>
                <a:lnTo>
                  <a:pt x="239911" y="866775"/>
                </a:lnTo>
                <a:lnTo>
                  <a:pt x="258171" y="821632"/>
                </a:lnTo>
                <a:lnTo>
                  <a:pt x="259299" y="802812"/>
                </a:lnTo>
                <a:lnTo>
                  <a:pt x="258203" y="784071"/>
                </a:lnTo>
                <a:lnTo>
                  <a:pt x="238910" y="699937"/>
                </a:lnTo>
                <a:lnTo>
                  <a:pt x="223783" y="653753"/>
                </a:lnTo>
                <a:lnTo>
                  <a:pt x="206596" y="608264"/>
                </a:lnTo>
                <a:lnTo>
                  <a:pt x="187826" y="563289"/>
                </a:lnTo>
                <a:lnTo>
                  <a:pt x="180930" y="546197"/>
                </a:lnTo>
                <a:lnTo>
                  <a:pt x="164832" y="493166"/>
                </a:lnTo>
                <a:lnTo>
                  <a:pt x="158934" y="448871"/>
                </a:lnTo>
                <a:lnTo>
                  <a:pt x="157365" y="434009"/>
                </a:lnTo>
                <a:lnTo>
                  <a:pt x="153668" y="414773"/>
                </a:lnTo>
                <a:lnTo>
                  <a:pt x="147835" y="396307"/>
                </a:lnTo>
                <a:lnTo>
                  <a:pt x="140280" y="378423"/>
                </a:lnTo>
                <a:lnTo>
                  <a:pt x="131419" y="360934"/>
                </a:lnTo>
                <a:lnTo>
                  <a:pt x="121129" y="335739"/>
                </a:lnTo>
                <a:lnTo>
                  <a:pt x="118482" y="311073"/>
                </a:lnTo>
                <a:lnTo>
                  <a:pt x="124462" y="287072"/>
                </a:lnTo>
                <a:lnTo>
                  <a:pt x="140055" y="263874"/>
                </a:lnTo>
                <a:lnTo>
                  <a:pt x="144169" y="259359"/>
                </a:lnTo>
                <a:lnTo>
                  <a:pt x="146627" y="252831"/>
                </a:lnTo>
                <a:lnTo>
                  <a:pt x="164262" y="200807"/>
                </a:lnTo>
                <a:lnTo>
                  <a:pt x="183994" y="157024"/>
                </a:lnTo>
                <a:lnTo>
                  <a:pt x="207614" y="115461"/>
                </a:lnTo>
                <a:lnTo>
                  <a:pt x="235133" y="76124"/>
                </a:lnTo>
                <a:lnTo>
                  <a:pt x="266559" y="39020"/>
                </a:lnTo>
                <a:lnTo>
                  <a:pt x="274861" y="27812"/>
                </a:lnTo>
                <a:lnTo>
                  <a:pt x="277048" y="18067"/>
                </a:lnTo>
                <a:lnTo>
                  <a:pt x="272980" y="9043"/>
                </a:lnTo>
                <a:lnTo>
                  <a:pt x="262514" y="0"/>
                </a:lnTo>
                <a:lnTo>
                  <a:pt x="252837" y="0"/>
                </a:lnTo>
                <a:lnTo>
                  <a:pt x="247579" y="4095"/>
                </a:lnTo>
                <a:lnTo>
                  <a:pt x="241426" y="7416"/>
                </a:lnTo>
                <a:lnTo>
                  <a:pt x="212168" y="42375"/>
                </a:lnTo>
                <a:lnTo>
                  <a:pt x="188543" y="73374"/>
                </a:lnTo>
                <a:lnTo>
                  <a:pt x="165132" y="109712"/>
                </a:lnTo>
                <a:lnTo>
                  <a:pt x="144405" y="147440"/>
                </a:lnTo>
                <a:lnTo>
                  <a:pt x="126785" y="186731"/>
                </a:lnTo>
                <a:lnTo>
                  <a:pt x="112692" y="227755"/>
                </a:lnTo>
                <a:lnTo>
                  <a:pt x="110711" y="234600"/>
                </a:lnTo>
                <a:lnTo>
                  <a:pt x="106838" y="241198"/>
                </a:lnTo>
                <a:lnTo>
                  <a:pt x="84093" y="281819"/>
                </a:lnTo>
                <a:lnTo>
                  <a:pt x="78583" y="317565"/>
                </a:lnTo>
                <a:lnTo>
                  <a:pt x="81034" y="339529"/>
                </a:lnTo>
                <a:lnTo>
                  <a:pt x="87469" y="360624"/>
                </a:lnTo>
                <a:lnTo>
                  <a:pt x="97338" y="380853"/>
                </a:lnTo>
                <a:lnTo>
                  <a:pt x="107256" y="401765"/>
                </a:lnTo>
                <a:lnTo>
                  <a:pt x="113992" y="423387"/>
                </a:lnTo>
                <a:lnTo>
                  <a:pt x="118510" y="445600"/>
                </a:lnTo>
                <a:lnTo>
                  <a:pt x="121773" y="468287"/>
                </a:lnTo>
                <a:lnTo>
                  <a:pt x="124363" y="487115"/>
                </a:lnTo>
                <a:lnTo>
                  <a:pt x="127533" y="505908"/>
                </a:lnTo>
                <a:lnTo>
                  <a:pt x="150287" y="578423"/>
                </a:lnTo>
                <a:lnTo>
                  <a:pt x="164331" y="614061"/>
                </a:lnTo>
                <a:lnTo>
                  <a:pt x="178577" y="649634"/>
                </a:lnTo>
                <a:lnTo>
                  <a:pt x="192417" y="685355"/>
                </a:lnTo>
                <a:lnTo>
                  <a:pt x="202001" y="713379"/>
                </a:lnTo>
                <a:lnTo>
                  <a:pt x="209847" y="741872"/>
                </a:lnTo>
                <a:lnTo>
                  <a:pt x="215787" y="770848"/>
                </a:lnTo>
                <a:lnTo>
                  <a:pt x="219652" y="800322"/>
                </a:lnTo>
                <a:lnTo>
                  <a:pt x="218450" y="820507"/>
                </a:lnTo>
                <a:lnTo>
                  <a:pt x="211113" y="837604"/>
                </a:lnTo>
                <a:lnTo>
                  <a:pt x="198075" y="850832"/>
                </a:lnTo>
                <a:lnTo>
                  <a:pt x="179768" y="859409"/>
                </a:lnTo>
                <a:lnTo>
                  <a:pt x="159825" y="864966"/>
                </a:lnTo>
                <a:lnTo>
                  <a:pt x="149889" y="867867"/>
                </a:lnTo>
                <a:lnTo>
                  <a:pt x="140055" y="871067"/>
                </a:lnTo>
                <a:lnTo>
                  <a:pt x="121004" y="877870"/>
                </a:lnTo>
                <a:lnTo>
                  <a:pt x="83006" y="891824"/>
                </a:lnTo>
                <a:lnTo>
                  <a:pt x="63899" y="898474"/>
                </a:lnTo>
                <a:lnTo>
                  <a:pt x="52605" y="901751"/>
                </a:lnTo>
                <a:lnTo>
                  <a:pt x="29677" y="907305"/>
                </a:lnTo>
                <a:lnTo>
                  <a:pt x="18433" y="910704"/>
                </a:lnTo>
                <a:lnTo>
                  <a:pt x="9037" y="915902"/>
                </a:lnTo>
                <a:lnTo>
                  <a:pt x="2897" y="923483"/>
                </a:lnTo>
                <a:lnTo>
                  <a:pt x="0" y="932983"/>
                </a:lnTo>
                <a:lnTo>
                  <a:pt x="329" y="943940"/>
                </a:lnTo>
                <a:lnTo>
                  <a:pt x="7549" y="963781"/>
                </a:lnTo>
                <a:lnTo>
                  <a:pt x="20895" y="978603"/>
                </a:lnTo>
                <a:lnTo>
                  <a:pt x="38939" y="987331"/>
                </a:lnTo>
                <a:lnTo>
                  <a:pt x="60254" y="988891"/>
                </a:lnTo>
                <a:lnTo>
                  <a:pt x="69580" y="987835"/>
                </a:lnTo>
                <a:lnTo>
                  <a:pt x="78870" y="986939"/>
                </a:lnTo>
                <a:lnTo>
                  <a:pt x="88285" y="986652"/>
                </a:lnTo>
                <a:lnTo>
                  <a:pt x="97986" y="987425"/>
                </a:lnTo>
                <a:lnTo>
                  <a:pt x="127800" y="990087"/>
                </a:lnTo>
                <a:lnTo>
                  <a:pt x="157647" y="989934"/>
                </a:lnTo>
                <a:lnTo>
                  <a:pt x="187485" y="987869"/>
                </a:lnTo>
                <a:lnTo>
                  <a:pt x="217271" y="984796"/>
                </a:lnTo>
                <a:lnTo>
                  <a:pt x="235691" y="982658"/>
                </a:lnTo>
                <a:lnTo>
                  <a:pt x="254074" y="980928"/>
                </a:lnTo>
                <a:lnTo>
                  <a:pt x="272523" y="980487"/>
                </a:lnTo>
                <a:lnTo>
                  <a:pt x="291140" y="982218"/>
                </a:lnTo>
                <a:lnTo>
                  <a:pt x="307314" y="984712"/>
                </a:lnTo>
                <a:lnTo>
                  <a:pt x="323566" y="986797"/>
                </a:lnTo>
                <a:lnTo>
                  <a:pt x="339871" y="988409"/>
                </a:lnTo>
                <a:lnTo>
                  <a:pt x="356202" y="989482"/>
                </a:lnTo>
                <a:lnTo>
                  <a:pt x="382395" y="986859"/>
                </a:lnTo>
                <a:lnTo>
                  <a:pt x="403946" y="976800"/>
                </a:lnTo>
                <a:lnTo>
                  <a:pt x="420080" y="960092"/>
                </a:lnTo>
                <a:lnTo>
                  <a:pt x="430021" y="937520"/>
                </a:lnTo>
                <a:lnTo>
                  <a:pt x="432622" y="920385"/>
                </a:lnTo>
                <a:lnTo>
                  <a:pt x="431578" y="903796"/>
                </a:lnTo>
                <a:lnTo>
                  <a:pt x="427286" y="887784"/>
                </a:lnTo>
                <a:lnTo>
                  <a:pt x="420147" y="872382"/>
                </a:lnTo>
                <a:lnTo>
                  <a:pt x="401181" y="833884"/>
                </a:lnTo>
                <a:lnTo>
                  <a:pt x="386414" y="794090"/>
                </a:lnTo>
                <a:lnTo>
                  <a:pt x="375745" y="753035"/>
                </a:lnTo>
                <a:lnTo>
                  <a:pt x="369074" y="710755"/>
                </a:lnTo>
                <a:lnTo>
                  <a:pt x="366237" y="664181"/>
                </a:lnTo>
                <a:lnTo>
                  <a:pt x="367336" y="617758"/>
                </a:lnTo>
                <a:lnTo>
                  <a:pt x="371445" y="571461"/>
                </a:lnTo>
                <a:lnTo>
                  <a:pt x="377634" y="525265"/>
                </a:lnTo>
                <a:lnTo>
                  <a:pt x="380232" y="499239"/>
                </a:lnTo>
                <a:lnTo>
                  <a:pt x="376508" y="447883"/>
                </a:lnTo>
                <a:lnTo>
                  <a:pt x="361096" y="400614"/>
                </a:lnTo>
                <a:lnTo>
                  <a:pt x="339108" y="359609"/>
                </a:lnTo>
                <a:lnTo>
                  <a:pt x="320731" y="333819"/>
                </a:lnTo>
                <a:lnTo>
                  <a:pt x="320331" y="328168"/>
                </a:lnTo>
                <a:lnTo>
                  <a:pt x="326237" y="322980"/>
                </a:lnTo>
                <a:lnTo>
                  <a:pt x="344700" y="305945"/>
                </a:lnTo>
                <a:lnTo>
                  <a:pt x="354284" y="297990"/>
                </a:lnTo>
                <a:lnTo>
                  <a:pt x="364559" y="291306"/>
                </a:lnTo>
                <a:lnTo>
                  <a:pt x="410630" y="264669"/>
                </a:lnTo>
                <a:lnTo>
                  <a:pt x="454847" y="235486"/>
                </a:lnTo>
                <a:lnTo>
                  <a:pt x="497075" y="203555"/>
                </a:lnTo>
                <a:lnTo>
                  <a:pt x="537177" y="168675"/>
                </a:lnTo>
                <a:lnTo>
                  <a:pt x="567275" y="138574"/>
                </a:lnTo>
                <a:lnTo>
                  <a:pt x="594449" y="106268"/>
                </a:lnTo>
                <a:lnTo>
                  <a:pt x="617773" y="71119"/>
                </a:lnTo>
                <a:lnTo>
                  <a:pt x="636320" y="32492"/>
                </a:lnTo>
                <a:lnTo>
                  <a:pt x="639356" y="21426"/>
                </a:lnTo>
                <a:lnTo>
                  <a:pt x="638535" y="12776"/>
                </a:lnTo>
                <a:lnTo>
                  <a:pt x="633536" y="5861"/>
                </a:lnTo>
                <a:lnTo>
                  <a:pt x="624039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779629" y="2118995"/>
            <a:ext cx="932243" cy="10800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5859" y="434238"/>
            <a:ext cx="121278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65" dirty="0"/>
              <a:t>ПРОГРЕССИРОВАНИЕ</a:t>
            </a:r>
            <a:r>
              <a:rPr sz="4400" spc="-65" dirty="0"/>
              <a:t> </a:t>
            </a:r>
            <a:r>
              <a:rPr sz="4400" spc="-175" dirty="0"/>
              <a:t>ЗАБОЛЕВАНИЯ</a:t>
            </a:r>
            <a:r>
              <a:rPr sz="4400" spc="-65" dirty="0"/>
              <a:t> </a:t>
            </a:r>
            <a:r>
              <a:rPr sz="4400" spc="-175" dirty="0"/>
              <a:t>И</a:t>
            </a:r>
            <a:r>
              <a:rPr sz="4400" spc="-65" dirty="0"/>
              <a:t> </a:t>
            </a:r>
            <a:r>
              <a:rPr sz="4400" spc="-165" dirty="0"/>
              <a:t>ВЫБОР</a:t>
            </a:r>
            <a:r>
              <a:rPr sz="4400" spc="-65" dirty="0"/>
              <a:t> </a:t>
            </a:r>
            <a:r>
              <a:rPr sz="4400" spc="-155" dirty="0"/>
              <a:t>ПИТРС</a:t>
            </a:r>
            <a:endParaRPr sz="4400"/>
          </a:p>
        </p:txBody>
      </p:sp>
      <p:sp>
        <p:nvSpPr>
          <p:cNvPr id="9" name="object 9"/>
          <p:cNvSpPr txBox="1"/>
          <p:nvPr/>
        </p:nvSpPr>
        <p:spPr>
          <a:xfrm>
            <a:off x="742825" y="9174569"/>
            <a:ext cx="688657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1 .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Inojosa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Н,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Proschmann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U.,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Journal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Neurology.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July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2019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; 2. Jeri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Burtchell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al.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Ther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(2019)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8:185–205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ПИТРС- препараты изменяющие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рассеянного склероза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59904" y="2369439"/>
            <a:ext cx="8772024" cy="5278544"/>
            <a:chOff x="3859904" y="2369439"/>
            <a:chExt cx="8772024" cy="5278544"/>
          </a:xfrm>
        </p:grpSpPr>
        <p:sp>
          <p:nvSpPr>
            <p:cNvPr id="12" name="object 12"/>
            <p:cNvSpPr/>
            <p:nvPr/>
          </p:nvSpPr>
          <p:spPr>
            <a:xfrm>
              <a:off x="8205882" y="4260851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09">
                  <a:moveTo>
                    <a:pt x="1204880" y="0"/>
                  </a:moveTo>
                  <a:lnTo>
                    <a:pt x="1156905" y="3325"/>
                  </a:lnTo>
                  <a:lnTo>
                    <a:pt x="1110743" y="19013"/>
                  </a:lnTo>
                  <a:lnTo>
                    <a:pt x="1068927" y="47211"/>
                  </a:lnTo>
                  <a:lnTo>
                    <a:pt x="674973" y="397699"/>
                  </a:lnTo>
                  <a:lnTo>
                    <a:pt x="699643" y="404980"/>
                  </a:lnTo>
                  <a:lnTo>
                    <a:pt x="723130" y="416072"/>
                  </a:lnTo>
                  <a:lnTo>
                    <a:pt x="764571" y="449718"/>
                  </a:lnTo>
                  <a:lnTo>
                    <a:pt x="789563" y="486783"/>
                  </a:lnTo>
                  <a:lnTo>
                    <a:pt x="803473" y="527700"/>
                  </a:lnTo>
                  <a:lnTo>
                    <a:pt x="806426" y="570226"/>
                  </a:lnTo>
                  <a:lnTo>
                    <a:pt x="798546" y="612118"/>
                  </a:lnTo>
                  <a:lnTo>
                    <a:pt x="779960" y="651136"/>
                  </a:lnTo>
                  <a:lnTo>
                    <a:pt x="750792" y="685037"/>
                  </a:lnTo>
                  <a:lnTo>
                    <a:pt x="713732" y="710044"/>
                  </a:lnTo>
                  <a:lnTo>
                    <a:pt x="672821" y="723957"/>
                  </a:lnTo>
                  <a:lnTo>
                    <a:pt x="630301" y="726908"/>
                  </a:lnTo>
                  <a:lnTo>
                    <a:pt x="588415" y="719027"/>
                  </a:lnTo>
                  <a:lnTo>
                    <a:pt x="549409" y="700446"/>
                  </a:lnTo>
                  <a:lnTo>
                    <a:pt x="515524" y="671295"/>
                  </a:lnTo>
                  <a:lnTo>
                    <a:pt x="486910" y="626249"/>
                  </a:lnTo>
                  <a:lnTo>
                    <a:pt x="474249" y="576293"/>
                  </a:lnTo>
                  <a:lnTo>
                    <a:pt x="62706" y="942390"/>
                  </a:lnTo>
                  <a:lnTo>
                    <a:pt x="29843" y="980625"/>
                  </a:lnTo>
                  <a:lnTo>
                    <a:pt x="8891" y="1024638"/>
                  </a:lnTo>
                  <a:lnTo>
                    <a:pt x="0" y="1071897"/>
                  </a:lnTo>
                  <a:lnTo>
                    <a:pt x="3321" y="1119868"/>
                  </a:lnTo>
                  <a:lnTo>
                    <a:pt x="19008" y="1166020"/>
                  </a:lnTo>
                  <a:lnTo>
                    <a:pt x="47212" y="1207820"/>
                  </a:lnTo>
                  <a:lnTo>
                    <a:pt x="431577" y="1639848"/>
                  </a:lnTo>
                  <a:lnTo>
                    <a:pt x="436571" y="1608452"/>
                  </a:lnTo>
                  <a:lnTo>
                    <a:pt x="447524" y="1578357"/>
                  </a:lnTo>
                  <a:lnTo>
                    <a:pt x="487140" y="1525796"/>
                  </a:lnTo>
                  <a:lnTo>
                    <a:pt x="524199" y="1500789"/>
                  </a:lnTo>
                  <a:lnTo>
                    <a:pt x="565113" y="1486875"/>
                  </a:lnTo>
                  <a:lnTo>
                    <a:pt x="607639" y="1483925"/>
                  </a:lnTo>
                  <a:lnTo>
                    <a:pt x="649535" y="1491805"/>
                  </a:lnTo>
                  <a:lnTo>
                    <a:pt x="688560" y="1510387"/>
                  </a:lnTo>
                  <a:lnTo>
                    <a:pt x="722471" y="1539537"/>
                  </a:lnTo>
                  <a:lnTo>
                    <a:pt x="747459" y="1576603"/>
                  </a:lnTo>
                  <a:lnTo>
                    <a:pt x="761359" y="1617524"/>
                  </a:lnTo>
                  <a:lnTo>
                    <a:pt x="764301" y="1660055"/>
                  </a:lnTo>
                  <a:lnTo>
                    <a:pt x="756417" y="1701953"/>
                  </a:lnTo>
                  <a:lnTo>
                    <a:pt x="737837" y="1740976"/>
                  </a:lnTo>
                  <a:lnTo>
                    <a:pt x="708691" y="1774881"/>
                  </a:lnTo>
                  <a:lnTo>
                    <a:pt x="651883" y="1808075"/>
                  </a:lnTo>
                  <a:lnTo>
                    <a:pt x="588930" y="1816753"/>
                  </a:lnTo>
                  <a:lnTo>
                    <a:pt x="942435" y="2214047"/>
                  </a:lnTo>
                  <a:lnTo>
                    <a:pt x="980652" y="2246929"/>
                  </a:lnTo>
                  <a:lnTo>
                    <a:pt x="1024655" y="2267886"/>
                  </a:lnTo>
                  <a:lnTo>
                    <a:pt x="1071911" y="2276774"/>
                  </a:lnTo>
                  <a:lnTo>
                    <a:pt x="1119887" y="2273445"/>
                  </a:lnTo>
                  <a:lnTo>
                    <a:pt x="1166049" y="2257753"/>
                  </a:lnTo>
                  <a:lnTo>
                    <a:pt x="1207865" y="2229554"/>
                  </a:lnTo>
                  <a:lnTo>
                    <a:pt x="1580991" y="1897569"/>
                  </a:lnTo>
                  <a:lnTo>
                    <a:pt x="1586581" y="1907126"/>
                  </a:lnTo>
                  <a:lnTo>
                    <a:pt x="1643372" y="1963114"/>
                  </a:lnTo>
                  <a:lnTo>
                    <a:pt x="1684437" y="1981118"/>
                  </a:lnTo>
                  <a:lnTo>
                    <a:pt x="1728144" y="1987931"/>
                  </a:lnTo>
                  <a:lnTo>
                    <a:pt x="1772163" y="1983491"/>
                  </a:lnTo>
                  <a:lnTo>
                    <a:pt x="1814165" y="1967736"/>
                  </a:lnTo>
                  <a:lnTo>
                    <a:pt x="1851818" y="1940603"/>
                  </a:lnTo>
                  <a:lnTo>
                    <a:pt x="1880949" y="1904499"/>
                  </a:lnTo>
                  <a:lnTo>
                    <a:pt x="1898954" y="1863427"/>
                  </a:lnTo>
                  <a:lnTo>
                    <a:pt x="1905769" y="1819717"/>
                  </a:lnTo>
                  <a:lnTo>
                    <a:pt x="1901329" y="1775701"/>
                  </a:lnTo>
                  <a:lnTo>
                    <a:pt x="1885569" y="1733710"/>
                  </a:lnTo>
                  <a:lnTo>
                    <a:pt x="1858422" y="1696077"/>
                  </a:lnTo>
                  <a:lnTo>
                    <a:pt x="1832578" y="1673732"/>
                  </a:lnTo>
                  <a:lnTo>
                    <a:pt x="2214022" y="1334375"/>
                  </a:lnTo>
                  <a:lnTo>
                    <a:pt x="2246911" y="1296130"/>
                  </a:lnTo>
                  <a:lnTo>
                    <a:pt x="2267882" y="1252115"/>
                  </a:lnTo>
                  <a:lnTo>
                    <a:pt x="2276784" y="1204857"/>
                  </a:lnTo>
                  <a:lnTo>
                    <a:pt x="2273468" y="1156889"/>
                  </a:lnTo>
                  <a:lnTo>
                    <a:pt x="2257783" y="1110739"/>
                  </a:lnTo>
                  <a:lnTo>
                    <a:pt x="2229580" y="1068939"/>
                  </a:lnTo>
                  <a:lnTo>
                    <a:pt x="1895316" y="693196"/>
                  </a:lnTo>
                  <a:lnTo>
                    <a:pt x="1914270" y="687372"/>
                  </a:lnTo>
                  <a:lnTo>
                    <a:pt x="1950082" y="668718"/>
                  </a:lnTo>
                  <a:lnTo>
                    <a:pt x="1995667" y="621951"/>
                  </a:lnTo>
                  <a:lnTo>
                    <a:pt x="2014254" y="582934"/>
                  </a:lnTo>
                  <a:lnTo>
                    <a:pt x="2022133" y="541039"/>
                  </a:lnTo>
                  <a:lnTo>
                    <a:pt x="2019181" y="498508"/>
                  </a:lnTo>
                  <a:lnTo>
                    <a:pt x="2005271" y="457588"/>
                  </a:lnTo>
                  <a:lnTo>
                    <a:pt x="1980279" y="420521"/>
                  </a:lnTo>
                  <a:lnTo>
                    <a:pt x="1946368" y="391371"/>
                  </a:lnTo>
                  <a:lnTo>
                    <a:pt x="1907343" y="372789"/>
                  </a:lnTo>
                  <a:lnTo>
                    <a:pt x="1865447" y="364909"/>
                  </a:lnTo>
                  <a:lnTo>
                    <a:pt x="1822921" y="367859"/>
                  </a:lnTo>
                  <a:lnTo>
                    <a:pt x="1782007" y="381773"/>
                  </a:lnTo>
                  <a:lnTo>
                    <a:pt x="1744948" y="406780"/>
                  </a:lnTo>
                  <a:lnTo>
                    <a:pt x="1717770" y="437734"/>
                  </a:lnTo>
                  <a:lnTo>
                    <a:pt x="1699545" y="473156"/>
                  </a:lnTo>
                  <a:lnTo>
                    <a:pt x="1334357" y="62711"/>
                  </a:lnTo>
                  <a:lnTo>
                    <a:pt x="1296139" y="29841"/>
                  </a:lnTo>
                  <a:lnTo>
                    <a:pt x="1252136" y="8888"/>
                  </a:lnTo>
                  <a:lnTo>
                    <a:pt x="1204880" y="0"/>
                  </a:lnTo>
                  <a:close/>
                </a:path>
              </a:pathLst>
            </a:custGeom>
            <a:solidFill>
              <a:srgbClr val="81CE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05882" y="4260851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09">
                  <a:moveTo>
                    <a:pt x="1744948" y="406780"/>
                  </a:moveTo>
                  <a:lnTo>
                    <a:pt x="1730246" y="421587"/>
                  </a:lnTo>
                  <a:lnTo>
                    <a:pt x="1717770" y="437734"/>
                  </a:lnTo>
                  <a:lnTo>
                    <a:pt x="1707532" y="454998"/>
                  </a:lnTo>
                  <a:lnTo>
                    <a:pt x="1699545" y="473156"/>
                  </a:lnTo>
                  <a:lnTo>
                    <a:pt x="1334357" y="62711"/>
                  </a:lnTo>
                  <a:lnTo>
                    <a:pt x="1296139" y="29841"/>
                  </a:lnTo>
                  <a:lnTo>
                    <a:pt x="1252136" y="8888"/>
                  </a:lnTo>
                  <a:lnTo>
                    <a:pt x="1204880" y="0"/>
                  </a:lnTo>
                  <a:lnTo>
                    <a:pt x="1156905" y="3325"/>
                  </a:lnTo>
                  <a:lnTo>
                    <a:pt x="1110743" y="19013"/>
                  </a:lnTo>
                  <a:lnTo>
                    <a:pt x="1068927" y="47211"/>
                  </a:lnTo>
                  <a:lnTo>
                    <a:pt x="674973" y="397699"/>
                  </a:lnTo>
                  <a:lnTo>
                    <a:pt x="699643" y="404980"/>
                  </a:lnTo>
                  <a:lnTo>
                    <a:pt x="723130" y="416072"/>
                  </a:lnTo>
                  <a:lnTo>
                    <a:pt x="764571" y="449718"/>
                  </a:lnTo>
                  <a:lnTo>
                    <a:pt x="789563" y="486783"/>
                  </a:lnTo>
                  <a:lnTo>
                    <a:pt x="803473" y="527700"/>
                  </a:lnTo>
                  <a:lnTo>
                    <a:pt x="806426" y="570226"/>
                  </a:lnTo>
                  <a:lnTo>
                    <a:pt x="798546" y="612118"/>
                  </a:lnTo>
                  <a:lnTo>
                    <a:pt x="779960" y="651136"/>
                  </a:lnTo>
                  <a:lnTo>
                    <a:pt x="750792" y="685037"/>
                  </a:lnTo>
                  <a:lnTo>
                    <a:pt x="713732" y="710044"/>
                  </a:lnTo>
                  <a:lnTo>
                    <a:pt x="672821" y="723957"/>
                  </a:lnTo>
                  <a:lnTo>
                    <a:pt x="630301" y="726908"/>
                  </a:lnTo>
                  <a:lnTo>
                    <a:pt x="588415" y="719027"/>
                  </a:lnTo>
                  <a:lnTo>
                    <a:pt x="549409" y="700446"/>
                  </a:lnTo>
                  <a:lnTo>
                    <a:pt x="515524" y="671295"/>
                  </a:lnTo>
                  <a:lnTo>
                    <a:pt x="486910" y="626249"/>
                  </a:lnTo>
                  <a:lnTo>
                    <a:pt x="474249" y="576293"/>
                  </a:lnTo>
                  <a:lnTo>
                    <a:pt x="62706" y="942390"/>
                  </a:lnTo>
                  <a:lnTo>
                    <a:pt x="29843" y="980625"/>
                  </a:lnTo>
                  <a:lnTo>
                    <a:pt x="8891" y="1024638"/>
                  </a:lnTo>
                  <a:lnTo>
                    <a:pt x="0" y="1071897"/>
                  </a:lnTo>
                  <a:lnTo>
                    <a:pt x="3321" y="1119868"/>
                  </a:lnTo>
                  <a:lnTo>
                    <a:pt x="19008" y="1166020"/>
                  </a:lnTo>
                  <a:lnTo>
                    <a:pt x="47212" y="1207820"/>
                  </a:lnTo>
                  <a:lnTo>
                    <a:pt x="431577" y="1639848"/>
                  </a:lnTo>
                  <a:lnTo>
                    <a:pt x="436571" y="1608452"/>
                  </a:lnTo>
                  <a:lnTo>
                    <a:pt x="447524" y="1578357"/>
                  </a:lnTo>
                  <a:lnTo>
                    <a:pt x="487140" y="1525796"/>
                  </a:lnTo>
                  <a:lnTo>
                    <a:pt x="524199" y="1500789"/>
                  </a:lnTo>
                  <a:lnTo>
                    <a:pt x="565113" y="1486875"/>
                  </a:lnTo>
                  <a:lnTo>
                    <a:pt x="607639" y="1483925"/>
                  </a:lnTo>
                  <a:lnTo>
                    <a:pt x="649535" y="1491805"/>
                  </a:lnTo>
                  <a:lnTo>
                    <a:pt x="688560" y="1510387"/>
                  </a:lnTo>
                  <a:lnTo>
                    <a:pt x="722471" y="1539537"/>
                  </a:lnTo>
                  <a:lnTo>
                    <a:pt x="747459" y="1576603"/>
                  </a:lnTo>
                  <a:lnTo>
                    <a:pt x="761359" y="1617524"/>
                  </a:lnTo>
                  <a:lnTo>
                    <a:pt x="764301" y="1660055"/>
                  </a:lnTo>
                  <a:lnTo>
                    <a:pt x="756417" y="1701953"/>
                  </a:lnTo>
                  <a:lnTo>
                    <a:pt x="737837" y="1740976"/>
                  </a:lnTo>
                  <a:lnTo>
                    <a:pt x="708691" y="1774881"/>
                  </a:lnTo>
                  <a:lnTo>
                    <a:pt x="651883" y="1808075"/>
                  </a:lnTo>
                  <a:lnTo>
                    <a:pt x="588930" y="1816753"/>
                  </a:lnTo>
                  <a:lnTo>
                    <a:pt x="942435" y="2214047"/>
                  </a:lnTo>
                  <a:lnTo>
                    <a:pt x="980652" y="2246929"/>
                  </a:lnTo>
                  <a:lnTo>
                    <a:pt x="1024655" y="2267886"/>
                  </a:lnTo>
                  <a:lnTo>
                    <a:pt x="1071911" y="2276774"/>
                  </a:lnTo>
                  <a:lnTo>
                    <a:pt x="1119887" y="2273445"/>
                  </a:lnTo>
                  <a:lnTo>
                    <a:pt x="1166049" y="2257753"/>
                  </a:lnTo>
                  <a:lnTo>
                    <a:pt x="1207865" y="2229554"/>
                  </a:lnTo>
                  <a:lnTo>
                    <a:pt x="1580991" y="1897569"/>
                  </a:lnTo>
                  <a:lnTo>
                    <a:pt x="1586581" y="1907126"/>
                  </a:lnTo>
                  <a:lnTo>
                    <a:pt x="1643372" y="1963114"/>
                  </a:lnTo>
                  <a:lnTo>
                    <a:pt x="1684437" y="1981118"/>
                  </a:lnTo>
                  <a:lnTo>
                    <a:pt x="1728144" y="1987931"/>
                  </a:lnTo>
                  <a:lnTo>
                    <a:pt x="1772163" y="1983491"/>
                  </a:lnTo>
                  <a:lnTo>
                    <a:pt x="1814165" y="1967736"/>
                  </a:lnTo>
                  <a:lnTo>
                    <a:pt x="1851818" y="1940603"/>
                  </a:lnTo>
                  <a:lnTo>
                    <a:pt x="1880949" y="1904499"/>
                  </a:lnTo>
                  <a:lnTo>
                    <a:pt x="1898954" y="1863427"/>
                  </a:lnTo>
                  <a:lnTo>
                    <a:pt x="1905769" y="1819717"/>
                  </a:lnTo>
                  <a:lnTo>
                    <a:pt x="1901329" y="1775701"/>
                  </a:lnTo>
                  <a:lnTo>
                    <a:pt x="1885569" y="1733710"/>
                  </a:lnTo>
                  <a:lnTo>
                    <a:pt x="1858422" y="1696077"/>
                  </a:lnTo>
                  <a:lnTo>
                    <a:pt x="1832578" y="1673732"/>
                  </a:lnTo>
                  <a:lnTo>
                    <a:pt x="2214022" y="1334375"/>
                  </a:lnTo>
                  <a:lnTo>
                    <a:pt x="2246911" y="1296130"/>
                  </a:lnTo>
                  <a:lnTo>
                    <a:pt x="2267882" y="1252115"/>
                  </a:lnTo>
                  <a:lnTo>
                    <a:pt x="2276784" y="1204857"/>
                  </a:lnTo>
                  <a:lnTo>
                    <a:pt x="2273468" y="1156889"/>
                  </a:lnTo>
                  <a:lnTo>
                    <a:pt x="2257783" y="1110739"/>
                  </a:lnTo>
                  <a:lnTo>
                    <a:pt x="2229580" y="1068939"/>
                  </a:lnTo>
                  <a:lnTo>
                    <a:pt x="1895316" y="693196"/>
                  </a:lnTo>
                  <a:lnTo>
                    <a:pt x="1914270" y="687372"/>
                  </a:lnTo>
                  <a:lnTo>
                    <a:pt x="1950082" y="668718"/>
                  </a:lnTo>
                  <a:lnTo>
                    <a:pt x="1995667" y="621951"/>
                  </a:lnTo>
                  <a:lnTo>
                    <a:pt x="2014254" y="582934"/>
                  </a:lnTo>
                  <a:lnTo>
                    <a:pt x="2022133" y="541039"/>
                  </a:lnTo>
                  <a:lnTo>
                    <a:pt x="2019181" y="498508"/>
                  </a:lnTo>
                  <a:lnTo>
                    <a:pt x="2005271" y="457588"/>
                  </a:lnTo>
                  <a:lnTo>
                    <a:pt x="1980279" y="420521"/>
                  </a:lnTo>
                  <a:lnTo>
                    <a:pt x="1946368" y="391371"/>
                  </a:lnTo>
                  <a:lnTo>
                    <a:pt x="1907343" y="372789"/>
                  </a:lnTo>
                  <a:lnTo>
                    <a:pt x="1865447" y="364909"/>
                  </a:lnTo>
                  <a:lnTo>
                    <a:pt x="1822921" y="367859"/>
                  </a:lnTo>
                  <a:lnTo>
                    <a:pt x="1782007" y="381773"/>
                  </a:lnTo>
                  <a:lnTo>
                    <a:pt x="1744948" y="40678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11872" y="2988699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10">
                  <a:moveTo>
                    <a:pt x="1204864" y="0"/>
                  </a:moveTo>
                  <a:lnTo>
                    <a:pt x="1156894" y="3331"/>
                  </a:lnTo>
                  <a:lnTo>
                    <a:pt x="1110748" y="19028"/>
                  </a:lnTo>
                  <a:lnTo>
                    <a:pt x="1068958" y="47236"/>
                  </a:lnTo>
                  <a:lnTo>
                    <a:pt x="674941" y="397692"/>
                  </a:lnTo>
                  <a:lnTo>
                    <a:pt x="699639" y="404979"/>
                  </a:lnTo>
                  <a:lnTo>
                    <a:pt x="723122" y="416075"/>
                  </a:lnTo>
                  <a:lnTo>
                    <a:pt x="764540" y="449699"/>
                  </a:lnTo>
                  <a:lnTo>
                    <a:pt x="789554" y="486762"/>
                  </a:lnTo>
                  <a:lnTo>
                    <a:pt x="803470" y="527683"/>
                  </a:lnTo>
                  <a:lnTo>
                    <a:pt x="806418" y="570217"/>
                  </a:lnTo>
                  <a:lnTo>
                    <a:pt x="798528" y="612117"/>
                  </a:lnTo>
                  <a:lnTo>
                    <a:pt x="779932" y="651136"/>
                  </a:lnTo>
                  <a:lnTo>
                    <a:pt x="750760" y="685030"/>
                  </a:lnTo>
                  <a:lnTo>
                    <a:pt x="713723" y="710037"/>
                  </a:lnTo>
                  <a:lnTo>
                    <a:pt x="672817" y="723950"/>
                  </a:lnTo>
                  <a:lnTo>
                    <a:pt x="630293" y="726901"/>
                  </a:lnTo>
                  <a:lnTo>
                    <a:pt x="588398" y="719020"/>
                  </a:lnTo>
                  <a:lnTo>
                    <a:pt x="549381" y="700439"/>
                  </a:lnTo>
                  <a:lnTo>
                    <a:pt x="515493" y="671288"/>
                  </a:lnTo>
                  <a:lnTo>
                    <a:pt x="486878" y="626244"/>
                  </a:lnTo>
                  <a:lnTo>
                    <a:pt x="474218" y="576286"/>
                  </a:lnTo>
                  <a:lnTo>
                    <a:pt x="62737" y="942408"/>
                  </a:lnTo>
                  <a:lnTo>
                    <a:pt x="29853" y="980633"/>
                  </a:lnTo>
                  <a:lnTo>
                    <a:pt x="8892" y="1024640"/>
                  </a:lnTo>
                  <a:lnTo>
                    <a:pt x="0" y="1071896"/>
                  </a:lnTo>
                  <a:lnTo>
                    <a:pt x="3320" y="1119870"/>
                  </a:lnTo>
                  <a:lnTo>
                    <a:pt x="18999" y="1166028"/>
                  </a:lnTo>
                  <a:lnTo>
                    <a:pt x="47180" y="1207838"/>
                  </a:lnTo>
                  <a:lnTo>
                    <a:pt x="431609" y="1639866"/>
                  </a:lnTo>
                  <a:lnTo>
                    <a:pt x="436566" y="1608455"/>
                  </a:lnTo>
                  <a:lnTo>
                    <a:pt x="447500" y="1578353"/>
                  </a:lnTo>
                  <a:lnTo>
                    <a:pt x="487108" y="1525789"/>
                  </a:lnTo>
                  <a:lnTo>
                    <a:pt x="524168" y="1500782"/>
                  </a:lnTo>
                  <a:lnTo>
                    <a:pt x="565081" y="1486868"/>
                  </a:lnTo>
                  <a:lnTo>
                    <a:pt x="607607" y="1483918"/>
                  </a:lnTo>
                  <a:lnTo>
                    <a:pt x="649503" y="1491798"/>
                  </a:lnTo>
                  <a:lnTo>
                    <a:pt x="688528" y="1510379"/>
                  </a:lnTo>
                  <a:lnTo>
                    <a:pt x="722439" y="1539530"/>
                  </a:lnTo>
                  <a:lnTo>
                    <a:pt x="747449" y="1576597"/>
                  </a:lnTo>
                  <a:lnTo>
                    <a:pt x="761357" y="1617518"/>
                  </a:lnTo>
                  <a:lnTo>
                    <a:pt x="764301" y="1660050"/>
                  </a:lnTo>
                  <a:lnTo>
                    <a:pt x="756419" y="1701949"/>
                  </a:lnTo>
                  <a:lnTo>
                    <a:pt x="737847" y="1740971"/>
                  </a:lnTo>
                  <a:lnTo>
                    <a:pt x="708723" y="1774874"/>
                  </a:lnTo>
                  <a:lnTo>
                    <a:pt x="651867" y="1808068"/>
                  </a:lnTo>
                  <a:lnTo>
                    <a:pt x="588962" y="1816746"/>
                  </a:lnTo>
                  <a:lnTo>
                    <a:pt x="942403" y="2214046"/>
                  </a:lnTo>
                  <a:lnTo>
                    <a:pt x="980643" y="2246927"/>
                  </a:lnTo>
                  <a:lnTo>
                    <a:pt x="1024652" y="2267887"/>
                  </a:lnTo>
                  <a:lnTo>
                    <a:pt x="1071903" y="2276777"/>
                  </a:lnTo>
                  <a:lnTo>
                    <a:pt x="1119869" y="2273449"/>
                  </a:lnTo>
                  <a:lnTo>
                    <a:pt x="1166021" y="2257755"/>
                  </a:lnTo>
                  <a:lnTo>
                    <a:pt x="1207833" y="2229546"/>
                  </a:lnTo>
                  <a:lnTo>
                    <a:pt x="1581023" y="1897562"/>
                  </a:lnTo>
                  <a:lnTo>
                    <a:pt x="1586576" y="1907119"/>
                  </a:lnTo>
                  <a:lnTo>
                    <a:pt x="1643367" y="1963106"/>
                  </a:lnTo>
                  <a:lnTo>
                    <a:pt x="1684448" y="1981111"/>
                  </a:lnTo>
                  <a:lnTo>
                    <a:pt x="1728160" y="1987924"/>
                  </a:lnTo>
                  <a:lnTo>
                    <a:pt x="1772174" y="1983484"/>
                  </a:lnTo>
                  <a:lnTo>
                    <a:pt x="1814160" y="1967729"/>
                  </a:lnTo>
                  <a:lnTo>
                    <a:pt x="1851786" y="1940596"/>
                  </a:lnTo>
                  <a:lnTo>
                    <a:pt x="1880917" y="1904492"/>
                  </a:lnTo>
                  <a:lnTo>
                    <a:pt x="1898922" y="1863420"/>
                  </a:lnTo>
                  <a:lnTo>
                    <a:pt x="1905738" y="1819709"/>
                  </a:lnTo>
                  <a:lnTo>
                    <a:pt x="1901298" y="1775694"/>
                  </a:lnTo>
                  <a:lnTo>
                    <a:pt x="1885537" y="1733703"/>
                  </a:lnTo>
                  <a:lnTo>
                    <a:pt x="1858391" y="1696070"/>
                  </a:lnTo>
                  <a:lnTo>
                    <a:pt x="1832609" y="1673725"/>
                  </a:lnTo>
                  <a:lnTo>
                    <a:pt x="2214054" y="1334368"/>
                  </a:lnTo>
                  <a:lnTo>
                    <a:pt x="2246938" y="1296123"/>
                  </a:lnTo>
                  <a:lnTo>
                    <a:pt x="2267897" y="1252107"/>
                  </a:lnTo>
                  <a:lnTo>
                    <a:pt x="2276784" y="1204850"/>
                  </a:lnTo>
                  <a:lnTo>
                    <a:pt x="2273452" y="1156882"/>
                  </a:lnTo>
                  <a:lnTo>
                    <a:pt x="2257756" y="1110732"/>
                  </a:lnTo>
                  <a:lnTo>
                    <a:pt x="2229548" y="1068932"/>
                  </a:lnTo>
                  <a:lnTo>
                    <a:pt x="1895284" y="693196"/>
                  </a:lnTo>
                  <a:lnTo>
                    <a:pt x="1914248" y="687371"/>
                  </a:lnTo>
                  <a:lnTo>
                    <a:pt x="1950103" y="668721"/>
                  </a:lnTo>
                  <a:lnTo>
                    <a:pt x="1995672" y="621946"/>
                  </a:lnTo>
                  <a:lnTo>
                    <a:pt x="2014241" y="582932"/>
                  </a:lnTo>
                  <a:lnTo>
                    <a:pt x="2022109" y="541038"/>
                  </a:lnTo>
                  <a:lnTo>
                    <a:pt x="2019151" y="498505"/>
                  </a:lnTo>
                  <a:lnTo>
                    <a:pt x="2005240" y="457575"/>
                  </a:lnTo>
                  <a:lnTo>
                    <a:pt x="1980247" y="420489"/>
                  </a:lnTo>
                  <a:lnTo>
                    <a:pt x="1946358" y="391343"/>
                  </a:lnTo>
                  <a:lnTo>
                    <a:pt x="1907340" y="372765"/>
                  </a:lnTo>
                  <a:lnTo>
                    <a:pt x="1865439" y="364886"/>
                  </a:lnTo>
                  <a:lnTo>
                    <a:pt x="1822903" y="367840"/>
                  </a:lnTo>
                  <a:lnTo>
                    <a:pt x="1781980" y="381758"/>
                  </a:lnTo>
                  <a:lnTo>
                    <a:pt x="1744916" y="406773"/>
                  </a:lnTo>
                  <a:lnTo>
                    <a:pt x="1717762" y="437721"/>
                  </a:lnTo>
                  <a:lnTo>
                    <a:pt x="1699513" y="473194"/>
                  </a:lnTo>
                  <a:lnTo>
                    <a:pt x="1334388" y="62730"/>
                  </a:lnTo>
                  <a:lnTo>
                    <a:pt x="1296144" y="29845"/>
                  </a:lnTo>
                  <a:lnTo>
                    <a:pt x="1252125" y="8886"/>
                  </a:lnTo>
                  <a:lnTo>
                    <a:pt x="1204864" y="0"/>
                  </a:lnTo>
                  <a:close/>
                </a:path>
              </a:pathLst>
            </a:custGeom>
            <a:solidFill>
              <a:srgbClr val="FFA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11872" y="2988699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10">
                  <a:moveTo>
                    <a:pt x="1744916" y="406773"/>
                  </a:moveTo>
                  <a:lnTo>
                    <a:pt x="1730223" y="421571"/>
                  </a:lnTo>
                  <a:lnTo>
                    <a:pt x="1717762" y="437721"/>
                  </a:lnTo>
                  <a:lnTo>
                    <a:pt x="1707527" y="455002"/>
                  </a:lnTo>
                  <a:lnTo>
                    <a:pt x="1699513" y="473194"/>
                  </a:lnTo>
                  <a:lnTo>
                    <a:pt x="1334388" y="62730"/>
                  </a:lnTo>
                  <a:lnTo>
                    <a:pt x="1296144" y="29845"/>
                  </a:lnTo>
                  <a:lnTo>
                    <a:pt x="1252125" y="8886"/>
                  </a:lnTo>
                  <a:lnTo>
                    <a:pt x="1204864" y="0"/>
                  </a:lnTo>
                  <a:lnTo>
                    <a:pt x="1156894" y="3331"/>
                  </a:lnTo>
                  <a:lnTo>
                    <a:pt x="1110748" y="19028"/>
                  </a:lnTo>
                  <a:lnTo>
                    <a:pt x="1068958" y="47236"/>
                  </a:lnTo>
                  <a:lnTo>
                    <a:pt x="674941" y="397692"/>
                  </a:lnTo>
                  <a:lnTo>
                    <a:pt x="699639" y="404979"/>
                  </a:lnTo>
                  <a:lnTo>
                    <a:pt x="723122" y="416075"/>
                  </a:lnTo>
                  <a:lnTo>
                    <a:pt x="764540" y="449699"/>
                  </a:lnTo>
                  <a:lnTo>
                    <a:pt x="789554" y="486762"/>
                  </a:lnTo>
                  <a:lnTo>
                    <a:pt x="803470" y="527683"/>
                  </a:lnTo>
                  <a:lnTo>
                    <a:pt x="806418" y="570217"/>
                  </a:lnTo>
                  <a:lnTo>
                    <a:pt x="798528" y="612117"/>
                  </a:lnTo>
                  <a:lnTo>
                    <a:pt x="779932" y="651136"/>
                  </a:lnTo>
                  <a:lnTo>
                    <a:pt x="750760" y="685030"/>
                  </a:lnTo>
                  <a:lnTo>
                    <a:pt x="713723" y="710037"/>
                  </a:lnTo>
                  <a:lnTo>
                    <a:pt x="672817" y="723950"/>
                  </a:lnTo>
                  <a:lnTo>
                    <a:pt x="630293" y="726901"/>
                  </a:lnTo>
                  <a:lnTo>
                    <a:pt x="588398" y="719020"/>
                  </a:lnTo>
                  <a:lnTo>
                    <a:pt x="549381" y="700439"/>
                  </a:lnTo>
                  <a:lnTo>
                    <a:pt x="515493" y="671288"/>
                  </a:lnTo>
                  <a:lnTo>
                    <a:pt x="486878" y="626244"/>
                  </a:lnTo>
                  <a:lnTo>
                    <a:pt x="474218" y="576286"/>
                  </a:lnTo>
                  <a:lnTo>
                    <a:pt x="62737" y="942408"/>
                  </a:lnTo>
                  <a:lnTo>
                    <a:pt x="29853" y="980633"/>
                  </a:lnTo>
                  <a:lnTo>
                    <a:pt x="8892" y="1024640"/>
                  </a:lnTo>
                  <a:lnTo>
                    <a:pt x="0" y="1071896"/>
                  </a:lnTo>
                  <a:lnTo>
                    <a:pt x="3320" y="1119870"/>
                  </a:lnTo>
                  <a:lnTo>
                    <a:pt x="18999" y="1166028"/>
                  </a:lnTo>
                  <a:lnTo>
                    <a:pt x="47180" y="1207838"/>
                  </a:lnTo>
                  <a:lnTo>
                    <a:pt x="431609" y="1639866"/>
                  </a:lnTo>
                  <a:lnTo>
                    <a:pt x="436566" y="1608455"/>
                  </a:lnTo>
                  <a:lnTo>
                    <a:pt x="447500" y="1578353"/>
                  </a:lnTo>
                  <a:lnTo>
                    <a:pt x="487108" y="1525789"/>
                  </a:lnTo>
                  <a:lnTo>
                    <a:pt x="524168" y="1500782"/>
                  </a:lnTo>
                  <a:lnTo>
                    <a:pt x="565081" y="1486868"/>
                  </a:lnTo>
                  <a:lnTo>
                    <a:pt x="607607" y="1483918"/>
                  </a:lnTo>
                  <a:lnTo>
                    <a:pt x="649503" y="1491798"/>
                  </a:lnTo>
                  <a:lnTo>
                    <a:pt x="688528" y="1510379"/>
                  </a:lnTo>
                  <a:lnTo>
                    <a:pt x="722439" y="1539530"/>
                  </a:lnTo>
                  <a:lnTo>
                    <a:pt x="747449" y="1576597"/>
                  </a:lnTo>
                  <a:lnTo>
                    <a:pt x="761357" y="1617518"/>
                  </a:lnTo>
                  <a:lnTo>
                    <a:pt x="764301" y="1660050"/>
                  </a:lnTo>
                  <a:lnTo>
                    <a:pt x="756419" y="1701949"/>
                  </a:lnTo>
                  <a:lnTo>
                    <a:pt x="737847" y="1740971"/>
                  </a:lnTo>
                  <a:lnTo>
                    <a:pt x="708723" y="1774874"/>
                  </a:lnTo>
                  <a:lnTo>
                    <a:pt x="651867" y="1808068"/>
                  </a:lnTo>
                  <a:lnTo>
                    <a:pt x="588962" y="1816746"/>
                  </a:lnTo>
                  <a:lnTo>
                    <a:pt x="942403" y="2214046"/>
                  </a:lnTo>
                  <a:lnTo>
                    <a:pt x="980643" y="2246927"/>
                  </a:lnTo>
                  <a:lnTo>
                    <a:pt x="1024652" y="2267887"/>
                  </a:lnTo>
                  <a:lnTo>
                    <a:pt x="1071903" y="2276777"/>
                  </a:lnTo>
                  <a:lnTo>
                    <a:pt x="1119869" y="2273449"/>
                  </a:lnTo>
                  <a:lnTo>
                    <a:pt x="1166021" y="2257755"/>
                  </a:lnTo>
                  <a:lnTo>
                    <a:pt x="1207833" y="2229546"/>
                  </a:lnTo>
                  <a:lnTo>
                    <a:pt x="1581023" y="1897562"/>
                  </a:lnTo>
                  <a:lnTo>
                    <a:pt x="1586576" y="1907119"/>
                  </a:lnTo>
                  <a:lnTo>
                    <a:pt x="1643367" y="1963106"/>
                  </a:lnTo>
                  <a:lnTo>
                    <a:pt x="1684448" y="1981111"/>
                  </a:lnTo>
                  <a:lnTo>
                    <a:pt x="1728160" y="1987924"/>
                  </a:lnTo>
                  <a:lnTo>
                    <a:pt x="1772174" y="1983484"/>
                  </a:lnTo>
                  <a:lnTo>
                    <a:pt x="1814160" y="1967729"/>
                  </a:lnTo>
                  <a:lnTo>
                    <a:pt x="1851786" y="1940596"/>
                  </a:lnTo>
                  <a:lnTo>
                    <a:pt x="1880917" y="1904492"/>
                  </a:lnTo>
                  <a:lnTo>
                    <a:pt x="1898922" y="1863420"/>
                  </a:lnTo>
                  <a:lnTo>
                    <a:pt x="1905738" y="1819709"/>
                  </a:lnTo>
                  <a:lnTo>
                    <a:pt x="1901298" y="1775694"/>
                  </a:lnTo>
                  <a:lnTo>
                    <a:pt x="1885537" y="1733703"/>
                  </a:lnTo>
                  <a:lnTo>
                    <a:pt x="1858391" y="1696070"/>
                  </a:lnTo>
                  <a:lnTo>
                    <a:pt x="1832609" y="1673725"/>
                  </a:lnTo>
                  <a:lnTo>
                    <a:pt x="2214054" y="1334368"/>
                  </a:lnTo>
                  <a:lnTo>
                    <a:pt x="2246938" y="1296123"/>
                  </a:lnTo>
                  <a:lnTo>
                    <a:pt x="2267897" y="1252107"/>
                  </a:lnTo>
                  <a:lnTo>
                    <a:pt x="2276784" y="1204850"/>
                  </a:lnTo>
                  <a:lnTo>
                    <a:pt x="2273452" y="1156882"/>
                  </a:lnTo>
                  <a:lnTo>
                    <a:pt x="2257756" y="1110732"/>
                  </a:lnTo>
                  <a:lnTo>
                    <a:pt x="2229548" y="1068932"/>
                  </a:lnTo>
                  <a:lnTo>
                    <a:pt x="1895284" y="693196"/>
                  </a:lnTo>
                  <a:lnTo>
                    <a:pt x="1914248" y="687371"/>
                  </a:lnTo>
                  <a:lnTo>
                    <a:pt x="1950103" y="668721"/>
                  </a:lnTo>
                  <a:lnTo>
                    <a:pt x="1995672" y="621946"/>
                  </a:lnTo>
                  <a:lnTo>
                    <a:pt x="2014241" y="582932"/>
                  </a:lnTo>
                  <a:lnTo>
                    <a:pt x="2022109" y="541038"/>
                  </a:lnTo>
                  <a:lnTo>
                    <a:pt x="2019151" y="498505"/>
                  </a:lnTo>
                  <a:lnTo>
                    <a:pt x="2005240" y="457575"/>
                  </a:lnTo>
                  <a:lnTo>
                    <a:pt x="1980247" y="420489"/>
                  </a:lnTo>
                  <a:lnTo>
                    <a:pt x="1946358" y="391343"/>
                  </a:lnTo>
                  <a:lnTo>
                    <a:pt x="1907340" y="372765"/>
                  </a:lnTo>
                  <a:lnTo>
                    <a:pt x="1865439" y="364886"/>
                  </a:lnTo>
                  <a:lnTo>
                    <a:pt x="1822903" y="367840"/>
                  </a:lnTo>
                  <a:lnTo>
                    <a:pt x="1781980" y="381758"/>
                  </a:lnTo>
                  <a:lnTo>
                    <a:pt x="1744916" y="40677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212578" y="6249225"/>
              <a:ext cx="2419350" cy="680720"/>
            </a:xfrm>
            <a:custGeom>
              <a:avLst/>
              <a:gdLst/>
              <a:ahLst/>
              <a:cxnLst/>
              <a:rect l="l" t="t" r="r" b="b"/>
              <a:pathLst>
                <a:path w="2419350" h="680720">
                  <a:moveTo>
                    <a:pt x="0" y="0"/>
                  </a:moveTo>
                  <a:lnTo>
                    <a:pt x="2419286" y="0"/>
                  </a:lnTo>
                  <a:lnTo>
                    <a:pt x="2419286" y="680123"/>
                  </a:lnTo>
                </a:path>
              </a:pathLst>
            </a:custGeom>
            <a:ln w="25400">
              <a:solidFill>
                <a:srgbClr val="1CC4B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12923" y="2369439"/>
              <a:ext cx="1586865" cy="782320"/>
            </a:xfrm>
            <a:custGeom>
              <a:avLst/>
              <a:gdLst/>
              <a:ahLst/>
              <a:cxnLst/>
              <a:rect l="l" t="t" r="r" b="b"/>
              <a:pathLst>
                <a:path w="1586865" h="782319">
                  <a:moveTo>
                    <a:pt x="0" y="782193"/>
                  </a:moveTo>
                  <a:lnTo>
                    <a:pt x="0" y="0"/>
                  </a:lnTo>
                  <a:lnTo>
                    <a:pt x="1586801" y="0"/>
                  </a:lnTo>
                </a:path>
              </a:pathLst>
            </a:custGeom>
            <a:ln w="25400">
              <a:solidFill>
                <a:srgbClr val="FF98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59904" y="3696157"/>
              <a:ext cx="2185670" cy="866140"/>
            </a:xfrm>
            <a:custGeom>
              <a:avLst/>
              <a:gdLst/>
              <a:ahLst/>
              <a:cxnLst/>
              <a:rect l="l" t="t" r="r" b="b"/>
              <a:pathLst>
                <a:path w="2185670" h="866139">
                  <a:moveTo>
                    <a:pt x="0" y="0"/>
                  </a:moveTo>
                  <a:lnTo>
                    <a:pt x="0" y="866101"/>
                  </a:lnTo>
                  <a:lnTo>
                    <a:pt x="2185047" y="866101"/>
                  </a:lnTo>
                </a:path>
              </a:pathLst>
            </a:custGeom>
            <a:ln w="25400">
              <a:solidFill>
                <a:srgbClr val="00849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53234" y="4113821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10">
                  <a:moveTo>
                    <a:pt x="1204870" y="0"/>
                  </a:moveTo>
                  <a:lnTo>
                    <a:pt x="1156900" y="3330"/>
                  </a:lnTo>
                  <a:lnTo>
                    <a:pt x="1110754" y="19023"/>
                  </a:lnTo>
                  <a:lnTo>
                    <a:pt x="1068964" y="47225"/>
                  </a:lnTo>
                  <a:lnTo>
                    <a:pt x="701680" y="373977"/>
                  </a:lnTo>
                  <a:lnTo>
                    <a:pt x="673422" y="337487"/>
                  </a:lnTo>
                  <a:lnTo>
                    <a:pt x="636918" y="309275"/>
                  </a:lnTo>
                  <a:lnTo>
                    <a:pt x="593854" y="291078"/>
                  </a:lnTo>
                  <a:lnTo>
                    <a:pt x="545915" y="284626"/>
                  </a:lnTo>
                  <a:lnTo>
                    <a:pt x="497855" y="291084"/>
                  </a:lnTo>
                  <a:lnTo>
                    <a:pt x="454673" y="309308"/>
                  </a:lnTo>
                  <a:lnTo>
                    <a:pt x="418089" y="337575"/>
                  </a:lnTo>
                  <a:lnTo>
                    <a:pt x="389826" y="374162"/>
                  </a:lnTo>
                  <a:lnTo>
                    <a:pt x="371605" y="417346"/>
                  </a:lnTo>
                  <a:lnTo>
                    <a:pt x="365149" y="465404"/>
                  </a:lnTo>
                  <a:lnTo>
                    <a:pt x="370249" y="508101"/>
                  </a:lnTo>
                  <a:lnTo>
                    <a:pt x="384738" y="547115"/>
                  </a:lnTo>
                  <a:lnTo>
                    <a:pt x="407398" y="581278"/>
                  </a:lnTo>
                  <a:lnTo>
                    <a:pt x="437012" y="609422"/>
                  </a:lnTo>
                  <a:lnTo>
                    <a:pt x="62730" y="942397"/>
                  </a:lnTo>
                  <a:lnTo>
                    <a:pt x="29849" y="980633"/>
                  </a:lnTo>
                  <a:lnTo>
                    <a:pt x="8890" y="1024647"/>
                  </a:lnTo>
                  <a:lnTo>
                    <a:pt x="0" y="1071906"/>
                  </a:lnTo>
                  <a:lnTo>
                    <a:pt x="3327" y="1119878"/>
                  </a:lnTo>
                  <a:lnTo>
                    <a:pt x="19021" y="1166032"/>
                  </a:lnTo>
                  <a:lnTo>
                    <a:pt x="47230" y="1207834"/>
                  </a:lnTo>
                  <a:lnTo>
                    <a:pt x="431576" y="1639856"/>
                  </a:lnTo>
                  <a:lnTo>
                    <a:pt x="436568" y="1608460"/>
                  </a:lnTo>
                  <a:lnTo>
                    <a:pt x="447524" y="1578365"/>
                  </a:lnTo>
                  <a:lnTo>
                    <a:pt x="487114" y="1525804"/>
                  </a:lnTo>
                  <a:lnTo>
                    <a:pt x="524173" y="1500799"/>
                  </a:lnTo>
                  <a:lnTo>
                    <a:pt x="565087" y="1486886"/>
                  </a:lnTo>
                  <a:lnTo>
                    <a:pt x="607613" y="1483935"/>
                  </a:lnTo>
                  <a:lnTo>
                    <a:pt x="649509" y="1491815"/>
                  </a:lnTo>
                  <a:lnTo>
                    <a:pt x="688533" y="1510395"/>
                  </a:lnTo>
                  <a:lnTo>
                    <a:pt x="722445" y="1539545"/>
                  </a:lnTo>
                  <a:lnTo>
                    <a:pt x="747459" y="1576610"/>
                  </a:lnTo>
                  <a:lnTo>
                    <a:pt x="761377" y="1617527"/>
                  </a:lnTo>
                  <a:lnTo>
                    <a:pt x="764331" y="1660053"/>
                  </a:lnTo>
                  <a:lnTo>
                    <a:pt x="756452" y="1701947"/>
                  </a:lnTo>
                  <a:lnTo>
                    <a:pt x="737874" y="1740967"/>
                  </a:lnTo>
                  <a:lnTo>
                    <a:pt x="708729" y="1774870"/>
                  </a:lnTo>
                  <a:lnTo>
                    <a:pt x="651872" y="1808068"/>
                  </a:lnTo>
                  <a:lnTo>
                    <a:pt x="588968" y="1816767"/>
                  </a:lnTo>
                  <a:lnTo>
                    <a:pt x="942409" y="2214061"/>
                  </a:lnTo>
                  <a:lnTo>
                    <a:pt x="980653" y="2246934"/>
                  </a:lnTo>
                  <a:lnTo>
                    <a:pt x="1024672" y="2267889"/>
                  </a:lnTo>
                  <a:lnTo>
                    <a:pt x="1071933" y="2276778"/>
                  </a:lnTo>
                  <a:lnTo>
                    <a:pt x="1119903" y="2273452"/>
                  </a:lnTo>
                  <a:lnTo>
                    <a:pt x="1166049" y="2257762"/>
                  </a:lnTo>
                  <a:lnTo>
                    <a:pt x="1207839" y="2229561"/>
                  </a:lnTo>
                  <a:lnTo>
                    <a:pt x="1581028" y="1897552"/>
                  </a:lnTo>
                  <a:lnTo>
                    <a:pt x="1586608" y="1907120"/>
                  </a:lnTo>
                  <a:lnTo>
                    <a:pt x="1643372" y="1963125"/>
                  </a:lnTo>
                  <a:lnTo>
                    <a:pt x="1684453" y="1981128"/>
                  </a:lnTo>
                  <a:lnTo>
                    <a:pt x="1728165" y="1987941"/>
                  </a:lnTo>
                  <a:lnTo>
                    <a:pt x="1772180" y="1983501"/>
                  </a:lnTo>
                  <a:lnTo>
                    <a:pt x="1814165" y="1967748"/>
                  </a:lnTo>
                  <a:lnTo>
                    <a:pt x="1851792" y="1940617"/>
                  </a:lnTo>
                  <a:lnTo>
                    <a:pt x="1880922" y="1904514"/>
                  </a:lnTo>
                  <a:lnTo>
                    <a:pt x="1898928" y="1863441"/>
                  </a:lnTo>
                  <a:lnTo>
                    <a:pt x="1905743" y="1819731"/>
                  </a:lnTo>
                  <a:lnTo>
                    <a:pt x="1901303" y="1775715"/>
                  </a:lnTo>
                  <a:lnTo>
                    <a:pt x="1885543" y="1733725"/>
                  </a:lnTo>
                  <a:lnTo>
                    <a:pt x="1858396" y="1696092"/>
                  </a:lnTo>
                  <a:lnTo>
                    <a:pt x="1832615" y="1673740"/>
                  </a:lnTo>
                  <a:lnTo>
                    <a:pt x="2214060" y="1334364"/>
                  </a:lnTo>
                  <a:lnTo>
                    <a:pt x="2246944" y="1296128"/>
                  </a:lnTo>
                  <a:lnTo>
                    <a:pt x="2267903" y="1252115"/>
                  </a:lnTo>
                  <a:lnTo>
                    <a:pt x="2276790" y="1204856"/>
                  </a:lnTo>
                  <a:lnTo>
                    <a:pt x="2273458" y="1156883"/>
                  </a:lnTo>
                  <a:lnTo>
                    <a:pt x="2257761" y="1110730"/>
                  </a:lnTo>
                  <a:lnTo>
                    <a:pt x="2229554" y="1068928"/>
                  </a:lnTo>
                  <a:lnTo>
                    <a:pt x="1895290" y="693211"/>
                  </a:lnTo>
                  <a:lnTo>
                    <a:pt x="1914280" y="687375"/>
                  </a:lnTo>
                  <a:lnTo>
                    <a:pt x="1950118" y="668723"/>
                  </a:lnTo>
                  <a:lnTo>
                    <a:pt x="1995682" y="621952"/>
                  </a:lnTo>
                  <a:lnTo>
                    <a:pt x="2014260" y="582930"/>
                  </a:lnTo>
                  <a:lnTo>
                    <a:pt x="2022139" y="541033"/>
                  </a:lnTo>
                  <a:lnTo>
                    <a:pt x="2019185" y="498505"/>
                  </a:lnTo>
                  <a:lnTo>
                    <a:pt x="2005267" y="457591"/>
                  </a:lnTo>
                  <a:lnTo>
                    <a:pt x="1980253" y="420535"/>
                  </a:lnTo>
                  <a:lnTo>
                    <a:pt x="1946341" y="391385"/>
                  </a:lnTo>
                  <a:lnTo>
                    <a:pt x="1907317" y="372804"/>
                  </a:lnTo>
                  <a:lnTo>
                    <a:pt x="1865421" y="364923"/>
                  </a:lnTo>
                  <a:lnTo>
                    <a:pt x="1822895" y="367874"/>
                  </a:lnTo>
                  <a:lnTo>
                    <a:pt x="1781981" y="381787"/>
                  </a:lnTo>
                  <a:lnTo>
                    <a:pt x="1744922" y="406794"/>
                  </a:lnTo>
                  <a:lnTo>
                    <a:pt x="1717767" y="437749"/>
                  </a:lnTo>
                  <a:lnTo>
                    <a:pt x="1699519" y="473171"/>
                  </a:lnTo>
                  <a:lnTo>
                    <a:pt x="1334394" y="62726"/>
                  </a:lnTo>
                  <a:lnTo>
                    <a:pt x="1296150" y="29844"/>
                  </a:lnTo>
                  <a:lnTo>
                    <a:pt x="1252131" y="8886"/>
                  </a:lnTo>
                  <a:lnTo>
                    <a:pt x="1204870" y="0"/>
                  </a:lnTo>
                  <a:close/>
                </a:path>
              </a:pathLst>
            </a:custGeom>
            <a:solidFill>
              <a:srgbClr val="0287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53234" y="4113821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10">
                  <a:moveTo>
                    <a:pt x="2229554" y="1068928"/>
                  </a:moveTo>
                  <a:lnTo>
                    <a:pt x="1895290" y="693211"/>
                  </a:lnTo>
                  <a:lnTo>
                    <a:pt x="1914280" y="687375"/>
                  </a:lnTo>
                  <a:lnTo>
                    <a:pt x="1932628" y="679221"/>
                  </a:lnTo>
                  <a:lnTo>
                    <a:pt x="1966537" y="655854"/>
                  </a:lnTo>
                  <a:lnTo>
                    <a:pt x="1995682" y="621952"/>
                  </a:lnTo>
                  <a:lnTo>
                    <a:pt x="2014260" y="582930"/>
                  </a:lnTo>
                  <a:lnTo>
                    <a:pt x="2022139" y="541033"/>
                  </a:lnTo>
                  <a:lnTo>
                    <a:pt x="2019185" y="498505"/>
                  </a:lnTo>
                  <a:lnTo>
                    <a:pt x="2005267" y="457591"/>
                  </a:lnTo>
                  <a:lnTo>
                    <a:pt x="1980253" y="420535"/>
                  </a:lnTo>
                  <a:lnTo>
                    <a:pt x="1946341" y="391385"/>
                  </a:lnTo>
                  <a:lnTo>
                    <a:pt x="1907317" y="372804"/>
                  </a:lnTo>
                  <a:lnTo>
                    <a:pt x="1865421" y="364923"/>
                  </a:lnTo>
                  <a:lnTo>
                    <a:pt x="1822895" y="367874"/>
                  </a:lnTo>
                  <a:lnTo>
                    <a:pt x="1781981" y="381787"/>
                  </a:lnTo>
                  <a:lnTo>
                    <a:pt x="1744922" y="406794"/>
                  </a:lnTo>
                  <a:lnTo>
                    <a:pt x="1717767" y="437749"/>
                  </a:lnTo>
                  <a:lnTo>
                    <a:pt x="1699519" y="473171"/>
                  </a:lnTo>
                  <a:lnTo>
                    <a:pt x="1334394" y="62726"/>
                  </a:lnTo>
                  <a:lnTo>
                    <a:pt x="1296150" y="29844"/>
                  </a:lnTo>
                  <a:lnTo>
                    <a:pt x="1252131" y="8886"/>
                  </a:lnTo>
                  <a:lnTo>
                    <a:pt x="1204870" y="0"/>
                  </a:lnTo>
                  <a:lnTo>
                    <a:pt x="1156900" y="3330"/>
                  </a:lnTo>
                  <a:lnTo>
                    <a:pt x="1110754" y="19023"/>
                  </a:lnTo>
                  <a:lnTo>
                    <a:pt x="1068964" y="47225"/>
                  </a:lnTo>
                  <a:lnTo>
                    <a:pt x="701680" y="373977"/>
                  </a:lnTo>
                  <a:lnTo>
                    <a:pt x="673422" y="337487"/>
                  </a:lnTo>
                  <a:lnTo>
                    <a:pt x="636918" y="309275"/>
                  </a:lnTo>
                  <a:lnTo>
                    <a:pt x="593854" y="291078"/>
                  </a:lnTo>
                  <a:lnTo>
                    <a:pt x="545915" y="284626"/>
                  </a:lnTo>
                  <a:lnTo>
                    <a:pt x="497855" y="291084"/>
                  </a:lnTo>
                  <a:lnTo>
                    <a:pt x="454673" y="309308"/>
                  </a:lnTo>
                  <a:lnTo>
                    <a:pt x="418089" y="337575"/>
                  </a:lnTo>
                  <a:lnTo>
                    <a:pt x="389826" y="374162"/>
                  </a:lnTo>
                  <a:lnTo>
                    <a:pt x="371605" y="417346"/>
                  </a:lnTo>
                  <a:lnTo>
                    <a:pt x="365149" y="465404"/>
                  </a:lnTo>
                  <a:lnTo>
                    <a:pt x="370249" y="508101"/>
                  </a:lnTo>
                  <a:lnTo>
                    <a:pt x="384738" y="547115"/>
                  </a:lnTo>
                  <a:lnTo>
                    <a:pt x="407398" y="581278"/>
                  </a:lnTo>
                  <a:lnTo>
                    <a:pt x="437012" y="609422"/>
                  </a:lnTo>
                  <a:lnTo>
                    <a:pt x="62730" y="942397"/>
                  </a:lnTo>
                  <a:lnTo>
                    <a:pt x="29849" y="980633"/>
                  </a:lnTo>
                  <a:lnTo>
                    <a:pt x="8890" y="1024647"/>
                  </a:lnTo>
                  <a:lnTo>
                    <a:pt x="0" y="1071906"/>
                  </a:lnTo>
                  <a:lnTo>
                    <a:pt x="3327" y="1119878"/>
                  </a:lnTo>
                  <a:lnTo>
                    <a:pt x="19021" y="1166032"/>
                  </a:lnTo>
                  <a:lnTo>
                    <a:pt x="47230" y="1207834"/>
                  </a:lnTo>
                  <a:lnTo>
                    <a:pt x="431576" y="1639856"/>
                  </a:lnTo>
                  <a:lnTo>
                    <a:pt x="436568" y="1608460"/>
                  </a:lnTo>
                  <a:lnTo>
                    <a:pt x="447524" y="1578365"/>
                  </a:lnTo>
                  <a:lnTo>
                    <a:pt x="487114" y="1525804"/>
                  </a:lnTo>
                  <a:lnTo>
                    <a:pt x="524173" y="1500799"/>
                  </a:lnTo>
                  <a:lnTo>
                    <a:pt x="565087" y="1486886"/>
                  </a:lnTo>
                  <a:lnTo>
                    <a:pt x="607613" y="1483935"/>
                  </a:lnTo>
                  <a:lnTo>
                    <a:pt x="649509" y="1491815"/>
                  </a:lnTo>
                  <a:lnTo>
                    <a:pt x="688533" y="1510395"/>
                  </a:lnTo>
                  <a:lnTo>
                    <a:pt x="722445" y="1539545"/>
                  </a:lnTo>
                  <a:lnTo>
                    <a:pt x="747459" y="1576610"/>
                  </a:lnTo>
                  <a:lnTo>
                    <a:pt x="761377" y="1617527"/>
                  </a:lnTo>
                  <a:lnTo>
                    <a:pt x="764331" y="1660053"/>
                  </a:lnTo>
                  <a:lnTo>
                    <a:pt x="756452" y="1701947"/>
                  </a:lnTo>
                  <a:lnTo>
                    <a:pt x="737874" y="1740967"/>
                  </a:lnTo>
                  <a:lnTo>
                    <a:pt x="708729" y="1774870"/>
                  </a:lnTo>
                  <a:lnTo>
                    <a:pt x="651872" y="1808068"/>
                  </a:lnTo>
                  <a:lnTo>
                    <a:pt x="588968" y="1816767"/>
                  </a:lnTo>
                  <a:lnTo>
                    <a:pt x="942409" y="2214061"/>
                  </a:lnTo>
                  <a:lnTo>
                    <a:pt x="980653" y="2246934"/>
                  </a:lnTo>
                  <a:lnTo>
                    <a:pt x="1024672" y="2267889"/>
                  </a:lnTo>
                  <a:lnTo>
                    <a:pt x="1071933" y="2276778"/>
                  </a:lnTo>
                  <a:lnTo>
                    <a:pt x="1119903" y="2273452"/>
                  </a:lnTo>
                  <a:lnTo>
                    <a:pt x="1166049" y="2257762"/>
                  </a:lnTo>
                  <a:lnTo>
                    <a:pt x="1207839" y="2229561"/>
                  </a:lnTo>
                  <a:lnTo>
                    <a:pt x="1581028" y="1897552"/>
                  </a:lnTo>
                  <a:lnTo>
                    <a:pt x="1586608" y="1907120"/>
                  </a:lnTo>
                  <a:lnTo>
                    <a:pt x="1643372" y="1963125"/>
                  </a:lnTo>
                  <a:lnTo>
                    <a:pt x="1684453" y="1981128"/>
                  </a:lnTo>
                  <a:lnTo>
                    <a:pt x="1728165" y="1987941"/>
                  </a:lnTo>
                  <a:lnTo>
                    <a:pt x="1772180" y="1983501"/>
                  </a:lnTo>
                  <a:lnTo>
                    <a:pt x="1814165" y="1967748"/>
                  </a:lnTo>
                  <a:lnTo>
                    <a:pt x="1851792" y="1940617"/>
                  </a:lnTo>
                  <a:lnTo>
                    <a:pt x="1880922" y="1904514"/>
                  </a:lnTo>
                  <a:lnTo>
                    <a:pt x="1898928" y="1863441"/>
                  </a:lnTo>
                  <a:lnTo>
                    <a:pt x="1905743" y="1819731"/>
                  </a:lnTo>
                  <a:lnTo>
                    <a:pt x="1901303" y="1775715"/>
                  </a:lnTo>
                  <a:lnTo>
                    <a:pt x="1885543" y="1733725"/>
                  </a:lnTo>
                  <a:lnTo>
                    <a:pt x="1858396" y="1696092"/>
                  </a:lnTo>
                  <a:lnTo>
                    <a:pt x="1832615" y="1673740"/>
                  </a:lnTo>
                  <a:lnTo>
                    <a:pt x="2214060" y="1334364"/>
                  </a:lnTo>
                  <a:lnTo>
                    <a:pt x="2246944" y="1296128"/>
                  </a:lnTo>
                  <a:lnTo>
                    <a:pt x="2267903" y="1252115"/>
                  </a:lnTo>
                  <a:lnTo>
                    <a:pt x="2276790" y="1204856"/>
                  </a:lnTo>
                  <a:lnTo>
                    <a:pt x="2273458" y="1156883"/>
                  </a:lnTo>
                  <a:lnTo>
                    <a:pt x="2257761" y="1110730"/>
                  </a:lnTo>
                  <a:lnTo>
                    <a:pt x="2229554" y="106892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52035" y="5370873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09">
                  <a:moveTo>
                    <a:pt x="1204864" y="0"/>
                  </a:moveTo>
                  <a:lnTo>
                    <a:pt x="1156883" y="3330"/>
                  </a:lnTo>
                  <a:lnTo>
                    <a:pt x="1110719" y="19023"/>
                  </a:lnTo>
                  <a:lnTo>
                    <a:pt x="1068903" y="47225"/>
                  </a:lnTo>
                  <a:lnTo>
                    <a:pt x="674949" y="397713"/>
                  </a:lnTo>
                  <a:lnTo>
                    <a:pt x="699646" y="404993"/>
                  </a:lnTo>
                  <a:lnTo>
                    <a:pt x="723130" y="416083"/>
                  </a:lnTo>
                  <a:lnTo>
                    <a:pt x="764547" y="449726"/>
                  </a:lnTo>
                  <a:lnTo>
                    <a:pt x="789540" y="486791"/>
                  </a:lnTo>
                  <a:lnTo>
                    <a:pt x="803449" y="527708"/>
                  </a:lnTo>
                  <a:lnTo>
                    <a:pt x="806402" y="570234"/>
                  </a:lnTo>
                  <a:lnTo>
                    <a:pt x="798522" y="612128"/>
                  </a:lnTo>
                  <a:lnTo>
                    <a:pt x="779936" y="651148"/>
                  </a:lnTo>
                  <a:lnTo>
                    <a:pt x="750768" y="685051"/>
                  </a:lnTo>
                  <a:lnTo>
                    <a:pt x="713708" y="710058"/>
                  </a:lnTo>
                  <a:lnTo>
                    <a:pt x="672795" y="723970"/>
                  </a:lnTo>
                  <a:lnTo>
                    <a:pt x="630269" y="726919"/>
                  </a:lnTo>
                  <a:lnTo>
                    <a:pt x="588373" y="719034"/>
                  </a:lnTo>
                  <a:lnTo>
                    <a:pt x="549348" y="700445"/>
                  </a:lnTo>
                  <a:lnTo>
                    <a:pt x="515437" y="671284"/>
                  </a:lnTo>
                  <a:lnTo>
                    <a:pt x="486878" y="626248"/>
                  </a:lnTo>
                  <a:lnTo>
                    <a:pt x="474225" y="576282"/>
                  </a:lnTo>
                  <a:lnTo>
                    <a:pt x="62682" y="942397"/>
                  </a:lnTo>
                  <a:lnTo>
                    <a:pt x="29824" y="980642"/>
                  </a:lnTo>
                  <a:lnTo>
                    <a:pt x="8881" y="1024658"/>
                  </a:lnTo>
                  <a:lnTo>
                    <a:pt x="0" y="1071915"/>
                  </a:lnTo>
                  <a:lnTo>
                    <a:pt x="3326" y="1119884"/>
                  </a:lnTo>
                  <a:lnTo>
                    <a:pt x="19007" y="1166033"/>
                  </a:lnTo>
                  <a:lnTo>
                    <a:pt x="47188" y="1207834"/>
                  </a:lnTo>
                  <a:lnTo>
                    <a:pt x="389008" y="1592009"/>
                  </a:lnTo>
                  <a:lnTo>
                    <a:pt x="348364" y="1620400"/>
                  </a:lnTo>
                  <a:lnTo>
                    <a:pt x="316984" y="1658551"/>
                  </a:lnTo>
                  <a:lnTo>
                    <a:pt x="296961" y="1704352"/>
                  </a:lnTo>
                  <a:lnTo>
                    <a:pt x="290393" y="1755693"/>
                  </a:lnTo>
                  <a:lnTo>
                    <a:pt x="297584" y="1803648"/>
                  </a:lnTo>
                  <a:lnTo>
                    <a:pt x="316466" y="1846543"/>
                  </a:lnTo>
                  <a:lnTo>
                    <a:pt x="345289" y="1882682"/>
                  </a:lnTo>
                  <a:lnTo>
                    <a:pt x="382303" y="1910372"/>
                  </a:lnTo>
                  <a:lnTo>
                    <a:pt x="425760" y="1927916"/>
                  </a:lnTo>
                  <a:lnTo>
                    <a:pt x="473908" y="1933620"/>
                  </a:lnTo>
                  <a:lnTo>
                    <a:pt x="518476" y="1927352"/>
                  </a:lnTo>
                  <a:lnTo>
                    <a:pt x="558800" y="1910931"/>
                  </a:lnTo>
                  <a:lnTo>
                    <a:pt x="593539" y="1885757"/>
                  </a:lnTo>
                  <a:lnTo>
                    <a:pt x="621355" y="1853229"/>
                  </a:lnTo>
                  <a:lnTo>
                    <a:pt x="942411" y="2214061"/>
                  </a:lnTo>
                  <a:lnTo>
                    <a:pt x="980651" y="2246934"/>
                  </a:lnTo>
                  <a:lnTo>
                    <a:pt x="1024660" y="2267889"/>
                  </a:lnTo>
                  <a:lnTo>
                    <a:pt x="1071911" y="2276778"/>
                  </a:lnTo>
                  <a:lnTo>
                    <a:pt x="1119877" y="2273452"/>
                  </a:lnTo>
                  <a:lnTo>
                    <a:pt x="1166029" y="2257762"/>
                  </a:lnTo>
                  <a:lnTo>
                    <a:pt x="1207841" y="2229561"/>
                  </a:lnTo>
                  <a:lnTo>
                    <a:pt x="1581030" y="1897552"/>
                  </a:lnTo>
                  <a:lnTo>
                    <a:pt x="1586584" y="1907135"/>
                  </a:lnTo>
                  <a:lnTo>
                    <a:pt x="1643375" y="1963123"/>
                  </a:lnTo>
                  <a:lnTo>
                    <a:pt x="1684455" y="1981132"/>
                  </a:lnTo>
                  <a:lnTo>
                    <a:pt x="1728168" y="1987949"/>
                  </a:lnTo>
                  <a:lnTo>
                    <a:pt x="1772182" y="1983511"/>
                  </a:lnTo>
                  <a:lnTo>
                    <a:pt x="1814167" y="1967753"/>
                  </a:lnTo>
                  <a:lnTo>
                    <a:pt x="1851794" y="1940611"/>
                  </a:lnTo>
                  <a:lnTo>
                    <a:pt x="1880925" y="1904510"/>
                  </a:lnTo>
                  <a:lnTo>
                    <a:pt x="1898930" y="1863439"/>
                  </a:lnTo>
                  <a:lnTo>
                    <a:pt x="1905746" y="1819730"/>
                  </a:lnTo>
                  <a:lnTo>
                    <a:pt x="1901306" y="1775715"/>
                  </a:lnTo>
                  <a:lnTo>
                    <a:pt x="1885545" y="1733725"/>
                  </a:lnTo>
                  <a:lnTo>
                    <a:pt x="1858398" y="1696092"/>
                  </a:lnTo>
                  <a:lnTo>
                    <a:pt x="1832617" y="1673740"/>
                  </a:lnTo>
                  <a:lnTo>
                    <a:pt x="2214062" y="1334364"/>
                  </a:lnTo>
                  <a:lnTo>
                    <a:pt x="2246946" y="1296130"/>
                  </a:lnTo>
                  <a:lnTo>
                    <a:pt x="2267905" y="1252121"/>
                  </a:lnTo>
                  <a:lnTo>
                    <a:pt x="2276792" y="1204868"/>
                  </a:lnTo>
                  <a:lnTo>
                    <a:pt x="2273460" y="1156902"/>
                  </a:lnTo>
                  <a:lnTo>
                    <a:pt x="2257764" y="1110753"/>
                  </a:lnTo>
                  <a:lnTo>
                    <a:pt x="2229556" y="1068953"/>
                  </a:lnTo>
                  <a:lnTo>
                    <a:pt x="1895292" y="693211"/>
                  </a:lnTo>
                  <a:lnTo>
                    <a:pt x="1914256" y="687375"/>
                  </a:lnTo>
                  <a:lnTo>
                    <a:pt x="1950111" y="668723"/>
                  </a:lnTo>
                  <a:lnTo>
                    <a:pt x="1995658" y="621958"/>
                  </a:lnTo>
                  <a:lnTo>
                    <a:pt x="2014220" y="582937"/>
                  </a:lnTo>
                  <a:lnTo>
                    <a:pt x="2022094" y="541037"/>
                  </a:lnTo>
                  <a:lnTo>
                    <a:pt x="2019145" y="498502"/>
                  </a:lnTo>
                  <a:lnTo>
                    <a:pt x="2005243" y="457578"/>
                  </a:lnTo>
                  <a:lnTo>
                    <a:pt x="1980255" y="420510"/>
                  </a:lnTo>
                  <a:lnTo>
                    <a:pt x="1946344" y="391370"/>
                  </a:lnTo>
                  <a:lnTo>
                    <a:pt x="1907319" y="372795"/>
                  </a:lnTo>
                  <a:lnTo>
                    <a:pt x="1865423" y="364917"/>
                  </a:lnTo>
                  <a:lnTo>
                    <a:pt x="1822897" y="367865"/>
                  </a:lnTo>
                  <a:lnTo>
                    <a:pt x="1781984" y="381772"/>
                  </a:lnTo>
                  <a:lnTo>
                    <a:pt x="1744924" y="406769"/>
                  </a:lnTo>
                  <a:lnTo>
                    <a:pt x="1717746" y="437745"/>
                  </a:lnTo>
                  <a:lnTo>
                    <a:pt x="1699521" y="473171"/>
                  </a:lnTo>
                  <a:lnTo>
                    <a:pt x="1334396" y="62726"/>
                  </a:lnTo>
                  <a:lnTo>
                    <a:pt x="1296152" y="29844"/>
                  </a:lnTo>
                  <a:lnTo>
                    <a:pt x="1252131" y="8886"/>
                  </a:lnTo>
                  <a:lnTo>
                    <a:pt x="1204864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52035" y="5370873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09" h="2277109">
                  <a:moveTo>
                    <a:pt x="2229556" y="1068953"/>
                  </a:moveTo>
                  <a:lnTo>
                    <a:pt x="1895292" y="693211"/>
                  </a:lnTo>
                  <a:lnTo>
                    <a:pt x="1914256" y="687375"/>
                  </a:lnTo>
                  <a:lnTo>
                    <a:pt x="1932606" y="679221"/>
                  </a:lnTo>
                  <a:lnTo>
                    <a:pt x="1966539" y="655854"/>
                  </a:lnTo>
                  <a:lnTo>
                    <a:pt x="1995658" y="621958"/>
                  </a:lnTo>
                  <a:lnTo>
                    <a:pt x="2014220" y="582937"/>
                  </a:lnTo>
                  <a:lnTo>
                    <a:pt x="2022094" y="541037"/>
                  </a:lnTo>
                  <a:lnTo>
                    <a:pt x="2019145" y="498502"/>
                  </a:lnTo>
                  <a:lnTo>
                    <a:pt x="2005243" y="457578"/>
                  </a:lnTo>
                  <a:lnTo>
                    <a:pt x="1980255" y="420510"/>
                  </a:lnTo>
                  <a:lnTo>
                    <a:pt x="1946344" y="391370"/>
                  </a:lnTo>
                  <a:lnTo>
                    <a:pt x="1907319" y="372795"/>
                  </a:lnTo>
                  <a:lnTo>
                    <a:pt x="1865423" y="364917"/>
                  </a:lnTo>
                  <a:lnTo>
                    <a:pt x="1822897" y="367865"/>
                  </a:lnTo>
                  <a:lnTo>
                    <a:pt x="1781984" y="381772"/>
                  </a:lnTo>
                  <a:lnTo>
                    <a:pt x="1744924" y="406769"/>
                  </a:lnTo>
                  <a:lnTo>
                    <a:pt x="1717746" y="437745"/>
                  </a:lnTo>
                  <a:lnTo>
                    <a:pt x="1699521" y="473171"/>
                  </a:lnTo>
                  <a:lnTo>
                    <a:pt x="1334396" y="62726"/>
                  </a:lnTo>
                  <a:lnTo>
                    <a:pt x="1296152" y="29844"/>
                  </a:lnTo>
                  <a:lnTo>
                    <a:pt x="1252131" y="8886"/>
                  </a:lnTo>
                  <a:lnTo>
                    <a:pt x="1204864" y="0"/>
                  </a:lnTo>
                  <a:lnTo>
                    <a:pt x="1156883" y="3330"/>
                  </a:lnTo>
                  <a:lnTo>
                    <a:pt x="1110719" y="19023"/>
                  </a:lnTo>
                  <a:lnTo>
                    <a:pt x="1068903" y="47225"/>
                  </a:lnTo>
                  <a:lnTo>
                    <a:pt x="674949" y="397713"/>
                  </a:lnTo>
                  <a:lnTo>
                    <a:pt x="699646" y="404993"/>
                  </a:lnTo>
                  <a:lnTo>
                    <a:pt x="723130" y="416083"/>
                  </a:lnTo>
                  <a:lnTo>
                    <a:pt x="764547" y="449726"/>
                  </a:lnTo>
                  <a:lnTo>
                    <a:pt x="789540" y="486791"/>
                  </a:lnTo>
                  <a:lnTo>
                    <a:pt x="803449" y="527708"/>
                  </a:lnTo>
                  <a:lnTo>
                    <a:pt x="806402" y="570234"/>
                  </a:lnTo>
                  <a:lnTo>
                    <a:pt x="798522" y="612128"/>
                  </a:lnTo>
                  <a:lnTo>
                    <a:pt x="779936" y="651148"/>
                  </a:lnTo>
                  <a:lnTo>
                    <a:pt x="750768" y="685051"/>
                  </a:lnTo>
                  <a:lnTo>
                    <a:pt x="713708" y="710058"/>
                  </a:lnTo>
                  <a:lnTo>
                    <a:pt x="672795" y="723970"/>
                  </a:lnTo>
                  <a:lnTo>
                    <a:pt x="630269" y="726919"/>
                  </a:lnTo>
                  <a:lnTo>
                    <a:pt x="588373" y="719034"/>
                  </a:lnTo>
                  <a:lnTo>
                    <a:pt x="549348" y="700445"/>
                  </a:lnTo>
                  <a:lnTo>
                    <a:pt x="515437" y="671284"/>
                  </a:lnTo>
                  <a:lnTo>
                    <a:pt x="486878" y="626248"/>
                  </a:lnTo>
                  <a:lnTo>
                    <a:pt x="474225" y="576282"/>
                  </a:lnTo>
                  <a:lnTo>
                    <a:pt x="62682" y="942397"/>
                  </a:lnTo>
                  <a:lnTo>
                    <a:pt x="29824" y="980642"/>
                  </a:lnTo>
                  <a:lnTo>
                    <a:pt x="8881" y="1024658"/>
                  </a:lnTo>
                  <a:lnTo>
                    <a:pt x="0" y="1071915"/>
                  </a:lnTo>
                  <a:lnTo>
                    <a:pt x="3326" y="1119884"/>
                  </a:lnTo>
                  <a:lnTo>
                    <a:pt x="19007" y="1166033"/>
                  </a:lnTo>
                  <a:lnTo>
                    <a:pt x="47188" y="1207834"/>
                  </a:lnTo>
                  <a:lnTo>
                    <a:pt x="389008" y="1592009"/>
                  </a:lnTo>
                  <a:lnTo>
                    <a:pt x="348364" y="1620400"/>
                  </a:lnTo>
                  <a:lnTo>
                    <a:pt x="316984" y="1658551"/>
                  </a:lnTo>
                  <a:lnTo>
                    <a:pt x="296961" y="1704352"/>
                  </a:lnTo>
                  <a:lnTo>
                    <a:pt x="290393" y="1755693"/>
                  </a:lnTo>
                  <a:lnTo>
                    <a:pt x="297584" y="1803648"/>
                  </a:lnTo>
                  <a:lnTo>
                    <a:pt x="316466" y="1846543"/>
                  </a:lnTo>
                  <a:lnTo>
                    <a:pt x="345289" y="1882682"/>
                  </a:lnTo>
                  <a:lnTo>
                    <a:pt x="382303" y="1910372"/>
                  </a:lnTo>
                  <a:lnTo>
                    <a:pt x="425760" y="1927916"/>
                  </a:lnTo>
                  <a:lnTo>
                    <a:pt x="473908" y="1933620"/>
                  </a:lnTo>
                  <a:lnTo>
                    <a:pt x="518476" y="1927352"/>
                  </a:lnTo>
                  <a:lnTo>
                    <a:pt x="558800" y="1910931"/>
                  </a:lnTo>
                  <a:lnTo>
                    <a:pt x="593539" y="1885757"/>
                  </a:lnTo>
                  <a:lnTo>
                    <a:pt x="621355" y="1853229"/>
                  </a:lnTo>
                  <a:lnTo>
                    <a:pt x="942411" y="2214061"/>
                  </a:lnTo>
                  <a:lnTo>
                    <a:pt x="980651" y="2246934"/>
                  </a:lnTo>
                  <a:lnTo>
                    <a:pt x="1024660" y="2267889"/>
                  </a:lnTo>
                  <a:lnTo>
                    <a:pt x="1071911" y="2276778"/>
                  </a:lnTo>
                  <a:lnTo>
                    <a:pt x="1119877" y="2273452"/>
                  </a:lnTo>
                  <a:lnTo>
                    <a:pt x="1166029" y="2257762"/>
                  </a:lnTo>
                  <a:lnTo>
                    <a:pt x="1207841" y="2229561"/>
                  </a:lnTo>
                  <a:lnTo>
                    <a:pt x="1581030" y="1897552"/>
                  </a:lnTo>
                  <a:lnTo>
                    <a:pt x="1586584" y="1907135"/>
                  </a:lnTo>
                  <a:lnTo>
                    <a:pt x="1643375" y="1963123"/>
                  </a:lnTo>
                  <a:lnTo>
                    <a:pt x="1684455" y="1981132"/>
                  </a:lnTo>
                  <a:lnTo>
                    <a:pt x="1728168" y="1987949"/>
                  </a:lnTo>
                  <a:lnTo>
                    <a:pt x="1772182" y="1983511"/>
                  </a:lnTo>
                  <a:lnTo>
                    <a:pt x="1814167" y="1967753"/>
                  </a:lnTo>
                  <a:lnTo>
                    <a:pt x="1851794" y="1940611"/>
                  </a:lnTo>
                  <a:lnTo>
                    <a:pt x="1880925" y="1904510"/>
                  </a:lnTo>
                  <a:lnTo>
                    <a:pt x="1898930" y="1863439"/>
                  </a:lnTo>
                  <a:lnTo>
                    <a:pt x="1905746" y="1819730"/>
                  </a:lnTo>
                  <a:lnTo>
                    <a:pt x="1901306" y="1775715"/>
                  </a:lnTo>
                  <a:lnTo>
                    <a:pt x="1885545" y="1733725"/>
                  </a:lnTo>
                  <a:lnTo>
                    <a:pt x="1858398" y="1696092"/>
                  </a:lnTo>
                  <a:lnTo>
                    <a:pt x="1832617" y="1673740"/>
                  </a:lnTo>
                  <a:lnTo>
                    <a:pt x="2214062" y="1334364"/>
                  </a:lnTo>
                  <a:lnTo>
                    <a:pt x="2246946" y="1296130"/>
                  </a:lnTo>
                  <a:lnTo>
                    <a:pt x="2267905" y="1252121"/>
                  </a:lnTo>
                  <a:lnTo>
                    <a:pt x="2276792" y="1204868"/>
                  </a:lnTo>
                  <a:lnTo>
                    <a:pt x="2273460" y="1156902"/>
                  </a:lnTo>
                  <a:lnTo>
                    <a:pt x="2257764" y="1110753"/>
                  </a:lnTo>
                  <a:lnTo>
                    <a:pt x="2229556" y="106895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346586" y="6980225"/>
            <a:ext cx="3726179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75565" marR="30480" indent="-38100">
              <a:lnSpc>
                <a:spcPts val="2600"/>
              </a:lnSpc>
              <a:spcBef>
                <a:spcPts val="420"/>
              </a:spcBef>
            </a:pP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Боясь ухудшения диагноза,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пациенты </a:t>
            </a:r>
            <a:r>
              <a:rPr sz="2400" b="1" spc="-15" dirty="0">
                <a:solidFill>
                  <a:srgbClr val="32C1C1"/>
                </a:solidFill>
                <a:latin typeface="Calibri"/>
                <a:cs typeface="Calibri"/>
              </a:rPr>
              <a:t>могут </a:t>
            </a:r>
            <a:r>
              <a:rPr sz="2400" b="1" spc="-20" dirty="0">
                <a:solidFill>
                  <a:srgbClr val="32C1C1"/>
                </a:solidFill>
                <a:latin typeface="Calibri"/>
                <a:cs typeface="Calibri"/>
              </a:rPr>
              <a:t>неохотно </a:t>
            </a:r>
            <a:r>
              <a:rPr sz="2400" b="1" spc="-15" dirty="0">
                <a:solidFill>
                  <a:srgbClr val="32C1C1"/>
                </a:solidFill>
                <a:latin typeface="Calibri"/>
                <a:cs typeface="Calibri"/>
              </a:rPr>
              <a:t> рассказывать</a:t>
            </a:r>
            <a:r>
              <a:rPr sz="2400" b="1" spc="-20" dirty="0">
                <a:solidFill>
                  <a:srgbClr val="32C1C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2C1C1"/>
                </a:solidFill>
                <a:latin typeface="Calibri"/>
                <a:cs typeface="Calibri"/>
              </a:rPr>
              <a:t>о</a:t>
            </a:r>
            <a:r>
              <a:rPr sz="2400" b="1" spc="-20" dirty="0">
                <a:solidFill>
                  <a:srgbClr val="32C1C1"/>
                </a:solidFill>
                <a:latin typeface="Calibri"/>
                <a:cs typeface="Calibri"/>
              </a:rPr>
              <a:t> симптомах</a:t>
            </a:r>
            <a:r>
              <a:rPr sz="2100" b="1" spc="-30" baseline="31746" dirty="0">
                <a:solidFill>
                  <a:srgbClr val="32C1C1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64420" y="2176615"/>
            <a:ext cx="5215890" cy="13817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 marR="1135380">
              <a:lnSpc>
                <a:spcPts val="2600"/>
              </a:lnSpc>
              <a:spcBef>
                <a:spcPts val="420"/>
              </a:spcBef>
            </a:pPr>
            <a:r>
              <a:rPr sz="2400" b="1" spc="-15" dirty="0">
                <a:solidFill>
                  <a:srgbClr val="028795"/>
                </a:solidFill>
                <a:latin typeface="Calibri"/>
                <a:cs typeface="Calibri"/>
              </a:rPr>
              <a:t>Пациенты могут </a:t>
            </a:r>
            <a:r>
              <a:rPr sz="2400" b="1" spc="-20" dirty="0">
                <a:solidFill>
                  <a:srgbClr val="028795"/>
                </a:solidFill>
                <a:latin typeface="Calibri"/>
                <a:cs typeface="Calibri"/>
              </a:rPr>
              <a:t>не </a:t>
            </a:r>
            <a:r>
              <a:rPr sz="2400" b="1" spc="-15" dirty="0">
                <a:solidFill>
                  <a:srgbClr val="028795"/>
                </a:solidFill>
                <a:latin typeface="Calibri"/>
                <a:cs typeface="Calibri"/>
              </a:rPr>
              <a:t>понимать, </a:t>
            </a:r>
            <a:r>
              <a:rPr sz="2400" b="1" spc="-10" dirty="0">
                <a:solidFill>
                  <a:srgbClr val="028795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28795"/>
                </a:solidFill>
                <a:latin typeface="Calibri"/>
                <a:cs typeface="Calibri"/>
              </a:rPr>
              <a:t>что</a:t>
            </a:r>
            <a:r>
              <a:rPr sz="2400" b="1" spc="-45" dirty="0">
                <a:solidFill>
                  <a:srgbClr val="028795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28795"/>
                </a:solidFill>
                <a:latin typeface="Calibri"/>
                <a:cs typeface="Calibri"/>
              </a:rPr>
              <a:t>значит</a:t>
            </a:r>
            <a:r>
              <a:rPr sz="2400" b="1" spc="-45" dirty="0">
                <a:solidFill>
                  <a:srgbClr val="028795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28795"/>
                </a:solidFill>
                <a:latin typeface="Calibri"/>
                <a:cs typeface="Calibri"/>
              </a:rPr>
              <a:t>«прогрессирование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ts val="2420"/>
              </a:lnSpc>
            </a:pPr>
            <a:r>
              <a:rPr sz="2400" b="1" spc="-20" dirty="0">
                <a:solidFill>
                  <a:srgbClr val="028795"/>
                </a:solidFill>
                <a:latin typeface="Calibri"/>
                <a:cs typeface="Calibri"/>
              </a:rPr>
              <a:t>заболевания»</a:t>
            </a:r>
            <a:r>
              <a:rPr sz="2400" b="1" spc="-5" dirty="0">
                <a:solidFill>
                  <a:srgbClr val="028795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не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обращать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внимания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ts val="2740"/>
              </a:lnSpc>
            </a:pP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на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изменение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состояния</a:t>
            </a:r>
            <a:r>
              <a:rPr sz="2100" spc="-22" baseline="31746" dirty="0">
                <a:solidFill>
                  <a:srgbClr val="3B3B3A"/>
                </a:solidFill>
                <a:latin typeface="Calibri"/>
                <a:cs typeface="Calibri"/>
              </a:rPr>
              <a:t>2</a:t>
            </a:r>
            <a:endParaRPr sz="2100" baseline="31746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50554" y="6990118"/>
            <a:ext cx="3874135" cy="7213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sz="2400" b="1" spc="-15" dirty="0">
                <a:solidFill>
                  <a:srgbClr val="3B3B3A"/>
                </a:solidFill>
                <a:latin typeface="Calibri"/>
                <a:cs typeface="Calibri"/>
              </a:rPr>
              <a:t>Пациенты могут </a:t>
            </a:r>
            <a:r>
              <a:rPr sz="2400" b="1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B3B3A"/>
                </a:solidFill>
                <a:latin typeface="Calibri"/>
                <a:cs typeface="Calibri"/>
              </a:rPr>
              <a:t>адаптироваться</a:t>
            </a:r>
            <a:r>
              <a:rPr sz="2400" b="1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к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ухудшению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50554" y="7650295"/>
            <a:ext cx="3744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симптомов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недооценивать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25154" y="7980395"/>
            <a:ext cx="212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свое</a:t>
            </a:r>
            <a:r>
              <a:rPr sz="2400" spc="-4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состояние</a:t>
            </a:r>
            <a:r>
              <a:rPr sz="2100" spc="-22" baseline="31746" dirty="0">
                <a:solidFill>
                  <a:srgbClr val="3B3B3A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96232" y="7111000"/>
            <a:ext cx="848994" cy="1014730"/>
            <a:chOff x="996232" y="7111000"/>
            <a:chExt cx="848994" cy="1014730"/>
          </a:xfrm>
        </p:grpSpPr>
        <p:sp>
          <p:nvSpPr>
            <p:cNvPr id="30" name="object 30"/>
            <p:cNvSpPr/>
            <p:nvPr/>
          </p:nvSpPr>
          <p:spPr>
            <a:xfrm>
              <a:off x="996226" y="7111009"/>
              <a:ext cx="848994" cy="1014730"/>
            </a:xfrm>
            <a:custGeom>
              <a:avLst/>
              <a:gdLst/>
              <a:ahLst/>
              <a:cxnLst/>
              <a:rect l="l" t="t" r="r" b="b"/>
              <a:pathLst>
                <a:path w="848994" h="1014729">
                  <a:moveTo>
                    <a:pt x="599401" y="572096"/>
                  </a:moveTo>
                  <a:lnTo>
                    <a:pt x="568566" y="472516"/>
                  </a:lnTo>
                  <a:lnTo>
                    <a:pt x="554774" y="431558"/>
                  </a:lnTo>
                  <a:lnTo>
                    <a:pt x="534987" y="373100"/>
                  </a:lnTo>
                  <a:lnTo>
                    <a:pt x="505053" y="333692"/>
                  </a:lnTo>
                  <a:lnTo>
                    <a:pt x="482282" y="323278"/>
                  </a:lnTo>
                  <a:lnTo>
                    <a:pt x="482282" y="806653"/>
                  </a:lnTo>
                  <a:lnTo>
                    <a:pt x="482219" y="807161"/>
                  </a:lnTo>
                  <a:lnTo>
                    <a:pt x="479539" y="820788"/>
                  </a:lnTo>
                  <a:lnTo>
                    <a:pt x="471855" y="832307"/>
                  </a:lnTo>
                  <a:lnTo>
                    <a:pt x="460476" y="840079"/>
                  </a:lnTo>
                  <a:lnTo>
                    <a:pt x="446608" y="842899"/>
                  </a:lnTo>
                  <a:lnTo>
                    <a:pt x="432701" y="839952"/>
                  </a:lnTo>
                  <a:lnTo>
                    <a:pt x="421284" y="832104"/>
                  </a:lnTo>
                  <a:lnTo>
                    <a:pt x="413575" y="820585"/>
                  </a:lnTo>
                  <a:lnTo>
                    <a:pt x="410845" y="806653"/>
                  </a:lnTo>
                  <a:lnTo>
                    <a:pt x="413715" y="792937"/>
                  </a:lnTo>
                  <a:lnTo>
                    <a:pt x="421309" y="781710"/>
                  </a:lnTo>
                  <a:lnTo>
                    <a:pt x="432485" y="774103"/>
                  </a:lnTo>
                  <a:lnTo>
                    <a:pt x="446189" y="771182"/>
                  </a:lnTo>
                  <a:lnTo>
                    <a:pt x="460209" y="773849"/>
                  </a:lnTo>
                  <a:lnTo>
                    <a:pt x="471665" y="781405"/>
                  </a:lnTo>
                  <a:lnTo>
                    <a:pt x="479399" y="792746"/>
                  </a:lnTo>
                  <a:lnTo>
                    <a:pt x="482282" y="806653"/>
                  </a:lnTo>
                  <a:lnTo>
                    <a:pt x="482282" y="323278"/>
                  </a:lnTo>
                  <a:lnTo>
                    <a:pt x="479945" y="322554"/>
                  </a:lnTo>
                  <a:lnTo>
                    <a:pt x="479945" y="395846"/>
                  </a:lnTo>
                  <a:lnTo>
                    <a:pt x="477177" y="409790"/>
                  </a:lnTo>
                  <a:lnTo>
                    <a:pt x="469468" y="421170"/>
                  </a:lnTo>
                  <a:lnTo>
                    <a:pt x="457987" y="428828"/>
                  </a:lnTo>
                  <a:lnTo>
                    <a:pt x="443953" y="431558"/>
                  </a:lnTo>
                  <a:lnTo>
                    <a:pt x="429920" y="428637"/>
                  </a:lnTo>
                  <a:lnTo>
                    <a:pt x="418490" y="420852"/>
                  </a:lnTo>
                  <a:lnTo>
                    <a:pt x="410832" y="409422"/>
                  </a:lnTo>
                  <a:lnTo>
                    <a:pt x="408698" y="398322"/>
                  </a:lnTo>
                  <a:lnTo>
                    <a:pt x="408165" y="395516"/>
                  </a:lnTo>
                  <a:lnTo>
                    <a:pt x="411187" y="381647"/>
                  </a:lnTo>
                  <a:lnTo>
                    <a:pt x="419074" y="370433"/>
                  </a:lnTo>
                  <a:lnTo>
                    <a:pt x="430644" y="362966"/>
                  </a:lnTo>
                  <a:lnTo>
                    <a:pt x="444779" y="360375"/>
                  </a:lnTo>
                  <a:lnTo>
                    <a:pt x="458470" y="363270"/>
                  </a:lnTo>
                  <a:lnTo>
                    <a:pt x="469607" y="370878"/>
                  </a:lnTo>
                  <a:lnTo>
                    <a:pt x="477139" y="382104"/>
                  </a:lnTo>
                  <a:lnTo>
                    <a:pt x="479945" y="395846"/>
                  </a:lnTo>
                  <a:lnTo>
                    <a:pt x="479945" y="322554"/>
                  </a:lnTo>
                  <a:lnTo>
                    <a:pt x="442137" y="310756"/>
                  </a:lnTo>
                  <a:lnTo>
                    <a:pt x="394474" y="305193"/>
                  </a:lnTo>
                  <a:lnTo>
                    <a:pt x="346544" y="308432"/>
                  </a:lnTo>
                  <a:lnTo>
                    <a:pt x="298323" y="320065"/>
                  </a:lnTo>
                  <a:lnTo>
                    <a:pt x="293941" y="321868"/>
                  </a:lnTo>
                  <a:lnTo>
                    <a:pt x="293941" y="433997"/>
                  </a:lnTo>
                  <a:lnTo>
                    <a:pt x="291109" y="447852"/>
                  </a:lnTo>
                  <a:lnTo>
                    <a:pt x="283311" y="459308"/>
                  </a:lnTo>
                  <a:lnTo>
                    <a:pt x="271805" y="467118"/>
                  </a:lnTo>
                  <a:lnTo>
                    <a:pt x="257898" y="469988"/>
                  </a:lnTo>
                  <a:lnTo>
                    <a:pt x="243954" y="467118"/>
                  </a:lnTo>
                  <a:lnTo>
                    <a:pt x="232625" y="459384"/>
                  </a:lnTo>
                  <a:lnTo>
                    <a:pt x="225018" y="447903"/>
                  </a:lnTo>
                  <a:lnTo>
                    <a:pt x="222250" y="433819"/>
                  </a:lnTo>
                  <a:lnTo>
                    <a:pt x="225094" y="420154"/>
                  </a:lnTo>
                  <a:lnTo>
                    <a:pt x="232689" y="408889"/>
                  </a:lnTo>
                  <a:lnTo>
                    <a:pt x="243890" y="401231"/>
                  </a:lnTo>
                  <a:lnTo>
                    <a:pt x="257517" y="398322"/>
                  </a:lnTo>
                  <a:lnTo>
                    <a:pt x="271475" y="401078"/>
                  </a:lnTo>
                  <a:lnTo>
                    <a:pt x="283044" y="408762"/>
                  </a:lnTo>
                  <a:lnTo>
                    <a:pt x="290957" y="420154"/>
                  </a:lnTo>
                  <a:lnTo>
                    <a:pt x="293941" y="433997"/>
                  </a:lnTo>
                  <a:lnTo>
                    <a:pt x="293941" y="321868"/>
                  </a:lnTo>
                  <a:lnTo>
                    <a:pt x="259969" y="340245"/>
                  </a:lnTo>
                  <a:lnTo>
                    <a:pt x="236461" y="376542"/>
                  </a:lnTo>
                  <a:lnTo>
                    <a:pt x="235419" y="379844"/>
                  </a:lnTo>
                  <a:lnTo>
                    <a:pt x="231381" y="382651"/>
                  </a:lnTo>
                  <a:lnTo>
                    <a:pt x="228104" y="384759"/>
                  </a:lnTo>
                  <a:lnTo>
                    <a:pt x="212458" y="398843"/>
                  </a:lnTo>
                  <a:lnTo>
                    <a:pt x="203085" y="416407"/>
                  </a:lnTo>
                  <a:lnTo>
                    <a:pt x="200355" y="436168"/>
                  </a:lnTo>
                  <a:lnTo>
                    <a:pt x="204685" y="456793"/>
                  </a:lnTo>
                  <a:lnTo>
                    <a:pt x="206248" y="460781"/>
                  </a:lnTo>
                  <a:lnTo>
                    <a:pt x="206425" y="466191"/>
                  </a:lnTo>
                  <a:lnTo>
                    <a:pt x="205130" y="470230"/>
                  </a:lnTo>
                  <a:lnTo>
                    <a:pt x="197256" y="494042"/>
                  </a:lnTo>
                  <a:lnTo>
                    <a:pt x="183083" y="536092"/>
                  </a:lnTo>
                  <a:lnTo>
                    <a:pt x="175818" y="558063"/>
                  </a:lnTo>
                  <a:lnTo>
                    <a:pt x="173977" y="563765"/>
                  </a:lnTo>
                  <a:lnTo>
                    <a:pt x="172821" y="570293"/>
                  </a:lnTo>
                  <a:lnTo>
                    <a:pt x="173558" y="576148"/>
                  </a:lnTo>
                  <a:lnTo>
                    <a:pt x="176847" y="586663"/>
                  </a:lnTo>
                  <a:lnTo>
                    <a:pt x="183248" y="595007"/>
                  </a:lnTo>
                  <a:lnTo>
                    <a:pt x="192112" y="600786"/>
                  </a:lnTo>
                  <a:lnTo>
                    <a:pt x="202806" y="603554"/>
                  </a:lnTo>
                  <a:lnTo>
                    <a:pt x="213309" y="602729"/>
                  </a:lnTo>
                  <a:lnTo>
                    <a:pt x="243014" y="560565"/>
                  </a:lnTo>
                  <a:lnTo>
                    <a:pt x="265264" y="493915"/>
                  </a:lnTo>
                  <a:lnTo>
                    <a:pt x="266623" y="488911"/>
                  </a:lnTo>
                  <a:lnTo>
                    <a:pt x="274866" y="491172"/>
                  </a:lnTo>
                  <a:lnTo>
                    <a:pt x="275043" y="494042"/>
                  </a:lnTo>
                  <a:lnTo>
                    <a:pt x="275310" y="496303"/>
                  </a:lnTo>
                  <a:lnTo>
                    <a:pt x="275272" y="904138"/>
                  </a:lnTo>
                  <a:lnTo>
                    <a:pt x="275386" y="967765"/>
                  </a:lnTo>
                  <a:lnTo>
                    <a:pt x="290639" y="1003249"/>
                  </a:lnTo>
                  <a:lnTo>
                    <a:pt x="327202" y="1014349"/>
                  </a:lnTo>
                  <a:lnTo>
                    <a:pt x="345338" y="1008913"/>
                  </a:lnTo>
                  <a:lnTo>
                    <a:pt x="359486" y="997712"/>
                  </a:lnTo>
                  <a:lnTo>
                    <a:pt x="368808" y="981671"/>
                  </a:lnTo>
                  <a:lnTo>
                    <a:pt x="372465" y="961732"/>
                  </a:lnTo>
                  <a:lnTo>
                    <a:pt x="379095" y="694321"/>
                  </a:lnTo>
                  <a:lnTo>
                    <a:pt x="378790" y="688047"/>
                  </a:lnTo>
                  <a:lnTo>
                    <a:pt x="394322" y="688314"/>
                  </a:lnTo>
                  <a:lnTo>
                    <a:pt x="393623" y="694448"/>
                  </a:lnTo>
                  <a:lnTo>
                    <a:pt x="394766" y="732548"/>
                  </a:lnTo>
                  <a:lnTo>
                    <a:pt x="395160" y="749033"/>
                  </a:lnTo>
                  <a:lnTo>
                    <a:pt x="395236" y="773849"/>
                  </a:lnTo>
                  <a:lnTo>
                    <a:pt x="393903" y="781088"/>
                  </a:lnTo>
                  <a:lnTo>
                    <a:pt x="391845" y="788504"/>
                  </a:lnTo>
                  <a:lnTo>
                    <a:pt x="389724" y="798995"/>
                  </a:lnTo>
                  <a:lnTo>
                    <a:pt x="389280" y="809345"/>
                  </a:lnTo>
                  <a:lnTo>
                    <a:pt x="390537" y="819619"/>
                  </a:lnTo>
                  <a:lnTo>
                    <a:pt x="393547" y="829881"/>
                  </a:lnTo>
                  <a:lnTo>
                    <a:pt x="395681" y="835482"/>
                  </a:lnTo>
                  <a:lnTo>
                    <a:pt x="397243" y="841629"/>
                  </a:lnTo>
                  <a:lnTo>
                    <a:pt x="397471" y="847585"/>
                  </a:lnTo>
                  <a:lnTo>
                    <a:pt x="398348" y="877976"/>
                  </a:lnTo>
                  <a:lnTo>
                    <a:pt x="399097" y="909383"/>
                  </a:lnTo>
                  <a:lnTo>
                    <a:pt x="399948" y="938771"/>
                  </a:lnTo>
                  <a:lnTo>
                    <a:pt x="406488" y="988060"/>
                  </a:lnTo>
                  <a:lnTo>
                    <a:pt x="454202" y="1014476"/>
                  </a:lnTo>
                  <a:lnTo>
                    <a:pt x="472186" y="1010081"/>
                  </a:lnTo>
                  <a:lnTo>
                    <a:pt x="485927" y="999744"/>
                  </a:lnTo>
                  <a:lnTo>
                    <a:pt x="494715" y="984262"/>
                  </a:lnTo>
                  <a:lnTo>
                    <a:pt x="497827" y="964438"/>
                  </a:lnTo>
                  <a:lnTo>
                    <a:pt x="497941" y="847585"/>
                  </a:lnTo>
                  <a:lnTo>
                    <a:pt x="497967" y="842899"/>
                  </a:lnTo>
                  <a:lnTo>
                    <a:pt x="498005" y="838136"/>
                  </a:lnTo>
                  <a:lnTo>
                    <a:pt x="499097" y="832307"/>
                  </a:lnTo>
                  <a:lnTo>
                    <a:pt x="500951" y="826846"/>
                  </a:lnTo>
                  <a:lnTo>
                    <a:pt x="503491" y="816978"/>
                  </a:lnTo>
                  <a:lnTo>
                    <a:pt x="504329" y="807161"/>
                  </a:lnTo>
                  <a:lnTo>
                    <a:pt x="503504" y="797344"/>
                  </a:lnTo>
                  <a:lnTo>
                    <a:pt x="501078" y="787463"/>
                  </a:lnTo>
                  <a:lnTo>
                    <a:pt x="499249" y="781723"/>
                  </a:lnTo>
                  <a:lnTo>
                    <a:pt x="497979" y="775474"/>
                  </a:lnTo>
                  <a:lnTo>
                    <a:pt x="497967" y="771182"/>
                  </a:lnTo>
                  <a:lnTo>
                    <a:pt x="497852" y="688047"/>
                  </a:lnTo>
                  <a:lnTo>
                    <a:pt x="497878" y="488911"/>
                  </a:lnTo>
                  <a:lnTo>
                    <a:pt x="497878" y="478015"/>
                  </a:lnTo>
                  <a:lnTo>
                    <a:pt x="498348" y="475272"/>
                  </a:lnTo>
                  <a:lnTo>
                    <a:pt x="498602" y="472516"/>
                  </a:lnTo>
                  <a:lnTo>
                    <a:pt x="508419" y="498792"/>
                  </a:lnTo>
                  <a:lnTo>
                    <a:pt x="517753" y="525068"/>
                  </a:lnTo>
                  <a:lnTo>
                    <a:pt x="526770" y="551345"/>
                  </a:lnTo>
                  <a:lnTo>
                    <a:pt x="535660" y="577608"/>
                  </a:lnTo>
                  <a:lnTo>
                    <a:pt x="542582" y="591019"/>
                  </a:lnTo>
                  <a:lnTo>
                    <a:pt x="552348" y="599795"/>
                  </a:lnTo>
                  <a:lnTo>
                    <a:pt x="564273" y="603554"/>
                  </a:lnTo>
                  <a:lnTo>
                    <a:pt x="577634" y="601916"/>
                  </a:lnTo>
                  <a:lnTo>
                    <a:pt x="589216" y="595363"/>
                  </a:lnTo>
                  <a:lnTo>
                    <a:pt x="596633" y="585076"/>
                  </a:lnTo>
                  <a:lnTo>
                    <a:pt x="599401" y="572096"/>
                  </a:lnTo>
                  <a:close/>
                </a:path>
                <a:path w="848994" h="1014729">
                  <a:moveTo>
                    <a:pt x="848614" y="837069"/>
                  </a:moveTo>
                  <a:lnTo>
                    <a:pt x="719086" y="685063"/>
                  </a:lnTo>
                  <a:lnTo>
                    <a:pt x="701408" y="699401"/>
                  </a:lnTo>
                  <a:lnTo>
                    <a:pt x="667639" y="659739"/>
                  </a:lnTo>
                  <a:lnTo>
                    <a:pt x="701878" y="619175"/>
                  </a:lnTo>
                  <a:lnTo>
                    <a:pt x="729488" y="575792"/>
                  </a:lnTo>
                  <a:lnTo>
                    <a:pt x="750646" y="530225"/>
                  </a:lnTo>
                  <a:lnTo>
                    <a:pt x="765479" y="483120"/>
                  </a:lnTo>
                  <a:lnTo>
                    <a:pt x="774179" y="435114"/>
                  </a:lnTo>
                  <a:lnTo>
                    <a:pt x="776871" y="386829"/>
                  </a:lnTo>
                  <a:lnTo>
                    <a:pt x="773734" y="338899"/>
                  </a:lnTo>
                  <a:lnTo>
                    <a:pt x="764908" y="291973"/>
                  </a:lnTo>
                  <a:lnTo>
                    <a:pt x="750570" y="246684"/>
                  </a:lnTo>
                  <a:lnTo>
                    <a:pt x="730859" y="203657"/>
                  </a:lnTo>
                  <a:lnTo>
                    <a:pt x="705942" y="163525"/>
                  </a:lnTo>
                  <a:lnTo>
                    <a:pt x="673989" y="124434"/>
                  </a:lnTo>
                  <a:lnTo>
                    <a:pt x="637768" y="90258"/>
                  </a:lnTo>
                  <a:lnTo>
                    <a:pt x="597903" y="61188"/>
                  </a:lnTo>
                  <a:lnTo>
                    <a:pt x="555002" y="37452"/>
                  </a:lnTo>
                  <a:lnTo>
                    <a:pt x="509676" y="19253"/>
                  </a:lnTo>
                  <a:lnTo>
                    <a:pt x="462521" y="6807"/>
                  </a:lnTo>
                  <a:lnTo>
                    <a:pt x="414185" y="317"/>
                  </a:lnTo>
                  <a:lnTo>
                    <a:pt x="365252" y="0"/>
                  </a:lnTo>
                  <a:lnTo>
                    <a:pt x="316344" y="6057"/>
                  </a:lnTo>
                  <a:lnTo>
                    <a:pt x="268071" y="18707"/>
                  </a:lnTo>
                  <a:lnTo>
                    <a:pt x="220726" y="38023"/>
                  </a:lnTo>
                  <a:lnTo>
                    <a:pt x="177038" y="62699"/>
                  </a:lnTo>
                  <a:lnTo>
                    <a:pt x="137325" y="92265"/>
                  </a:lnTo>
                  <a:lnTo>
                    <a:pt x="101955" y="126225"/>
                  </a:lnTo>
                  <a:lnTo>
                    <a:pt x="71272" y="164096"/>
                  </a:lnTo>
                  <a:lnTo>
                    <a:pt x="45605" y="205384"/>
                  </a:lnTo>
                  <a:lnTo>
                    <a:pt x="25298" y="249605"/>
                  </a:lnTo>
                  <a:lnTo>
                    <a:pt x="10693" y="296265"/>
                  </a:lnTo>
                  <a:lnTo>
                    <a:pt x="2146" y="344868"/>
                  </a:lnTo>
                  <a:lnTo>
                    <a:pt x="0" y="394931"/>
                  </a:lnTo>
                  <a:lnTo>
                    <a:pt x="5562" y="453428"/>
                  </a:lnTo>
                  <a:lnTo>
                    <a:pt x="18796" y="507568"/>
                  </a:lnTo>
                  <a:lnTo>
                    <a:pt x="38633" y="557123"/>
                  </a:lnTo>
                  <a:lnTo>
                    <a:pt x="64084" y="601891"/>
                  </a:lnTo>
                  <a:lnTo>
                    <a:pt x="94107" y="641616"/>
                  </a:lnTo>
                  <a:lnTo>
                    <a:pt x="127660" y="676097"/>
                  </a:lnTo>
                  <a:lnTo>
                    <a:pt x="163741" y="705116"/>
                  </a:lnTo>
                  <a:lnTo>
                    <a:pt x="201295" y="728446"/>
                  </a:lnTo>
                  <a:lnTo>
                    <a:pt x="239318" y="745858"/>
                  </a:lnTo>
                  <a:lnTo>
                    <a:pt x="239255" y="704723"/>
                  </a:lnTo>
                  <a:lnTo>
                    <a:pt x="239661" y="684072"/>
                  </a:lnTo>
                  <a:lnTo>
                    <a:pt x="237451" y="680135"/>
                  </a:lnTo>
                  <a:lnTo>
                    <a:pt x="231152" y="676681"/>
                  </a:lnTo>
                  <a:lnTo>
                    <a:pt x="187896" y="648487"/>
                  </a:lnTo>
                  <a:lnTo>
                    <a:pt x="150279" y="614705"/>
                  </a:lnTo>
                  <a:lnTo>
                    <a:pt x="118681" y="576072"/>
                  </a:lnTo>
                  <a:lnTo>
                    <a:pt x="93472" y="533349"/>
                  </a:lnTo>
                  <a:lnTo>
                    <a:pt x="75006" y="487299"/>
                  </a:lnTo>
                  <a:lnTo>
                    <a:pt x="63677" y="438696"/>
                  </a:lnTo>
                  <a:lnTo>
                    <a:pt x="59842" y="388264"/>
                  </a:lnTo>
                  <a:lnTo>
                    <a:pt x="63868" y="336778"/>
                  </a:lnTo>
                  <a:lnTo>
                    <a:pt x="75031" y="288988"/>
                  </a:lnTo>
                  <a:lnTo>
                    <a:pt x="92748" y="244475"/>
                  </a:lnTo>
                  <a:lnTo>
                    <a:pt x="116370" y="203682"/>
                  </a:lnTo>
                  <a:lnTo>
                    <a:pt x="145313" y="167055"/>
                  </a:lnTo>
                  <a:lnTo>
                    <a:pt x="178943" y="135026"/>
                  </a:lnTo>
                  <a:lnTo>
                    <a:pt x="216649" y="108051"/>
                  </a:lnTo>
                  <a:lnTo>
                    <a:pt x="257822" y="86550"/>
                  </a:lnTo>
                  <a:lnTo>
                    <a:pt x="301828" y="70980"/>
                  </a:lnTo>
                  <a:lnTo>
                    <a:pt x="348081" y="61772"/>
                  </a:lnTo>
                  <a:lnTo>
                    <a:pt x="395935" y="59372"/>
                  </a:lnTo>
                  <a:lnTo>
                    <a:pt x="444804" y="64211"/>
                  </a:lnTo>
                  <a:lnTo>
                    <a:pt x="490677" y="75603"/>
                  </a:lnTo>
                  <a:lnTo>
                    <a:pt x="533247" y="92798"/>
                  </a:lnTo>
                  <a:lnTo>
                    <a:pt x="572173" y="115252"/>
                  </a:lnTo>
                  <a:lnTo>
                    <a:pt x="607174" y="142430"/>
                  </a:lnTo>
                  <a:lnTo>
                    <a:pt x="637921" y="173774"/>
                  </a:lnTo>
                  <a:lnTo>
                    <a:pt x="664133" y="208749"/>
                  </a:lnTo>
                  <a:lnTo>
                    <a:pt x="685469" y="246799"/>
                  </a:lnTo>
                  <a:lnTo>
                    <a:pt x="701649" y="287388"/>
                  </a:lnTo>
                  <a:lnTo>
                    <a:pt x="712368" y="329958"/>
                  </a:lnTo>
                  <a:lnTo>
                    <a:pt x="717296" y="373976"/>
                  </a:lnTo>
                  <a:lnTo>
                    <a:pt x="716127" y="418896"/>
                  </a:lnTo>
                  <a:lnTo>
                    <a:pt x="708583" y="464172"/>
                  </a:lnTo>
                  <a:lnTo>
                    <a:pt x="694334" y="509244"/>
                  </a:lnTo>
                  <a:lnTo>
                    <a:pt x="674027" y="551891"/>
                  </a:lnTo>
                  <a:lnTo>
                    <a:pt x="648652" y="590105"/>
                  </a:lnTo>
                  <a:lnTo>
                    <a:pt x="618299" y="623938"/>
                  </a:lnTo>
                  <a:lnTo>
                    <a:pt x="583095" y="653453"/>
                  </a:lnTo>
                  <a:lnTo>
                    <a:pt x="543128" y="678688"/>
                  </a:lnTo>
                  <a:lnTo>
                    <a:pt x="539381" y="680720"/>
                  </a:lnTo>
                  <a:lnTo>
                    <a:pt x="534098" y="684593"/>
                  </a:lnTo>
                  <a:lnTo>
                    <a:pt x="533527" y="702741"/>
                  </a:lnTo>
                  <a:lnTo>
                    <a:pt x="533412" y="717994"/>
                  </a:lnTo>
                  <a:lnTo>
                    <a:pt x="533527" y="750595"/>
                  </a:lnTo>
                  <a:lnTo>
                    <a:pt x="613143" y="707758"/>
                  </a:lnTo>
                  <a:lnTo>
                    <a:pt x="646061" y="746556"/>
                  </a:lnTo>
                  <a:lnTo>
                    <a:pt x="629272" y="761860"/>
                  </a:lnTo>
                  <a:lnTo>
                    <a:pt x="753338" y="907465"/>
                  </a:lnTo>
                  <a:lnTo>
                    <a:pt x="848614" y="837069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3266" y="7211949"/>
              <a:ext cx="178746" cy="17824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0224896" y="2254215"/>
            <a:ext cx="990600" cy="5763895"/>
            <a:chOff x="10224896" y="2254215"/>
            <a:chExt cx="990600" cy="5763895"/>
          </a:xfrm>
        </p:grpSpPr>
        <p:sp>
          <p:nvSpPr>
            <p:cNvPr id="33" name="object 33"/>
            <p:cNvSpPr/>
            <p:nvPr/>
          </p:nvSpPr>
          <p:spPr>
            <a:xfrm>
              <a:off x="10224897" y="7034670"/>
              <a:ext cx="982980" cy="982980"/>
            </a:xfrm>
            <a:custGeom>
              <a:avLst/>
              <a:gdLst/>
              <a:ahLst/>
              <a:cxnLst/>
              <a:rect l="l" t="t" r="r" b="b"/>
              <a:pathLst>
                <a:path w="982979" h="982979">
                  <a:moveTo>
                    <a:pt x="569341" y="243484"/>
                  </a:moveTo>
                  <a:lnTo>
                    <a:pt x="563753" y="238099"/>
                  </a:lnTo>
                  <a:lnTo>
                    <a:pt x="180225" y="238061"/>
                  </a:lnTo>
                  <a:lnTo>
                    <a:pt x="72390" y="237909"/>
                  </a:lnTo>
                  <a:lnTo>
                    <a:pt x="63779" y="239344"/>
                  </a:lnTo>
                  <a:lnTo>
                    <a:pt x="57861" y="243382"/>
                  </a:lnTo>
                  <a:lnTo>
                    <a:pt x="54457" y="249529"/>
                  </a:lnTo>
                  <a:lnTo>
                    <a:pt x="53403" y="257251"/>
                  </a:lnTo>
                  <a:lnTo>
                    <a:pt x="53467" y="909891"/>
                  </a:lnTo>
                  <a:lnTo>
                    <a:pt x="54559" y="918718"/>
                  </a:lnTo>
                  <a:lnTo>
                    <a:pt x="58013" y="924725"/>
                  </a:lnTo>
                  <a:lnTo>
                    <a:pt x="64046" y="928166"/>
                  </a:lnTo>
                  <a:lnTo>
                    <a:pt x="72898" y="929259"/>
                  </a:lnTo>
                  <a:lnTo>
                    <a:pt x="563054" y="929208"/>
                  </a:lnTo>
                  <a:lnTo>
                    <a:pt x="569341" y="922909"/>
                  </a:lnTo>
                  <a:lnTo>
                    <a:pt x="569341" y="756399"/>
                  </a:lnTo>
                  <a:lnTo>
                    <a:pt x="538480" y="898004"/>
                  </a:lnTo>
                  <a:lnTo>
                    <a:pt x="84709" y="898004"/>
                  </a:lnTo>
                  <a:lnTo>
                    <a:pt x="84709" y="269138"/>
                  </a:lnTo>
                  <a:lnTo>
                    <a:pt x="538480" y="269138"/>
                  </a:lnTo>
                  <a:lnTo>
                    <a:pt x="538480" y="384479"/>
                  </a:lnTo>
                  <a:lnTo>
                    <a:pt x="545084" y="391375"/>
                  </a:lnTo>
                  <a:lnTo>
                    <a:pt x="562927" y="391490"/>
                  </a:lnTo>
                  <a:lnTo>
                    <a:pt x="569341" y="384746"/>
                  </a:lnTo>
                  <a:lnTo>
                    <a:pt x="569341" y="243484"/>
                  </a:lnTo>
                  <a:close/>
                </a:path>
                <a:path w="982979" h="982979">
                  <a:moveTo>
                    <a:pt x="622998" y="964234"/>
                  </a:moveTo>
                  <a:lnTo>
                    <a:pt x="622808" y="928204"/>
                  </a:lnTo>
                  <a:lnTo>
                    <a:pt x="622935" y="820064"/>
                  </a:lnTo>
                  <a:lnTo>
                    <a:pt x="622808" y="752259"/>
                  </a:lnTo>
                  <a:lnTo>
                    <a:pt x="621233" y="744867"/>
                  </a:lnTo>
                  <a:lnTo>
                    <a:pt x="617105" y="739622"/>
                  </a:lnTo>
                  <a:lnTo>
                    <a:pt x="610971" y="736892"/>
                  </a:lnTo>
                  <a:lnTo>
                    <a:pt x="603377" y="737044"/>
                  </a:lnTo>
                  <a:lnTo>
                    <a:pt x="596201" y="738581"/>
                  </a:lnTo>
                  <a:lnTo>
                    <a:pt x="592201" y="744982"/>
                  </a:lnTo>
                  <a:lnTo>
                    <a:pt x="592201" y="951484"/>
                  </a:lnTo>
                  <a:lnTo>
                    <a:pt x="31369" y="951484"/>
                  </a:lnTo>
                  <a:lnTo>
                    <a:pt x="31369" y="214960"/>
                  </a:lnTo>
                  <a:lnTo>
                    <a:pt x="170053" y="214934"/>
                  </a:lnTo>
                  <a:lnTo>
                    <a:pt x="176530" y="208432"/>
                  </a:lnTo>
                  <a:lnTo>
                    <a:pt x="176085" y="190677"/>
                  </a:lnTo>
                  <a:lnTo>
                    <a:pt x="169418" y="184619"/>
                  </a:lnTo>
                  <a:lnTo>
                    <a:pt x="54838" y="184683"/>
                  </a:lnTo>
                  <a:lnTo>
                    <a:pt x="10477" y="184429"/>
                  </a:lnTo>
                  <a:lnTo>
                    <a:pt x="3937" y="187007"/>
                  </a:lnTo>
                  <a:lnTo>
                    <a:pt x="0" y="195491"/>
                  </a:lnTo>
                  <a:lnTo>
                    <a:pt x="0" y="970978"/>
                  </a:lnTo>
                  <a:lnTo>
                    <a:pt x="3429" y="979792"/>
                  </a:lnTo>
                  <a:lnTo>
                    <a:pt x="9842" y="982865"/>
                  </a:lnTo>
                  <a:lnTo>
                    <a:pt x="604456" y="982916"/>
                  </a:lnTo>
                  <a:lnTo>
                    <a:pt x="612165" y="981621"/>
                  </a:lnTo>
                  <a:lnTo>
                    <a:pt x="618032" y="977887"/>
                  </a:lnTo>
                  <a:lnTo>
                    <a:pt x="621741" y="971994"/>
                  </a:lnTo>
                  <a:lnTo>
                    <a:pt x="622998" y="964234"/>
                  </a:lnTo>
                  <a:close/>
                </a:path>
                <a:path w="982979" h="982979">
                  <a:moveTo>
                    <a:pt x="973391" y="777011"/>
                  </a:moveTo>
                  <a:lnTo>
                    <a:pt x="962748" y="748779"/>
                  </a:lnTo>
                  <a:lnTo>
                    <a:pt x="960386" y="746328"/>
                  </a:lnTo>
                  <a:lnTo>
                    <a:pt x="943546" y="728827"/>
                  </a:lnTo>
                  <a:lnTo>
                    <a:pt x="943546" y="789457"/>
                  </a:lnTo>
                  <a:lnTo>
                    <a:pt x="939977" y="805827"/>
                  </a:lnTo>
                  <a:lnTo>
                    <a:pt x="930694" y="819061"/>
                  </a:lnTo>
                  <a:lnTo>
                    <a:pt x="917028" y="827862"/>
                  </a:lnTo>
                  <a:lnTo>
                    <a:pt x="900366" y="830935"/>
                  </a:lnTo>
                  <a:lnTo>
                    <a:pt x="884262" y="827354"/>
                  </a:lnTo>
                  <a:lnTo>
                    <a:pt x="871029" y="818057"/>
                  </a:lnTo>
                  <a:lnTo>
                    <a:pt x="862101" y="804494"/>
                  </a:lnTo>
                  <a:lnTo>
                    <a:pt x="858901" y="788149"/>
                  </a:lnTo>
                  <a:lnTo>
                    <a:pt x="862380" y="771702"/>
                  </a:lnTo>
                  <a:lnTo>
                    <a:pt x="901763" y="746328"/>
                  </a:lnTo>
                  <a:lnTo>
                    <a:pt x="940549" y="772642"/>
                  </a:lnTo>
                  <a:lnTo>
                    <a:pt x="943546" y="789457"/>
                  </a:lnTo>
                  <a:lnTo>
                    <a:pt x="943546" y="728827"/>
                  </a:lnTo>
                  <a:lnTo>
                    <a:pt x="942809" y="728052"/>
                  </a:lnTo>
                  <a:lnTo>
                    <a:pt x="919822" y="718273"/>
                  </a:lnTo>
                  <a:lnTo>
                    <a:pt x="916482" y="716851"/>
                  </a:lnTo>
                  <a:lnTo>
                    <a:pt x="886714" y="717257"/>
                  </a:lnTo>
                  <a:lnTo>
                    <a:pt x="882205" y="718273"/>
                  </a:lnTo>
                  <a:lnTo>
                    <a:pt x="881062" y="716089"/>
                  </a:lnTo>
                  <a:lnTo>
                    <a:pt x="845058" y="659345"/>
                  </a:lnTo>
                  <a:lnTo>
                    <a:pt x="807847" y="607364"/>
                  </a:lnTo>
                  <a:lnTo>
                    <a:pt x="796899" y="600113"/>
                  </a:lnTo>
                  <a:lnTo>
                    <a:pt x="790816" y="600227"/>
                  </a:lnTo>
                  <a:lnTo>
                    <a:pt x="785050" y="602957"/>
                  </a:lnTo>
                  <a:lnTo>
                    <a:pt x="781024" y="607580"/>
                  </a:lnTo>
                  <a:lnTo>
                    <a:pt x="779348" y="613308"/>
                  </a:lnTo>
                  <a:lnTo>
                    <a:pt x="780046" y="619569"/>
                  </a:lnTo>
                  <a:lnTo>
                    <a:pt x="783145" y="625792"/>
                  </a:lnTo>
                  <a:lnTo>
                    <a:pt x="806399" y="658622"/>
                  </a:lnTo>
                  <a:lnTo>
                    <a:pt x="817943" y="675093"/>
                  </a:lnTo>
                  <a:lnTo>
                    <a:pt x="829373" y="691629"/>
                  </a:lnTo>
                  <a:lnTo>
                    <a:pt x="836002" y="701598"/>
                  </a:lnTo>
                  <a:lnTo>
                    <a:pt x="842467" y="711771"/>
                  </a:lnTo>
                  <a:lnTo>
                    <a:pt x="855535" y="732663"/>
                  </a:lnTo>
                  <a:lnTo>
                    <a:pt x="854202" y="733526"/>
                  </a:lnTo>
                  <a:lnTo>
                    <a:pt x="853249" y="733996"/>
                  </a:lnTo>
                  <a:lnTo>
                    <a:pt x="852424" y="734720"/>
                  </a:lnTo>
                  <a:lnTo>
                    <a:pt x="838962" y="751586"/>
                  </a:lnTo>
                  <a:lnTo>
                    <a:pt x="831037" y="771118"/>
                  </a:lnTo>
                  <a:lnTo>
                    <a:pt x="829017" y="791870"/>
                  </a:lnTo>
                  <a:lnTo>
                    <a:pt x="833247" y="812380"/>
                  </a:lnTo>
                  <a:lnTo>
                    <a:pt x="844016" y="832078"/>
                  </a:lnTo>
                  <a:lnTo>
                    <a:pt x="859409" y="847166"/>
                  </a:lnTo>
                  <a:lnTo>
                    <a:pt x="878459" y="856970"/>
                  </a:lnTo>
                  <a:lnTo>
                    <a:pt x="900239" y="860793"/>
                  </a:lnTo>
                  <a:lnTo>
                    <a:pt x="931633" y="854468"/>
                  </a:lnTo>
                  <a:lnTo>
                    <a:pt x="956335" y="836041"/>
                  </a:lnTo>
                  <a:lnTo>
                    <a:pt x="959167" y="830935"/>
                  </a:lnTo>
                  <a:lnTo>
                    <a:pt x="971283" y="809040"/>
                  </a:lnTo>
                  <a:lnTo>
                    <a:pt x="973391" y="777011"/>
                  </a:lnTo>
                  <a:close/>
                </a:path>
                <a:path w="982979" h="982979">
                  <a:moveTo>
                    <a:pt x="982916" y="9804"/>
                  </a:moveTo>
                  <a:lnTo>
                    <a:pt x="979741" y="3429"/>
                  </a:lnTo>
                  <a:lnTo>
                    <a:pt x="970978" y="0"/>
                  </a:lnTo>
                  <a:lnTo>
                    <a:pt x="928306" y="0"/>
                  </a:lnTo>
                  <a:lnTo>
                    <a:pt x="923163" y="2755"/>
                  </a:lnTo>
                  <a:lnTo>
                    <a:pt x="918781" y="6057"/>
                  </a:lnTo>
                  <a:lnTo>
                    <a:pt x="917511" y="12280"/>
                  </a:lnTo>
                  <a:lnTo>
                    <a:pt x="917714" y="19202"/>
                  </a:lnTo>
                  <a:lnTo>
                    <a:pt x="920737" y="25069"/>
                  </a:lnTo>
                  <a:lnTo>
                    <a:pt x="926033" y="29197"/>
                  </a:lnTo>
                  <a:lnTo>
                    <a:pt x="933069" y="30886"/>
                  </a:lnTo>
                  <a:lnTo>
                    <a:pt x="939101" y="31076"/>
                  </a:lnTo>
                  <a:lnTo>
                    <a:pt x="945134" y="30937"/>
                  </a:lnTo>
                  <a:lnTo>
                    <a:pt x="951801" y="30937"/>
                  </a:lnTo>
                  <a:lnTo>
                    <a:pt x="951801" y="155943"/>
                  </a:lnTo>
                  <a:lnTo>
                    <a:pt x="944651" y="196596"/>
                  </a:lnTo>
                  <a:lnTo>
                    <a:pt x="924699" y="231190"/>
                  </a:lnTo>
                  <a:lnTo>
                    <a:pt x="894194" y="257048"/>
                  </a:lnTo>
                  <a:lnTo>
                    <a:pt x="855408" y="271462"/>
                  </a:lnTo>
                  <a:lnTo>
                    <a:pt x="809193" y="270840"/>
                  </a:lnTo>
                  <a:lnTo>
                    <a:pt x="768223" y="253352"/>
                  </a:lnTo>
                  <a:lnTo>
                    <a:pt x="736790" y="221843"/>
                  </a:lnTo>
                  <a:lnTo>
                    <a:pt x="719201" y="179120"/>
                  </a:lnTo>
                  <a:lnTo>
                    <a:pt x="716495" y="115227"/>
                  </a:lnTo>
                  <a:lnTo>
                    <a:pt x="716534" y="30937"/>
                  </a:lnTo>
                  <a:lnTo>
                    <a:pt x="743839" y="30886"/>
                  </a:lnTo>
                  <a:lnTo>
                    <a:pt x="751801" y="28740"/>
                  </a:lnTo>
                  <a:lnTo>
                    <a:pt x="757402" y="23545"/>
                  </a:lnTo>
                  <a:lnTo>
                    <a:pt x="759802" y="16522"/>
                  </a:lnTo>
                  <a:lnTo>
                    <a:pt x="758126" y="8877"/>
                  </a:lnTo>
                  <a:lnTo>
                    <a:pt x="756221" y="5283"/>
                  </a:lnTo>
                  <a:lnTo>
                    <a:pt x="751967" y="2933"/>
                  </a:lnTo>
                  <a:lnTo>
                    <a:pt x="748792" y="0"/>
                  </a:lnTo>
                  <a:lnTo>
                    <a:pt x="696468" y="0"/>
                  </a:lnTo>
                  <a:lnTo>
                    <a:pt x="689737" y="3797"/>
                  </a:lnTo>
                  <a:lnTo>
                    <a:pt x="685609" y="8928"/>
                  </a:lnTo>
                  <a:lnTo>
                    <a:pt x="685723" y="121056"/>
                  </a:lnTo>
                  <a:lnTo>
                    <a:pt x="686320" y="165315"/>
                  </a:lnTo>
                  <a:lnTo>
                    <a:pt x="705370" y="229336"/>
                  </a:lnTo>
                  <a:lnTo>
                    <a:pt x="754507" y="280949"/>
                  </a:lnTo>
                  <a:lnTo>
                    <a:pt x="789178" y="297040"/>
                  </a:lnTo>
                  <a:lnTo>
                    <a:pt x="819086" y="304355"/>
                  </a:lnTo>
                  <a:lnTo>
                    <a:pt x="819086" y="334911"/>
                  </a:lnTo>
                  <a:lnTo>
                    <a:pt x="817168" y="386321"/>
                  </a:lnTo>
                  <a:lnTo>
                    <a:pt x="809498" y="437184"/>
                  </a:lnTo>
                  <a:lnTo>
                    <a:pt x="798779" y="476465"/>
                  </a:lnTo>
                  <a:lnTo>
                    <a:pt x="784098" y="513905"/>
                  </a:lnTo>
                  <a:lnTo>
                    <a:pt x="765187" y="549351"/>
                  </a:lnTo>
                  <a:lnTo>
                    <a:pt x="741807" y="582637"/>
                  </a:lnTo>
                  <a:lnTo>
                    <a:pt x="704316" y="622795"/>
                  </a:lnTo>
                  <a:lnTo>
                    <a:pt x="661911" y="655002"/>
                  </a:lnTo>
                  <a:lnTo>
                    <a:pt x="614235" y="678573"/>
                  </a:lnTo>
                  <a:lnTo>
                    <a:pt x="560895" y="692823"/>
                  </a:lnTo>
                  <a:lnTo>
                    <a:pt x="531406" y="696010"/>
                  </a:lnTo>
                  <a:lnTo>
                    <a:pt x="516648" y="695807"/>
                  </a:lnTo>
                  <a:lnTo>
                    <a:pt x="468096" y="683234"/>
                  </a:lnTo>
                  <a:lnTo>
                    <a:pt x="418934" y="640257"/>
                  </a:lnTo>
                  <a:lnTo>
                    <a:pt x="400062" y="593509"/>
                  </a:lnTo>
                  <a:lnTo>
                    <a:pt x="398221" y="563918"/>
                  </a:lnTo>
                  <a:lnTo>
                    <a:pt x="399542" y="549008"/>
                  </a:lnTo>
                  <a:lnTo>
                    <a:pt x="411048" y="509384"/>
                  </a:lnTo>
                  <a:lnTo>
                    <a:pt x="435991" y="476821"/>
                  </a:lnTo>
                  <a:lnTo>
                    <a:pt x="469290" y="454533"/>
                  </a:lnTo>
                  <a:lnTo>
                    <a:pt x="542188" y="441782"/>
                  </a:lnTo>
                  <a:lnTo>
                    <a:pt x="581215" y="449910"/>
                  </a:lnTo>
                  <a:lnTo>
                    <a:pt x="626338" y="470763"/>
                  </a:lnTo>
                  <a:lnTo>
                    <a:pt x="666369" y="500367"/>
                  </a:lnTo>
                  <a:lnTo>
                    <a:pt x="694474" y="526148"/>
                  </a:lnTo>
                  <a:lnTo>
                    <a:pt x="721868" y="552704"/>
                  </a:lnTo>
                  <a:lnTo>
                    <a:pt x="727506" y="556729"/>
                  </a:lnTo>
                  <a:lnTo>
                    <a:pt x="713041" y="500100"/>
                  </a:lnTo>
                  <a:lnTo>
                    <a:pt x="661238" y="457657"/>
                  </a:lnTo>
                  <a:lnTo>
                    <a:pt x="596328" y="422541"/>
                  </a:lnTo>
                  <a:lnTo>
                    <a:pt x="558850" y="412775"/>
                  </a:lnTo>
                  <a:lnTo>
                    <a:pt x="520268" y="410946"/>
                  </a:lnTo>
                  <a:lnTo>
                    <a:pt x="480504" y="417715"/>
                  </a:lnTo>
                  <a:lnTo>
                    <a:pt x="439648" y="435127"/>
                  </a:lnTo>
                  <a:lnTo>
                    <a:pt x="405701" y="463677"/>
                  </a:lnTo>
                  <a:lnTo>
                    <a:pt x="384060" y="495312"/>
                  </a:lnTo>
                  <a:lnTo>
                    <a:pt x="367258" y="565454"/>
                  </a:lnTo>
                  <a:lnTo>
                    <a:pt x="371157" y="603300"/>
                  </a:lnTo>
                  <a:lnTo>
                    <a:pt x="389674" y="651243"/>
                  </a:lnTo>
                  <a:lnTo>
                    <a:pt x="422160" y="689508"/>
                  </a:lnTo>
                  <a:lnTo>
                    <a:pt x="465239" y="715391"/>
                  </a:lnTo>
                  <a:lnTo>
                    <a:pt x="515556" y="726186"/>
                  </a:lnTo>
                  <a:lnTo>
                    <a:pt x="544957" y="725970"/>
                  </a:lnTo>
                  <a:lnTo>
                    <a:pt x="602386" y="716343"/>
                  </a:lnTo>
                  <a:lnTo>
                    <a:pt x="669899" y="687781"/>
                  </a:lnTo>
                  <a:lnTo>
                    <a:pt x="705561" y="663536"/>
                  </a:lnTo>
                  <a:lnTo>
                    <a:pt x="737527" y="634542"/>
                  </a:lnTo>
                  <a:lnTo>
                    <a:pt x="766064" y="601116"/>
                  </a:lnTo>
                  <a:lnTo>
                    <a:pt x="804024" y="539902"/>
                  </a:lnTo>
                  <a:lnTo>
                    <a:pt x="830707" y="472973"/>
                  </a:lnTo>
                  <a:lnTo>
                    <a:pt x="842365" y="426796"/>
                  </a:lnTo>
                  <a:lnTo>
                    <a:pt x="848233" y="379539"/>
                  </a:lnTo>
                  <a:lnTo>
                    <a:pt x="849820" y="309740"/>
                  </a:lnTo>
                  <a:lnTo>
                    <a:pt x="849820" y="303911"/>
                  </a:lnTo>
                  <a:lnTo>
                    <a:pt x="857377" y="302425"/>
                  </a:lnTo>
                  <a:lnTo>
                    <a:pt x="916279" y="279527"/>
                  </a:lnTo>
                  <a:lnTo>
                    <a:pt x="951611" y="246684"/>
                  </a:lnTo>
                  <a:lnTo>
                    <a:pt x="974547" y="204254"/>
                  </a:lnTo>
                  <a:lnTo>
                    <a:pt x="982726" y="155359"/>
                  </a:lnTo>
                  <a:lnTo>
                    <a:pt x="982726" y="53251"/>
                  </a:lnTo>
                  <a:lnTo>
                    <a:pt x="982916" y="9804"/>
                  </a:lnTo>
                  <a:close/>
                </a:path>
              </a:pathLst>
            </a:custGeom>
            <a:solidFill>
              <a:srgbClr val="32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21225" y="7164991"/>
              <a:ext cx="230330" cy="8481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361993" y="7823162"/>
              <a:ext cx="349885" cy="31115"/>
            </a:xfrm>
            <a:custGeom>
              <a:avLst/>
              <a:gdLst/>
              <a:ahLst/>
              <a:cxnLst/>
              <a:rect l="l" t="t" r="r" b="b"/>
              <a:pathLst>
                <a:path w="349884" h="31115">
                  <a:moveTo>
                    <a:pt x="337629" y="0"/>
                  </a:moveTo>
                  <a:lnTo>
                    <a:pt x="15938" y="69"/>
                  </a:lnTo>
                  <a:lnTo>
                    <a:pt x="12573" y="692"/>
                  </a:lnTo>
                  <a:lnTo>
                    <a:pt x="2857" y="5080"/>
                  </a:lnTo>
                  <a:lnTo>
                    <a:pt x="0" y="11703"/>
                  </a:lnTo>
                  <a:lnTo>
                    <a:pt x="3238" y="26168"/>
                  </a:lnTo>
                  <a:lnTo>
                    <a:pt x="9207" y="30803"/>
                  </a:lnTo>
                  <a:lnTo>
                    <a:pt x="174815" y="30803"/>
                  </a:lnTo>
                  <a:lnTo>
                    <a:pt x="336676" y="30880"/>
                  </a:lnTo>
                  <a:lnTo>
                    <a:pt x="340931" y="29616"/>
                  </a:lnTo>
                  <a:lnTo>
                    <a:pt x="348551" y="21183"/>
                  </a:lnTo>
                  <a:lnTo>
                    <a:pt x="349503" y="15500"/>
                  </a:lnTo>
                  <a:lnTo>
                    <a:pt x="344043" y="2228"/>
                  </a:lnTo>
                  <a:lnTo>
                    <a:pt x="337629" y="0"/>
                  </a:lnTo>
                  <a:close/>
                </a:path>
              </a:pathLst>
            </a:custGeom>
            <a:solidFill>
              <a:srgbClr val="32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71809" y="7219315"/>
              <a:ext cx="175958" cy="20721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361866" y="7390574"/>
              <a:ext cx="486409" cy="355600"/>
            </a:xfrm>
            <a:custGeom>
              <a:avLst/>
              <a:gdLst/>
              <a:ahLst/>
              <a:cxnLst/>
              <a:rect l="l" t="t" r="r" b="b"/>
              <a:pathLst>
                <a:path w="486409" h="355600">
                  <a:moveTo>
                    <a:pt x="205740" y="239039"/>
                  </a:moveTo>
                  <a:lnTo>
                    <a:pt x="205613" y="223926"/>
                  </a:lnTo>
                  <a:lnTo>
                    <a:pt x="199326" y="217157"/>
                  </a:lnTo>
                  <a:lnTo>
                    <a:pt x="188722" y="216395"/>
                  </a:lnTo>
                  <a:lnTo>
                    <a:pt x="186055" y="216484"/>
                  </a:lnTo>
                  <a:lnTo>
                    <a:pt x="103378" y="216458"/>
                  </a:lnTo>
                  <a:lnTo>
                    <a:pt x="7683" y="216585"/>
                  </a:lnTo>
                  <a:lnTo>
                    <a:pt x="1333" y="223062"/>
                  </a:lnTo>
                  <a:lnTo>
                    <a:pt x="1079" y="240157"/>
                  </a:lnTo>
                  <a:lnTo>
                    <a:pt x="7620" y="246646"/>
                  </a:lnTo>
                  <a:lnTo>
                    <a:pt x="20828" y="247218"/>
                  </a:lnTo>
                  <a:lnTo>
                    <a:pt x="157226" y="247218"/>
                  </a:lnTo>
                  <a:lnTo>
                    <a:pt x="183565" y="247065"/>
                  </a:lnTo>
                  <a:lnTo>
                    <a:pt x="199834" y="246329"/>
                  </a:lnTo>
                  <a:lnTo>
                    <a:pt x="205740" y="239039"/>
                  </a:lnTo>
                  <a:close/>
                </a:path>
                <a:path w="486409" h="355600">
                  <a:moveTo>
                    <a:pt x="206375" y="121666"/>
                  </a:moveTo>
                  <a:lnTo>
                    <a:pt x="200088" y="109778"/>
                  </a:lnTo>
                  <a:lnTo>
                    <a:pt x="194183" y="108216"/>
                  </a:lnTo>
                  <a:lnTo>
                    <a:pt x="15938" y="108318"/>
                  </a:lnTo>
                  <a:lnTo>
                    <a:pt x="13208" y="108559"/>
                  </a:lnTo>
                  <a:lnTo>
                    <a:pt x="3492" y="112433"/>
                  </a:lnTo>
                  <a:lnTo>
                    <a:pt x="190" y="119037"/>
                  </a:lnTo>
                  <a:lnTo>
                    <a:pt x="3175" y="134112"/>
                  </a:lnTo>
                  <a:lnTo>
                    <a:pt x="8953" y="138874"/>
                  </a:lnTo>
                  <a:lnTo>
                    <a:pt x="102933" y="138899"/>
                  </a:lnTo>
                  <a:lnTo>
                    <a:pt x="194246" y="138950"/>
                  </a:lnTo>
                  <a:lnTo>
                    <a:pt x="199263" y="137337"/>
                  </a:lnTo>
                  <a:lnTo>
                    <a:pt x="206248" y="127190"/>
                  </a:lnTo>
                  <a:lnTo>
                    <a:pt x="206375" y="121666"/>
                  </a:lnTo>
                  <a:close/>
                </a:path>
                <a:path w="486409" h="355600">
                  <a:moveTo>
                    <a:pt x="206756" y="340690"/>
                  </a:moveTo>
                  <a:lnTo>
                    <a:pt x="202374" y="328701"/>
                  </a:lnTo>
                  <a:lnTo>
                    <a:pt x="196469" y="324586"/>
                  </a:lnTo>
                  <a:lnTo>
                    <a:pt x="103695" y="324535"/>
                  </a:lnTo>
                  <a:lnTo>
                    <a:pt x="8382" y="324561"/>
                  </a:lnTo>
                  <a:lnTo>
                    <a:pt x="1460" y="330962"/>
                  </a:lnTo>
                  <a:lnTo>
                    <a:pt x="1016" y="348526"/>
                  </a:lnTo>
                  <a:lnTo>
                    <a:pt x="8001" y="355447"/>
                  </a:lnTo>
                  <a:lnTo>
                    <a:pt x="60604" y="355473"/>
                  </a:lnTo>
                  <a:lnTo>
                    <a:pt x="192913" y="355295"/>
                  </a:lnTo>
                  <a:lnTo>
                    <a:pt x="196786" y="353733"/>
                  </a:lnTo>
                  <a:lnTo>
                    <a:pt x="205041" y="348107"/>
                  </a:lnTo>
                  <a:lnTo>
                    <a:pt x="206756" y="340690"/>
                  </a:lnTo>
                  <a:close/>
                </a:path>
                <a:path w="486409" h="355600">
                  <a:moveTo>
                    <a:pt x="280733" y="6464"/>
                  </a:moveTo>
                  <a:lnTo>
                    <a:pt x="273875" y="0"/>
                  </a:lnTo>
                  <a:lnTo>
                    <a:pt x="14732" y="63"/>
                  </a:lnTo>
                  <a:lnTo>
                    <a:pt x="11303" y="914"/>
                  </a:lnTo>
                  <a:lnTo>
                    <a:pt x="2349" y="6045"/>
                  </a:lnTo>
                  <a:lnTo>
                    <a:pt x="0" y="12890"/>
                  </a:lnTo>
                  <a:lnTo>
                    <a:pt x="3619" y="26289"/>
                  </a:lnTo>
                  <a:lnTo>
                    <a:pt x="9715" y="30746"/>
                  </a:lnTo>
                  <a:lnTo>
                    <a:pt x="141097" y="30772"/>
                  </a:lnTo>
                  <a:lnTo>
                    <a:pt x="273685" y="30772"/>
                  </a:lnTo>
                  <a:lnTo>
                    <a:pt x="280733" y="24549"/>
                  </a:lnTo>
                  <a:lnTo>
                    <a:pt x="280733" y="6464"/>
                  </a:lnTo>
                  <a:close/>
                </a:path>
                <a:path w="486409" h="355600">
                  <a:moveTo>
                    <a:pt x="432562" y="122529"/>
                  </a:moveTo>
                  <a:lnTo>
                    <a:pt x="430085" y="112229"/>
                  </a:lnTo>
                  <a:lnTo>
                    <a:pt x="423037" y="107543"/>
                  </a:lnTo>
                  <a:lnTo>
                    <a:pt x="406908" y="109410"/>
                  </a:lnTo>
                  <a:lnTo>
                    <a:pt x="401510" y="115925"/>
                  </a:lnTo>
                  <a:lnTo>
                    <a:pt x="401510" y="315429"/>
                  </a:lnTo>
                  <a:lnTo>
                    <a:pt x="407797" y="322326"/>
                  </a:lnTo>
                  <a:lnTo>
                    <a:pt x="426275" y="322453"/>
                  </a:lnTo>
                  <a:lnTo>
                    <a:pt x="432371" y="315582"/>
                  </a:lnTo>
                  <a:lnTo>
                    <a:pt x="432435" y="215442"/>
                  </a:lnTo>
                  <a:lnTo>
                    <a:pt x="432435" y="127939"/>
                  </a:lnTo>
                  <a:lnTo>
                    <a:pt x="432562" y="122529"/>
                  </a:lnTo>
                  <a:close/>
                </a:path>
                <a:path w="486409" h="355600">
                  <a:moveTo>
                    <a:pt x="486219" y="298538"/>
                  </a:moveTo>
                  <a:lnTo>
                    <a:pt x="485965" y="287858"/>
                  </a:lnTo>
                  <a:lnTo>
                    <a:pt x="485775" y="270103"/>
                  </a:lnTo>
                  <a:lnTo>
                    <a:pt x="485838" y="216839"/>
                  </a:lnTo>
                  <a:lnTo>
                    <a:pt x="485965" y="216839"/>
                  </a:lnTo>
                  <a:lnTo>
                    <a:pt x="485838" y="142544"/>
                  </a:lnTo>
                  <a:lnTo>
                    <a:pt x="485203" y="139026"/>
                  </a:lnTo>
                  <a:lnTo>
                    <a:pt x="480822" y="130073"/>
                  </a:lnTo>
                  <a:lnTo>
                    <a:pt x="473773" y="127063"/>
                  </a:lnTo>
                  <a:lnTo>
                    <a:pt x="459803" y="130543"/>
                  </a:lnTo>
                  <a:lnTo>
                    <a:pt x="455295" y="135953"/>
                  </a:lnTo>
                  <a:lnTo>
                    <a:pt x="455295" y="298348"/>
                  </a:lnTo>
                  <a:lnTo>
                    <a:pt x="461518" y="305168"/>
                  </a:lnTo>
                  <a:lnTo>
                    <a:pt x="478409" y="305346"/>
                  </a:lnTo>
                  <a:lnTo>
                    <a:pt x="486219" y="298538"/>
                  </a:lnTo>
                  <a:close/>
                </a:path>
              </a:pathLst>
            </a:custGeom>
            <a:solidFill>
              <a:srgbClr val="32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681525" y="2254224"/>
              <a:ext cx="457200" cy="822960"/>
            </a:xfrm>
            <a:custGeom>
              <a:avLst/>
              <a:gdLst/>
              <a:ahLst/>
              <a:cxnLst/>
              <a:rect l="l" t="t" r="r" b="b"/>
              <a:pathLst>
                <a:path w="457200" h="822960">
                  <a:moveTo>
                    <a:pt x="264414" y="217449"/>
                  </a:moveTo>
                  <a:lnTo>
                    <a:pt x="261112" y="214718"/>
                  </a:lnTo>
                  <a:lnTo>
                    <a:pt x="258762" y="212686"/>
                  </a:lnTo>
                  <a:lnTo>
                    <a:pt x="217627" y="179476"/>
                  </a:lnTo>
                  <a:lnTo>
                    <a:pt x="205701" y="169799"/>
                  </a:lnTo>
                  <a:lnTo>
                    <a:pt x="188937" y="155956"/>
                  </a:lnTo>
                  <a:lnTo>
                    <a:pt x="185039" y="152679"/>
                  </a:lnTo>
                  <a:lnTo>
                    <a:pt x="182816" y="147091"/>
                  </a:lnTo>
                  <a:lnTo>
                    <a:pt x="180581" y="143725"/>
                  </a:lnTo>
                  <a:lnTo>
                    <a:pt x="179832" y="142582"/>
                  </a:lnTo>
                  <a:lnTo>
                    <a:pt x="184086" y="139852"/>
                  </a:lnTo>
                  <a:lnTo>
                    <a:pt x="187960" y="136232"/>
                  </a:lnTo>
                  <a:lnTo>
                    <a:pt x="192595" y="134645"/>
                  </a:lnTo>
                  <a:lnTo>
                    <a:pt x="212979" y="124053"/>
                  </a:lnTo>
                  <a:lnTo>
                    <a:pt x="223989" y="112864"/>
                  </a:lnTo>
                  <a:lnTo>
                    <a:pt x="228511" y="108292"/>
                  </a:lnTo>
                  <a:lnTo>
                    <a:pt x="238137" y="88709"/>
                  </a:lnTo>
                  <a:lnTo>
                    <a:pt x="240855" y="66636"/>
                  </a:lnTo>
                  <a:lnTo>
                    <a:pt x="236004" y="43383"/>
                  </a:lnTo>
                  <a:lnTo>
                    <a:pt x="225044" y="24663"/>
                  </a:lnTo>
                  <a:lnTo>
                    <a:pt x="224548" y="23825"/>
                  </a:lnTo>
                  <a:lnTo>
                    <a:pt x="215900" y="16408"/>
                  </a:lnTo>
                  <a:lnTo>
                    <a:pt x="215900" y="69748"/>
                  </a:lnTo>
                  <a:lnTo>
                    <a:pt x="211963" y="87007"/>
                  </a:lnTo>
                  <a:lnTo>
                    <a:pt x="202095" y="100888"/>
                  </a:lnTo>
                  <a:lnTo>
                    <a:pt x="187782" y="109969"/>
                  </a:lnTo>
                  <a:lnTo>
                    <a:pt x="170497" y="112864"/>
                  </a:lnTo>
                  <a:lnTo>
                    <a:pt x="153619" y="108902"/>
                  </a:lnTo>
                  <a:lnTo>
                    <a:pt x="139992" y="99161"/>
                  </a:lnTo>
                  <a:lnTo>
                    <a:pt x="139661" y="98640"/>
                  </a:lnTo>
                  <a:lnTo>
                    <a:pt x="130937" y="85051"/>
                  </a:lnTo>
                  <a:lnTo>
                    <a:pt x="127825" y="67970"/>
                  </a:lnTo>
                  <a:lnTo>
                    <a:pt x="131584" y="50546"/>
                  </a:lnTo>
                  <a:lnTo>
                    <a:pt x="133388" y="48018"/>
                  </a:lnTo>
                  <a:lnTo>
                    <a:pt x="141414" y="36652"/>
                  </a:lnTo>
                  <a:lnTo>
                    <a:pt x="155917" y="27597"/>
                  </a:lnTo>
                  <a:lnTo>
                    <a:pt x="173736" y="24663"/>
                  </a:lnTo>
                  <a:lnTo>
                    <a:pt x="190525" y="28600"/>
                  </a:lnTo>
                  <a:lnTo>
                    <a:pt x="204038" y="38379"/>
                  </a:lnTo>
                  <a:lnTo>
                    <a:pt x="212928" y="52578"/>
                  </a:lnTo>
                  <a:lnTo>
                    <a:pt x="215900" y="69748"/>
                  </a:lnTo>
                  <a:lnTo>
                    <a:pt x="215900" y="16408"/>
                  </a:lnTo>
                  <a:lnTo>
                    <a:pt x="207543" y="9220"/>
                  </a:lnTo>
                  <a:lnTo>
                    <a:pt x="186055" y="850"/>
                  </a:lnTo>
                  <a:lnTo>
                    <a:pt x="163093" y="0"/>
                  </a:lnTo>
                  <a:lnTo>
                    <a:pt x="141732" y="6451"/>
                  </a:lnTo>
                  <a:lnTo>
                    <a:pt x="123456" y="19494"/>
                  </a:lnTo>
                  <a:lnTo>
                    <a:pt x="120396" y="23736"/>
                  </a:lnTo>
                  <a:lnTo>
                    <a:pt x="120396" y="187921"/>
                  </a:lnTo>
                  <a:lnTo>
                    <a:pt x="116903" y="205028"/>
                  </a:lnTo>
                  <a:lnTo>
                    <a:pt x="107302" y="219125"/>
                  </a:lnTo>
                  <a:lnTo>
                    <a:pt x="93103" y="228688"/>
                  </a:lnTo>
                  <a:lnTo>
                    <a:pt x="75882" y="232181"/>
                  </a:lnTo>
                  <a:lnTo>
                    <a:pt x="58928" y="228663"/>
                  </a:lnTo>
                  <a:lnTo>
                    <a:pt x="45059" y="219227"/>
                  </a:lnTo>
                  <a:lnTo>
                    <a:pt x="35661" y="205295"/>
                  </a:lnTo>
                  <a:lnTo>
                    <a:pt x="32194" y="188302"/>
                  </a:lnTo>
                  <a:lnTo>
                    <a:pt x="35509" y="170891"/>
                  </a:lnTo>
                  <a:lnTo>
                    <a:pt x="44780" y="156756"/>
                  </a:lnTo>
                  <a:lnTo>
                    <a:pt x="58686" y="147256"/>
                  </a:lnTo>
                  <a:lnTo>
                    <a:pt x="75946" y="143725"/>
                  </a:lnTo>
                  <a:lnTo>
                    <a:pt x="93167" y="147142"/>
                  </a:lnTo>
                  <a:lnTo>
                    <a:pt x="107289" y="156616"/>
                  </a:lnTo>
                  <a:lnTo>
                    <a:pt x="116852" y="170688"/>
                  </a:lnTo>
                  <a:lnTo>
                    <a:pt x="120396" y="187921"/>
                  </a:lnTo>
                  <a:lnTo>
                    <a:pt x="120396" y="23736"/>
                  </a:lnTo>
                  <a:lnTo>
                    <a:pt x="109791" y="38379"/>
                  </a:lnTo>
                  <a:lnTo>
                    <a:pt x="105371" y="45478"/>
                  </a:lnTo>
                  <a:lnTo>
                    <a:pt x="101142" y="48018"/>
                  </a:lnTo>
                  <a:lnTo>
                    <a:pt x="96469" y="46037"/>
                  </a:lnTo>
                  <a:lnTo>
                    <a:pt x="90741" y="39585"/>
                  </a:lnTo>
                  <a:lnTo>
                    <a:pt x="79806" y="29286"/>
                  </a:lnTo>
                  <a:lnTo>
                    <a:pt x="79806" y="69748"/>
                  </a:lnTo>
                  <a:lnTo>
                    <a:pt x="77470" y="81153"/>
                  </a:lnTo>
                  <a:lnTo>
                    <a:pt x="71005" y="90500"/>
                  </a:lnTo>
                  <a:lnTo>
                    <a:pt x="61404" y="96608"/>
                  </a:lnTo>
                  <a:lnTo>
                    <a:pt x="49530" y="98640"/>
                  </a:lnTo>
                  <a:lnTo>
                    <a:pt x="38112" y="96177"/>
                  </a:lnTo>
                  <a:lnTo>
                    <a:pt x="28981" y="89827"/>
                  </a:lnTo>
                  <a:lnTo>
                    <a:pt x="22948" y="80416"/>
                  </a:lnTo>
                  <a:lnTo>
                    <a:pt x="20828" y="68795"/>
                  </a:lnTo>
                  <a:lnTo>
                    <a:pt x="23241" y="57073"/>
                  </a:lnTo>
                  <a:lnTo>
                    <a:pt x="62623" y="42062"/>
                  </a:lnTo>
                  <a:lnTo>
                    <a:pt x="79806" y="69748"/>
                  </a:lnTo>
                  <a:lnTo>
                    <a:pt x="79806" y="29286"/>
                  </a:lnTo>
                  <a:lnTo>
                    <a:pt x="77012" y="26644"/>
                  </a:lnTo>
                  <a:lnTo>
                    <a:pt x="60401" y="19596"/>
                  </a:lnTo>
                  <a:lnTo>
                    <a:pt x="42595" y="18897"/>
                  </a:lnTo>
                  <a:lnTo>
                    <a:pt x="25273" y="24980"/>
                  </a:lnTo>
                  <a:lnTo>
                    <a:pt x="13766" y="33642"/>
                  </a:lnTo>
                  <a:lnTo>
                    <a:pt x="5651" y="44272"/>
                  </a:lnTo>
                  <a:lnTo>
                    <a:pt x="1028" y="56807"/>
                  </a:lnTo>
                  <a:lnTo>
                    <a:pt x="0" y="71208"/>
                  </a:lnTo>
                  <a:lnTo>
                    <a:pt x="2603" y="85648"/>
                  </a:lnTo>
                  <a:lnTo>
                    <a:pt x="8686" y="97739"/>
                  </a:lnTo>
                  <a:lnTo>
                    <a:pt x="18097" y="107518"/>
                  </a:lnTo>
                  <a:lnTo>
                    <a:pt x="30670" y="115023"/>
                  </a:lnTo>
                  <a:lnTo>
                    <a:pt x="37566" y="118999"/>
                  </a:lnTo>
                  <a:lnTo>
                    <a:pt x="40271" y="123063"/>
                  </a:lnTo>
                  <a:lnTo>
                    <a:pt x="38811" y="127698"/>
                  </a:lnTo>
                  <a:lnTo>
                    <a:pt x="33210" y="133375"/>
                  </a:lnTo>
                  <a:lnTo>
                    <a:pt x="32004" y="134391"/>
                  </a:lnTo>
                  <a:lnTo>
                    <a:pt x="30861" y="135470"/>
                  </a:lnTo>
                  <a:lnTo>
                    <a:pt x="29718" y="136486"/>
                  </a:lnTo>
                  <a:lnTo>
                    <a:pt x="15062" y="155981"/>
                  </a:lnTo>
                  <a:lnTo>
                    <a:pt x="8077" y="178523"/>
                  </a:lnTo>
                  <a:lnTo>
                    <a:pt x="9042" y="202057"/>
                  </a:lnTo>
                  <a:lnTo>
                    <a:pt x="18224" y="224370"/>
                  </a:lnTo>
                  <a:lnTo>
                    <a:pt x="34734" y="242417"/>
                  </a:lnTo>
                  <a:lnTo>
                    <a:pt x="55892" y="253365"/>
                  </a:lnTo>
                  <a:lnTo>
                    <a:pt x="79489" y="256451"/>
                  </a:lnTo>
                  <a:lnTo>
                    <a:pt x="103378" y="250913"/>
                  </a:lnTo>
                  <a:lnTo>
                    <a:pt x="120167" y="241096"/>
                  </a:lnTo>
                  <a:lnTo>
                    <a:pt x="128739" y="232181"/>
                  </a:lnTo>
                  <a:lnTo>
                    <a:pt x="132715" y="228053"/>
                  </a:lnTo>
                  <a:lnTo>
                    <a:pt x="141135" y="211937"/>
                  </a:lnTo>
                  <a:lnTo>
                    <a:pt x="145542" y="192938"/>
                  </a:lnTo>
                  <a:lnTo>
                    <a:pt x="146748" y="182651"/>
                  </a:lnTo>
                  <a:lnTo>
                    <a:pt x="152844" y="179476"/>
                  </a:lnTo>
                  <a:lnTo>
                    <a:pt x="161544" y="184873"/>
                  </a:lnTo>
                  <a:lnTo>
                    <a:pt x="163957" y="186397"/>
                  </a:lnTo>
                  <a:lnTo>
                    <a:pt x="166052" y="188302"/>
                  </a:lnTo>
                  <a:lnTo>
                    <a:pt x="233680" y="242658"/>
                  </a:lnTo>
                  <a:lnTo>
                    <a:pt x="236220" y="244754"/>
                  </a:lnTo>
                  <a:lnTo>
                    <a:pt x="238950" y="246595"/>
                  </a:lnTo>
                  <a:lnTo>
                    <a:pt x="241935" y="248818"/>
                  </a:lnTo>
                  <a:lnTo>
                    <a:pt x="264414" y="217449"/>
                  </a:lnTo>
                  <a:close/>
                </a:path>
                <a:path w="457200" h="822960">
                  <a:moveTo>
                    <a:pt x="298958" y="612165"/>
                  </a:moveTo>
                  <a:lnTo>
                    <a:pt x="297497" y="606323"/>
                  </a:lnTo>
                  <a:lnTo>
                    <a:pt x="283070" y="584161"/>
                  </a:lnTo>
                  <a:lnTo>
                    <a:pt x="271081" y="566102"/>
                  </a:lnTo>
                  <a:lnTo>
                    <a:pt x="215646" y="483323"/>
                  </a:lnTo>
                  <a:lnTo>
                    <a:pt x="215900" y="489102"/>
                  </a:lnTo>
                  <a:lnTo>
                    <a:pt x="229425" y="574967"/>
                  </a:lnTo>
                  <a:lnTo>
                    <a:pt x="234505" y="609688"/>
                  </a:lnTo>
                  <a:lnTo>
                    <a:pt x="232854" y="617626"/>
                  </a:lnTo>
                  <a:lnTo>
                    <a:pt x="215861" y="648335"/>
                  </a:lnTo>
                  <a:lnTo>
                    <a:pt x="201815" y="673150"/>
                  </a:lnTo>
                  <a:lnTo>
                    <a:pt x="173482" y="722591"/>
                  </a:lnTo>
                  <a:lnTo>
                    <a:pt x="117856" y="820318"/>
                  </a:lnTo>
                  <a:lnTo>
                    <a:pt x="186156" y="820407"/>
                  </a:lnTo>
                  <a:lnTo>
                    <a:pt x="196735" y="820775"/>
                  </a:lnTo>
                  <a:lnTo>
                    <a:pt x="207264" y="821778"/>
                  </a:lnTo>
                  <a:lnTo>
                    <a:pt x="214693" y="822858"/>
                  </a:lnTo>
                  <a:lnTo>
                    <a:pt x="217614" y="821270"/>
                  </a:lnTo>
                  <a:lnTo>
                    <a:pt x="236169" y="788898"/>
                  </a:lnTo>
                  <a:lnTo>
                    <a:pt x="266636" y="736307"/>
                  </a:lnTo>
                  <a:lnTo>
                    <a:pt x="284797" y="704621"/>
                  </a:lnTo>
                  <a:lnTo>
                    <a:pt x="287210" y="698525"/>
                  </a:lnTo>
                  <a:lnTo>
                    <a:pt x="290918" y="673696"/>
                  </a:lnTo>
                  <a:lnTo>
                    <a:pt x="293598" y="654799"/>
                  </a:lnTo>
                  <a:lnTo>
                    <a:pt x="296113" y="635876"/>
                  </a:lnTo>
                  <a:lnTo>
                    <a:pt x="298958" y="612165"/>
                  </a:lnTo>
                  <a:close/>
                </a:path>
                <a:path w="457200" h="822960">
                  <a:moveTo>
                    <a:pt x="405117" y="595414"/>
                  </a:moveTo>
                  <a:lnTo>
                    <a:pt x="403809" y="579272"/>
                  </a:lnTo>
                  <a:lnTo>
                    <a:pt x="399567" y="563638"/>
                  </a:lnTo>
                  <a:lnTo>
                    <a:pt x="392176" y="548284"/>
                  </a:lnTo>
                  <a:lnTo>
                    <a:pt x="376936" y="521779"/>
                  </a:lnTo>
                  <a:lnTo>
                    <a:pt x="362102" y="495007"/>
                  </a:lnTo>
                  <a:lnTo>
                    <a:pt x="347408" y="468160"/>
                  </a:lnTo>
                  <a:lnTo>
                    <a:pt x="329438" y="435698"/>
                  </a:lnTo>
                  <a:lnTo>
                    <a:pt x="329120" y="431063"/>
                  </a:lnTo>
                  <a:lnTo>
                    <a:pt x="336359" y="420585"/>
                  </a:lnTo>
                  <a:lnTo>
                    <a:pt x="339280" y="415124"/>
                  </a:lnTo>
                  <a:lnTo>
                    <a:pt x="342900" y="409092"/>
                  </a:lnTo>
                  <a:lnTo>
                    <a:pt x="213233" y="315175"/>
                  </a:lnTo>
                  <a:lnTo>
                    <a:pt x="210566" y="320128"/>
                  </a:lnTo>
                  <a:lnTo>
                    <a:pt x="208216" y="323811"/>
                  </a:lnTo>
                  <a:lnTo>
                    <a:pt x="206438" y="327748"/>
                  </a:lnTo>
                  <a:lnTo>
                    <a:pt x="195681" y="362064"/>
                  </a:lnTo>
                  <a:lnTo>
                    <a:pt x="194144" y="395566"/>
                  </a:lnTo>
                  <a:lnTo>
                    <a:pt x="201701" y="428244"/>
                  </a:lnTo>
                  <a:lnTo>
                    <a:pt x="218249" y="460082"/>
                  </a:lnTo>
                  <a:lnTo>
                    <a:pt x="313118" y="602449"/>
                  </a:lnTo>
                  <a:lnTo>
                    <a:pt x="315087" y="607593"/>
                  </a:lnTo>
                  <a:lnTo>
                    <a:pt x="308991" y="652767"/>
                  </a:lnTo>
                  <a:lnTo>
                    <a:pt x="291909" y="775868"/>
                  </a:lnTo>
                  <a:lnTo>
                    <a:pt x="285940" y="819683"/>
                  </a:lnTo>
                  <a:lnTo>
                    <a:pt x="373697" y="819683"/>
                  </a:lnTo>
                  <a:lnTo>
                    <a:pt x="375094" y="813015"/>
                  </a:lnTo>
                  <a:lnTo>
                    <a:pt x="389369" y="711085"/>
                  </a:lnTo>
                  <a:lnTo>
                    <a:pt x="396405" y="661670"/>
                  </a:lnTo>
                  <a:lnTo>
                    <a:pt x="403733" y="612292"/>
                  </a:lnTo>
                  <a:lnTo>
                    <a:pt x="405117" y="595414"/>
                  </a:lnTo>
                  <a:close/>
                </a:path>
                <a:path w="457200" h="822960">
                  <a:moveTo>
                    <a:pt x="457149" y="236931"/>
                  </a:moveTo>
                  <a:lnTo>
                    <a:pt x="456692" y="196938"/>
                  </a:lnTo>
                  <a:lnTo>
                    <a:pt x="428244" y="159410"/>
                  </a:lnTo>
                  <a:lnTo>
                    <a:pt x="393420" y="142506"/>
                  </a:lnTo>
                  <a:lnTo>
                    <a:pt x="363956" y="141541"/>
                  </a:lnTo>
                  <a:lnTo>
                    <a:pt x="336575" y="152488"/>
                  </a:lnTo>
                  <a:lnTo>
                    <a:pt x="313436" y="174967"/>
                  </a:lnTo>
                  <a:lnTo>
                    <a:pt x="291706" y="205168"/>
                  </a:lnTo>
                  <a:lnTo>
                    <a:pt x="225298" y="298157"/>
                  </a:lnTo>
                  <a:lnTo>
                    <a:pt x="224028" y="300507"/>
                  </a:lnTo>
                  <a:lnTo>
                    <a:pt x="222377" y="303110"/>
                  </a:lnTo>
                  <a:lnTo>
                    <a:pt x="344995" y="392074"/>
                  </a:lnTo>
                  <a:lnTo>
                    <a:pt x="350964" y="396074"/>
                  </a:lnTo>
                  <a:lnTo>
                    <a:pt x="362026" y="378206"/>
                  </a:lnTo>
                  <a:lnTo>
                    <a:pt x="367372" y="369328"/>
                  </a:lnTo>
                  <a:lnTo>
                    <a:pt x="375412" y="354863"/>
                  </a:lnTo>
                  <a:lnTo>
                    <a:pt x="377571" y="348195"/>
                  </a:lnTo>
                  <a:lnTo>
                    <a:pt x="377913" y="315595"/>
                  </a:lnTo>
                  <a:lnTo>
                    <a:pt x="377888" y="230466"/>
                  </a:lnTo>
                  <a:lnTo>
                    <a:pt x="377063" y="223100"/>
                  </a:lnTo>
                  <a:lnTo>
                    <a:pt x="394652" y="223291"/>
                  </a:lnTo>
                  <a:lnTo>
                    <a:pt x="392874" y="231038"/>
                  </a:lnTo>
                  <a:lnTo>
                    <a:pt x="393026" y="246811"/>
                  </a:lnTo>
                  <a:lnTo>
                    <a:pt x="393001" y="277329"/>
                  </a:lnTo>
                  <a:lnTo>
                    <a:pt x="456946" y="277329"/>
                  </a:lnTo>
                  <a:lnTo>
                    <a:pt x="457149" y="236931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93132" y="2278761"/>
              <a:ext cx="122047" cy="12172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74510" y="2547747"/>
              <a:ext cx="64749" cy="18821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0790237" y="3089605"/>
              <a:ext cx="299720" cy="33655"/>
            </a:xfrm>
            <a:custGeom>
              <a:avLst/>
              <a:gdLst/>
              <a:ahLst/>
              <a:cxnLst/>
              <a:rect l="l" t="t" r="r" b="b"/>
              <a:pathLst>
                <a:path w="299720" h="33655">
                  <a:moveTo>
                    <a:pt x="127190" y="33134"/>
                  </a:moveTo>
                  <a:lnTo>
                    <a:pt x="93091" y="749"/>
                  </a:lnTo>
                  <a:lnTo>
                    <a:pt x="46799" y="266"/>
                  </a:lnTo>
                  <a:lnTo>
                    <a:pt x="0" y="495"/>
                  </a:lnTo>
                  <a:lnTo>
                    <a:pt x="0" y="33134"/>
                  </a:lnTo>
                  <a:lnTo>
                    <a:pt x="127190" y="33134"/>
                  </a:lnTo>
                  <a:close/>
                </a:path>
                <a:path w="299720" h="33655">
                  <a:moveTo>
                    <a:pt x="299466" y="33388"/>
                  </a:moveTo>
                  <a:lnTo>
                    <a:pt x="273329" y="2476"/>
                  </a:lnTo>
                  <a:lnTo>
                    <a:pt x="238252" y="0"/>
                  </a:lnTo>
                  <a:lnTo>
                    <a:pt x="164084" y="50"/>
                  </a:lnTo>
                  <a:lnTo>
                    <a:pt x="164084" y="33388"/>
                  </a:lnTo>
                  <a:lnTo>
                    <a:pt x="299466" y="33388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883570" y="2331656"/>
            <a:ext cx="1022985" cy="874394"/>
            <a:chOff x="883570" y="2331656"/>
            <a:chExt cx="1022985" cy="874394"/>
          </a:xfrm>
        </p:grpSpPr>
        <p:sp>
          <p:nvSpPr>
            <p:cNvPr id="43" name="object 43"/>
            <p:cNvSpPr/>
            <p:nvPr/>
          </p:nvSpPr>
          <p:spPr>
            <a:xfrm>
              <a:off x="883564" y="2331656"/>
              <a:ext cx="1022985" cy="874394"/>
            </a:xfrm>
            <a:custGeom>
              <a:avLst/>
              <a:gdLst/>
              <a:ahLst/>
              <a:cxnLst/>
              <a:rect l="l" t="t" r="r" b="b"/>
              <a:pathLst>
                <a:path w="1022985" h="874394">
                  <a:moveTo>
                    <a:pt x="298005" y="820737"/>
                  </a:moveTo>
                  <a:lnTo>
                    <a:pt x="297853" y="710374"/>
                  </a:lnTo>
                  <a:lnTo>
                    <a:pt x="296887" y="706056"/>
                  </a:lnTo>
                  <a:lnTo>
                    <a:pt x="268935" y="678878"/>
                  </a:lnTo>
                  <a:lnTo>
                    <a:pt x="190601" y="603377"/>
                  </a:lnTo>
                  <a:lnTo>
                    <a:pt x="115912" y="664730"/>
                  </a:lnTo>
                  <a:lnTo>
                    <a:pt x="89128" y="687006"/>
                  </a:lnTo>
                  <a:lnTo>
                    <a:pt x="88011" y="691388"/>
                  </a:lnTo>
                  <a:lnTo>
                    <a:pt x="87896" y="735025"/>
                  </a:lnTo>
                  <a:lnTo>
                    <a:pt x="87884" y="856297"/>
                  </a:lnTo>
                  <a:lnTo>
                    <a:pt x="88849" y="864616"/>
                  </a:lnTo>
                  <a:lnTo>
                    <a:pt x="91960" y="870165"/>
                  </a:lnTo>
                  <a:lnTo>
                    <a:pt x="97586" y="873252"/>
                  </a:lnTo>
                  <a:lnTo>
                    <a:pt x="106108" y="874204"/>
                  </a:lnTo>
                  <a:lnTo>
                    <a:pt x="149517" y="874280"/>
                  </a:lnTo>
                  <a:lnTo>
                    <a:pt x="279717" y="874204"/>
                  </a:lnTo>
                  <a:lnTo>
                    <a:pt x="298005" y="820737"/>
                  </a:lnTo>
                  <a:close/>
                </a:path>
                <a:path w="1022985" h="874394">
                  <a:moveTo>
                    <a:pt x="607466" y="529717"/>
                  </a:moveTo>
                  <a:lnTo>
                    <a:pt x="545757" y="511619"/>
                  </a:lnTo>
                  <a:lnTo>
                    <a:pt x="519010" y="503491"/>
                  </a:lnTo>
                  <a:lnTo>
                    <a:pt x="515620" y="504571"/>
                  </a:lnTo>
                  <a:lnTo>
                    <a:pt x="399376" y="678053"/>
                  </a:lnTo>
                  <a:lnTo>
                    <a:pt x="397598" y="684022"/>
                  </a:lnTo>
                  <a:lnTo>
                    <a:pt x="397395" y="730224"/>
                  </a:lnTo>
                  <a:lnTo>
                    <a:pt x="397370" y="853059"/>
                  </a:lnTo>
                  <a:lnTo>
                    <a:pt x="398233" y="863663"/>
                  </a:lnTo>
                  <a:lnTo>
                    <a:pt x="401434" y="870140"/>
                  </a:lnTo>
                  <a:lnTo>
                    <a:pt x="407860" y="873391"/>
                  </a:lnTo>
                  <a:lnTo>
                    <a:pt x="418401" y="874268"/>
                  </a:lnTo>
                  <a:lnTo>
                    <a:pt x="585190" y="874268"/>
                  </a:lnTo>
                  <a:lnTo>
                    <a:pt x="596582" y="873442"/>
                  </a:lnTo>
                  <a:lnTo>
                    <a:pt x="603364" y="870216"/>
                  </a:lnTo>
                  <a:lnTo>
                    <a:pt x="606628" y="863536"/>
                  </a:lnTo>
                  <a:lnTo>
                    <a:pt x="607466" y="852297"/>
                  </a:lnTo>
                  <a:lnTo>
                    <a:pt x="607466" y="529717"/>
                  </a:lnTo>
                  <a:close/>
                </a:path>
                <a:path w="1022985" h="874394">
                  <a:moveTo>
                    <a:pt x="607466" y="232981"/>
                  </a:moveTo>
                  <a:lnTo>
                    <a:pt x="606602" y="222389"/>
                  </a:lnTo>
                  <a:lnTo>
                    <a:pt x="603415" y="215900"/>
                  </a:lnTo>
                  <a:lnTo>
                    <a:pt x="597001" y="212661"/>
                  </a:lnTo>
                  <a:lnTo>
                    <a:pt x="586486" y="211772"/>
                  </a:lnTo>
                  <a:lnTo>
                    <a:pt x="418680" y="211772"/>
                  </a:lnTo>
                  <a:lnTo>
                    <a:pt x="408012" y="212648"/>
                  </a:lnTo>
                  <a:lnTo>
                    <a:pt x="401497" y="215849"/>
                  </a:lnTo>
                  <a:lnTo>
                    <a:pt x="398259" y="222224"/>
                  </a:lnTo>
                  <a:lnTo>
                    <a:pt x="397370" y="232664"/>
                  </a:lnTo>
                  <a:lnTo>
                    <a:pt x="397370" y="515239"/>
                  </a:lnTo>
                  <a:lnTo>
                    <a:pt x="399211" y="515937"/>
                  </a:lnTo>
                  <a:lnTo>
                    <a:pt x="403072" y="510794"/>
                  </a:lnTo>
                  <a:lnTo>
                    <a:pt x="455066" y="433705"/>
                  </a:lnTo>
                  <a:lnTo>
                    <a:pt x="468579" y="417106"/>
                  </a:lnTo>
                  <a:lnTo>
                    <a:pt x="482650" y="408139"/>
                  </a:lnTo>
                  <a:lnTo>
                    <a:pt x="499237" y="406095"/>
                  </a:lnTo>
                  <a:lnTo>
                    <a:pt x="520357" y="410273"/>
                  </a:lnTo>
                  <a:lnTo>
                    <a:pt x="607466" y="435673"/>
                  </a:lnTo>
                  <a:lnTo>
                    <a:pt x="607466" y="232981"/>
                  </a:lnTo>
                  <a:close/>
                </a:path>
                <a:path w="1022985" h="874394">
                  <a:moveTo>
                    <a:pt x="934986" y="233045"/>
                  </a:moveTo>
                  <a:lnTo>
                    <a:pt x="830122" y="355003"/>
                  </a:lnTo>
                  <a:lnTo>
                    <a:pt x="726706" y="476694"/>
                  </a:lnTo>
                  <a:lnTo>
                    <a:pt x="724966" y="540169"/>
                  </a:lnTo>
                  <a:lnTo>
                    <a:pt x="724865" y="852487"/>
                  </a:lnTo>
                  <a:lnTo>
                    <a:pt x="725703" y="863638"/>
                  </a:lnTo>
                  <a:lnTo>
                    <a:pt x="728967" y="870267"/>
                  </a:lnTo>
                  <a:lnTo>
                    <a:pt x="735774" y="873455"/>
                  </a:lnTo>
                  <a:lnTo>
                    <a:pt x="747204" y="874268"/>
                  </a:lnTo>
                  <a:lnTo>
                    <a:pt x="911948" y="874268"/>
                  </a:lnTo>
                  <a:lnTo>
                    <a:pt x="923899" y="873442"/>
                  </a:lnTo>
                  <a:lnTo>
                    <a:pt x="930897" y="870140"/>
                  </a:lnTo>
                  <a:lnTo>
                    <a:pt x="934173" y="863104"/>
                  </a:lnTo>
                  <a:lnTo>
                    <a:pt x="934986" y="851090"/>
                  </a:lnTo>
                  <a:lnTo>
                    <a:pt x="934986" y="233045"/>
                  </a:lnTo>
                  <a:close/>
                </a:path>
                <a:path w="1022985" h="874394">
                  <a:moveTo>
                    <a:pt x="934999" y="69824"/>
                  </a:moveTo>
                  <a:lnTo>
                    <a:pt x="934986" y="20383"/>
                  </a:lnTo>
                  <a:lnTo>
                    <a:pt x="914133" y="0"/>
                  </a:lnTo>
                  <a:lnTo>
                    <a:pt x="746404" y="0"/>
                  </a:lnTo>
                  <a:lnTo>
                    <a:pt x="735495" y="863"/>
                  </a:lnTo>
                  <a:lnTo>
                    <a:pt x="728929" y="4089"/>
                  </a:lnTo>
                  <a:lnTo>
                    <a:pt x="725716" y="10693"/>
                  </a:lnTo>
                  <a:lnTo>
                    <a:pt x="724865" y="21653"/>
                  </a:lnTo>
                  <a:lnTo>
                    <a:pt x="724865" y="335978"/>
                  </a:lnTo>
                  <a:lnTo>
                    <a:pt x="727570" y="337629"/>
                  </a:lnTo>
                  <a:lnTo>
                    <a:pt x="728611" y="335978"/>
                  </a:lnTo>
                  <a:lnTo>
                    <a:pt x="729475" y="334137"/>
                  </a:lnTo>
                  <a:lnTo>
                    <a:pt x="933272" y="94996"/>
                  </a:lnTo>
                  <a:lnTo>
                    <a:pt x="934745" y="90233"/>
                  </a:lnTo>
                  <a:lnTo>
                    <a:pt x="934999" y="69824"/>
                  </a:lnTo>
                  <a:close/>
                </a:path>
                <a:path w="1022985" h="874394">
                  <a:moveTo>
                    <a:pt x="1022515" y="94538"/>
                  </a:moveTo>
                  <a:lnTo>
                    <a:pt x="1000975" y="70104"/>
                  </a:lnTo>
                  <a:lnTo>
                    <a:pt x="993736" y="71145"/>
                  </a:lnTo>
                  <a:lnTo>
                    <a:pt x="987107" y="74739"/>
                  </a:lnTo>
                  <a:lnTo>
                    <a:pt x="983234" y="77851"/>
                  </a:lnTo>
                  <a:lnTo>
                    <a:pt x="646912" y="472249"/>
                  </a:lnTo>
                  <a:lnTo>
                    <a:pt x="643191" y="472821"/>
                  </a:lnTo>
                  <a:lnTo>
                    <a:pt x="606475" y="461937"/>
                  </a:lnTo>
                  <a:lnTo>
                    <a:pt x="514604" y="435038"/>
                  </a:lnTo>
                  <a:lnTo>
                    <a:pt x="501789" y="432231"/>
                  </a:lnTo>
                  <a:lnTo>
                    <a:pt x="492493" y="433120"/>
                  </a:lnTo>
                  <a:lnTo>
                    <a:pt x="484797" y="438340"/>
                  </a:lnTo>
                  <a:lnTo>
                    <a:pt x="476846" y="448564"/>
                  </a:lnTo>
                  <a:lnTo>
                    <a:pt x="345871" y="643191"/>
                  </a:lnTo>
                  <a:lnTo>
                    <a:pt x="338734" y="653542"/>
                  </a:lnTo>
                  <a:lnTo>
                    <a:pt x="332460" y="647700"/>
                  </a:lnTo>
                  <a:lnTo>
                    <a:pt x="216001" y="535432"/>
                  </a:lnTo>
                  <a:lnTo>
                    <a:pt x="205524" y="527151"/>
                  </a:lnTo>
                  <a:lnTo>
                    <a:pt x="196075" y="524179"/>
                  </a:lnTo>
                  <a:lnTo>
                    <a:pt x="186385" y="526478"/>
                  </a:lnTo>
                  <a:lnTo>
                    <a:pt x="175221" y="533971"/>
                  </a:lnTo>
                  <a:lnTo>
                    <a:pt x="8064" y="671512"/>
                  </a:lnTo>
                  <a:lnTo>
                    <a:pt x="4368" y="677608"/>
                  </a:lnTo>
                  <a:lnTo>
                    <a:pt x="0" y="682879"/>
                  </a:lnTo>
                  <a:lnTo>
                    <a:pt x="0" y="694817"/>
                  </a:lnTo>
                  <a:lnTo>
                    <a:pt x="9918" y="706424"/>
                  </a:lnTo>
                  <a:lnTo>
                    <a:pt x="19773" y="711098"/>
                  </a:lnTo>
                  <a:lnTo>
                    <a:pt x="30695" y="709015"/>
                  </a:lnTo>
                  <a:lnTo>
                    <a:pt x="43827" y="700278"/>
                  </a:lnTo>
                  <a:lnTo>
                    <a:pt x="180378" y="588010"/>
                  </a:lnTo>
                  <a:lnTo>
                    <a:pt x="194170" y="576897"/>
                  </a:lnTo>
                  <a:lnTo>
                    <a:pt x="321449" y="699706"/>
                  </a:lnTo>
                  <a:lnTo>
                    <a:pt x="333730" y="708850"/>
                  </a:lnTo>
                  <a:lnTo>
                    <a:pt x="344830" y="711161"/>
                  </a:lnTo>
                  <a:lnTo>
                    <a:pt x="355206" y="706589"/>
                  </a:lnTo>
                  <a:lnTo>
                    <a:pt x="365302" y="695071"/>
                  </a:lnTo>
                  <a:lnTo>
                    <a:pt x="447903" y="572376"/>
                  </a:lnTo>
                  <a:lnTo>
                    <a:pt x="507796" y="482854"/>
                  </a:lnTo>
                  <a:lnTo>
                    <a:pt x="511924" y="480695"/>
                  </a:lnTo>
                  <a:lnTo>
                    <a:pt x="551561" y="492734"/>
                  </a:lnTo>
                  <a:lnTo>
                    <a:pt x="643407" y="519620"/>
                  </a:lnTo>
                  <a:lnTo>
                    <a:pt x="651916" y="521169"/>
                  </a:lnTo>
                  <a:lnTo>
                    <a:pt x="659625" y="520369"/>
                  </a:lnTo>
                  <a:lnTo>
                    <a:pt x="666572" y="517042"/>
                  </a:lnTo>
                  <a:lnTo>
                    <a:pt x="672782" y="511048"/>
                  </a:lnTo>
                  <a:lnTo>
                    <a:pt x="675055" y="508190"/>
                  </a:lnTo>
                  <a:lnTo>
                    <a:pt x="677545" y="505523"/>
                  </a:lnTo>
                  <a:lnTo>
                    <a:pt x="1015352" y="109347"/>
                  </a:lnTo>
                  <a:lnTo>
                    <a:pt x="1018311" y="105600"/>
                  </a:lnTo>
                  <a:lnTo>
                    <a:pt x="1020368" y="101536"/>
                  </a:lnTo>
                  <a:lnTo>
                    <a:pt x="1022515" y="94538"/>
                  </a:lnTo>
                  <a:close/>
                </a:path>
              </a:pathLst>
            </a:custGeom>
            <a:solidFill>
              <a:srgbClr val="0287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1423" y="2701226"/>
              <a:ext cx="210121" cy="211391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1389945" y="2177961"/>
            <a:ext cx="5382260" cy="13817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 marR="30480">
              <a:lnSpc>
                <a:spcPts val="2600"/>
              </a:lnSpc>
              <a:spcBef>
                <a:spcPts val="420"/>
              </a:spcBef>
              <a:tabLst>
                <a:tab pos="1914525" algn="l"/>
              </a:tabLst>
            </a:pPr>
            <a:r>
              <a:rPr sz="2400" b="1" spc="-20" dirty="0">
                <a:solidFill>
                  <a:srgbClr val="FF9800"/>
                </a:solidFill>
                <a:latin typeface="Calibri"/>
                <a:cs typeface="Calibri"/>
              </a:rPr>
              <a:t>Ранние</a:t>
            </a:r>
            <a:r>
              <a:rPr sz="2400" b="1" spc="-1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9800"/>
                </a:solidFill>
                <a:latin typeface="Calibri"/>
                <a:cs typeface="Calibri"/>
              </a:rPr>
              <a:t>симптомы</a:t>
            </a: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9800"/>
                </a:solidFill>
                <a:latin typeface="Calibri"/>
                <a:cs typeface="Calibri"/>
              </a:rPr>
              <a:t>прогрессирования </a:t>
            </a:r>
            <a:r>
              <a:rPr sz="2400" b="1" spc="-15" dirty="0">
                <a:solidFill>
                  <a:srgbClr val="FF9800"/>
                </a:solidFill>
                <a:latin typeface="Calibri"/>
                <a:cs typeface="Calibri"/>
              </a:rPr>
              <a:t> могут</a:t>
            </a:r>
            <a:r>
              <a:rPr sz="2400" b="1" spc="-1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9800"/>
                </a:solidFill>
                <a:latin typeface="Calibri"/>
                <a:cs typeface="Calibri"/>
              </a:rPr>
              <a:t>быть</a:t>
            </a:r>
            <a:r>
              <a:rPr sz="2400" b="1" spc="-1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9800"/>
                </a:solidFill>
                <a:latin typeface="Calibri"/>
                <a:cs typeface="Calibri"/>
              </a:rPr>
              <a:t>очень тонкими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и меняться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день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ото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дня,	пациентам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бывает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сложно </a:t>
            </a:r>
            <a:r>
              <a:rPr sz="2400" spc="-5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понять, что это признаки прогрессии</a:t>
            </a:r>
            <a:r>
              <a:rPr sz="2100" spc="-22" baseline="31746" dirty="0">
                <a:solidFill>
                  <a:srgbClr val="3B3B3A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sp>
        <p:nvSpPr>
          <p:cNvPr id="47" name="object 17"/>
          <p:cNvSpPr/>
          <p:nvPr/>
        </p:nvSpPr>
        <p:spPr>
          <a:xfrm rot="10800000">
            <a:off x="4672363" y="7350797"/>
            <a:ext cx="2544989" cy="885151"/>
          </a:xfrm>
          <a:custGeom>
            <a:avLst/>
            <a:gdLst/>
            <a:ahLst/>
            <a:cxnLst/>
            <a:rect l="l" t="t" r="r" b="b"/>
            <a:pathLst>
              <a:path w="1586865" h="782319">
                <a:moveTo>
                  <a:pt x="0" y="782193"/>
                </a:moveTo>
                <a:lnTo>
                  <a:pt x="0" y="0"/>
                </a:lnTo>
                <a:lnTo>
                  <a:pt x="1586801" y="0"/>
                </a:lnTo>
              </a:path>
            </a:pathLst>
          </a:custGeom>
          <a:ln w="25400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6291138" y="6323292"/>
            <a:ext cx="10690860" cy="18948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1060450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 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«ПРОГРЕССИРОВАНИЕ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РС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ЗАВИСИТ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110" dirty="0">
                <a:solidFill>
                  <a:srgbClr val="FFFFFF"/>
                </a:solidFill>
                <a:latin typeface="Calibri"/>
                <a:cs typeface="Calibri"/>
              </a:rPr>
              <a:t>ВОЗРАСТА»</a:t>
            </a:r>
            <a:endParaRPr sz="6100" dirty="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514653" y="6114612"/>
            <a:ext cx="9413240" cy="12700"/>
            <a:chOff x="7514653" y="6114612"/>
            <a:chExt cx="9413240" cy="12700"/>
          </a:xfrm>
        </p:grpSpPr>
        <p:sp>
          <p:nvSpPr>
            <p:cNvPr id="32" name="object 32"/>
            <p:cNvSpPr/>
            <p:nvPr/>
          </p:nvSpPr>
          <p:spPr>
            <a:xfrm>
              <a:off x="7514653" y="6120962"/>
              <a:ext cx="9413240" cy="0"/>
            </a:xfrm>
            <a:custGeom>
              <a:avLst/>
              <a:gdLst/>
              <a:ahLst/>
              <a:cxnLst/>
              <a:rect l="l" t="t" r="r" b="b"/>
              <a:pathLst>
                <a:path w="9413240">
                  <a:moveTo>
                    <a:pt x="9412795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14653" y="6120962"/>
              <a:ext cx="9413240" cy="0"/>
            </a:xfrm>
            <a:custGeom>
              <a:avLst/>
              <a:gdLst/>
              <a:ahLst/>
              <a:cxnLst/>
              <a:rect l="l" t="t" r="r" b="b"/>
              <a:pathLst>
                <a:path w="9413240">
                  <a:moveTo>
                    <a:pt x="0" y="0"/>
                  </a:moveTo>
                  <a:lnTo>
                    <a:pt x="941279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C\Desktop\1_Монтажная область 1 копия 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606550"/>
            <a:ext cx="7394575" cy="719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C\Desktop\1_Монтажная область 1 копия 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98" y="1450975"/>
            <a:ext cx="5468938" cy="81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7148" y="434238"/>
            <a:ext cx="38569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35" dirty="0"/>
              <a:t>Э</a:t>
            </a:r>
            <a:r>
              <a:rPr sz="4400" spc="-420" dirty="0"/>
              <a:t>Т</a:t>
            </a:r>
            <a:r>
              <a:rPr sz="4400" spc="-180" dirty="0"/>
              <a:t>АПЫ</a:t>
            </a:r>
            <a:r>
              <a:rPr sz="4400" spc="-60" dirty="0"/>
              <a:t> </a:t>
            </a:r>
            <a:r>
              <a:rPr sz="4400" spc="-150" dirty="0"/>
              <a:t>Б</a:t>
            </a:r>
            <a:r>
              <a:rPr sz="4400" spc="-290" dirty="0"/>
              <a:t>О</a:t>
            </a:r>
            <a:r>
              <a:rPr sz="4400" spc="-155" dirty="0"/>
              <a:t>ЛЕЗНИ</a:t>
            </a:r>
            <a:endParaRPr sz="4400"/>
          </a:p>
        </p:txBody>
      </p:sp>
      <p:sp>
        <p:nvSpPr>
          <p:cNvPr id="11" name="object 11"/>
          <p:cNvSpPr txBox="1"/>
          <p:nvPr/>
        </p:nvSpPr>
        <p:spPr>
          <a:xfrm>
            <a:off x="742850" y="9174569"/>
            <a:ext cx="583882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60" dirty="0">
                <a:solidFill>
                  <a:srgbClr val="3B3B3A"/>
                </a:solidFill>
                <a:latin typeface="Calibri"/>
                <a:cs typeface="Calibri"/>
              </a:rPr>
              <a:t>W.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Maethews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соавт.,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1991; 2.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H.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Lassmann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и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соавт.,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1991—1994;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3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О.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А.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Хондкариан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соавт.,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1987 </a:t>
            </a:r>
            <a:r>
              <a:rPr sz="1100" spc="-229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Рисунки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">
            <a:off x="2914407" y="7216725"/>
            <a:ext cx="340187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 rot="1740000">
            <a:off x="3063407" y="7301523"/>
            <a:ext cx="321466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 rot="1560000">
            <a:off x="3198458" y="7378772"/>
            <a:ext cx="343619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Й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 rot="1320000">
            <a:off x="3364378" y="7449774"/>
            <a:ext cx="32703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 rot="1080000">
            <a:off x="3518314" y="7511673"/>
            <a:ext cx="34928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 rot="840000">
            <a:off x="3700201" y="7565895"/>
            <a:ext cx="348561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 rot="600000">
            <a:off x="3878639" y="7603323"/>
            <a:ext cx="322321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 rot="480000">
            <a:off x="4015462" y="7625470"/>
            <a:ext cx="31342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 rot="300000">
            <a:off x="4145636" y="7640866"/>
            <a:ext cx="32034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 rot="60000">
            <a:off x="4298055" y="7650433"/>
            <a:ext cx="341893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 rot="21540000">
            <a:off x="4471120" y="7649982"/>
            <a:ext cx="32203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 rot="21300000">
            <a:off x="4617838" y="7640869"/>
            <a:ext cx="326128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 rot="21120000">
            <a:off x="4761419" y="7623346"/>
            <a:ext cx="337171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 rot="20880000">
            <a:off x="4938792" y="7590431"/>
            <a:ext cx="34501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 rot="20640000">
            <a:off x="5124748" y="7543168"/>
            <a:ext cx="34431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 rot="20400000">
            <a:off x="5300742" y="7487204"/>
            <a:ext cx="331984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 rot="2820000">
            <a:off x="6072888" y="3518629"/>
            <a:ext cx="346778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 rot="3000000">
            <a:off x="6196794" y="3645462"/>
            <a:ext cx="321183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 rot="3240000">
            <a:off x="6285693" y="3802098"/>
            <a:ext cx="383746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1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 rot="3540000">
            <a:off x="6426885" y="3987289"/>
            <a:ext cx="343619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 rot="3720000">
            <a:off x="6518898" y="4131741"/>
            <a:ext cx="321183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 rot="3900000">
            <a:off x="6578119" y="4274182"/>
            <a:ext cx="34155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 rot="4140000">
            <a:off x="6647414" y="4446012"/>
            <a:ext cx="34466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 rot="4380000">
            <a:off x="6708737" y="4622139"/>
            <a:ext cx="340867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 rot="4560000">
            <a:off x="6753909" y="4801750"/>
            <a:ext cx="34607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 rot="4800000">
            <a:off x="6799261" y="4962813"/>
            <a:ext cx="320061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 rot="4980000">
            <a:off x="6812498" y="5116923"/>
            <a:ext cx="337502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 rot="5220000">
            <a:off x="6823880" y="5299348"/>
            <a:ext cx="34466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823770" y="5433714"/>
            <a:ext cx="316230" cy="217804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5"/>
              </a:lnSpc>
            </a:pPr>
            <a:r>
              <a:rPr sz="225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6823855" y="5666999"/>
            <a:ext cx="333259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 rot="17580000">
            <a:off x="2164736" y="4353412"/>
            <a:ext cx="314499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45"/>
              </a:lnSpc>
            </a:pPr>
            <a:r>
              <a:rPr sz="215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 rot="17820000">
            <a:off x="2216736" y="4185895"/>
            <a:ext cx="34928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 rot="18000000">
            <a:off x="2310739" y="4031855"/>
            <a:ext cx="325829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 rot="18240000">
            <a:off x="2390793" y="3888723"/>
            <a:ext cx="341893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 rot="18420000">
            <a:off x="2496827" y="3742035"/>
            <a:ext cx="33651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 rot="18660000">
            <a:off x="2606994" y="3602431"/>
            <a:ext cx="340867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 rot="18840000">
            <a:off x="2726137" y="3482840"/>
            <a:ext cx="32034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 rot="19080000">
            <a:off x="2831069" y="3369229"/>
            <a:ext cx="342236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 rot="19320000">
            <a:off x="2969606" y="3247576"/>
            <a:ext cx="34607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 rot="19500000">
            <a:off x="3113376" y="3147358"/>
            <a:ext cx="321466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5"/>
              </a:lnSpc>
            </a:pPr>
            <a:r>
              <a:rPr sz="2250" b="1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013051" y="5411956"/>
            <a:ext cx="358775" cy="8140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150" b="1" spc="10" dirty="0">
                <a:solidFill>
                  <a:srgbClr val="087F7F"/>
                </a:solidFill>
                <a:latin typeface="Calibri"/>
                <a:cs typeface="Calibri"/>
              </a:rPr>
              <a:t>1</a:t>
            </a:r>
            <a:endParaRPr sz="515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972619" y="6690211"/>
            <a:ext cx="358775" cy="8140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150" b="1" spc="10" dirty="0">
                <a:solidFill>
                  <a:srgbClr val="44C2C5"/>
                </a:solidFill>
                <a:latin typeface="Calibri"/>
                <a:cs typeface="Calibri"/>
              </a:rPr>
              <a:t>3</a:t>
            </a:r>
            <a:endParaRPr sz="51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253354" y="2571677"/>
            <a:ext cx="358775" cy="8140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150" b="1" spc="10" dirty="0">
                <a:solidFill>
                  <a:srgbClr val="FF9800"/>
                </a:solidFill>
                <a:latin typeface="Calibri"/>
                <a:cs typeface="Calibri"/>
              </a:rPr>
              <a:t>2</a:t>
            </a:r>
            <a:endParaRPr sz="5150" dirty="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3716361" y="5662711"/>
            <a:ext cx="1887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Нервное</a:t>
            </a:r>
            <a:r>
              <a:rPr sz="2000" spc="-6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волокно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4148372" y="3643525"/>
            <a:ext cx="1996439" cy="5518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ct val="72600"/>
              </a:lnSpc>
              <a:spcBef>
                <a:spcPts val="755"/>
              </a:spcBef>
            </a:pP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Не</a:t>
            </a:r>
            <a:r>
              <a:rPr sz="2000" spc="-9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поврежденный </a:t>
            </a:r>
            <a:r>
              <a:rPr sz="2000" spc="-434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миелин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116161" y="8751030"/>
            <a:ext cx="1050290" cy="5518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48590" marR="5080" indent="-136525">
              <a:lnSpc>
                <a:spcPct val="72600"/>
              </a:lnSpc>
              <a:spcBef>
                <a:spcPts val="755"/>
              </a:spcBef>
            </a:pP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От</a:t>
            </a:r>
            <a:r>
              <a:rPr sz="2000" spc="-20" dirty="0">
                <a:solidFill>
                  <a:srgbClr val="3B3B3A"/>
                </a:solidFill>
                <a:latin typeface="Calibri"/>
                <a:cs typeface="Calibri"/>
              </a:rPr>
              <a:t>к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рыто</a:t>
            </a:r>
            <a:r>
              <a:rPr sz="2000" spc="-20" dirty="0">
                <a:solidFill>
                  <a:srgbClr val="3B3B3A"/>
                </a:solidFill>
                <a:latin typeface="Calibri"/>
                <a:cs typeface="Calibri"/>
              </a:rPr>
              <a:t>е  во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ло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кно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3459397" y="7227293"/>
            <a:ext cx="1687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Поврежденный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3459397" y="7448550"/>
            <a:ext cx="8464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миелин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812419" y="2400795"/>
            <a:ext cx="157035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0088B0"/>
                </a:solidFill>
                <a:latin typeface="Calibri"/>
                <a:cs typeface="Calibri"/>
              </a:rPr>
              <a:t>З</a:t>
            </a:r>
            <a:r>
              <a:rPr sz="2500" b="1" spc="-55" dirty="0">
                <a:solidFill>
                  <a:srgbClr val="0088B0"/>
                </a:solidFill>
                <a:latin typeface="Calibri"/>
                <a:cs typeface="Calibri"/>
              </a:rPr>
              <a:t>Д</a:t>
            </a:r>
            <a:r>
              <a:rPr sz="2500" b="1" spc="-5" dirty="0">
                <a:solidFill>
                  <a:srgbClr val="0088B0"/>
                </a:solidFill>
                <a:latin typeface="Calibri"/>
                <a:cs typeface="Calibri"/>
              </a:rPr>
              <a:t>ОРОВЫ</a:t>
            </a:r>
            <a:r>
              <a:rPr sz="2500" b="1" dirty="0">
                <a:solidFill>
                  <a:srgbClr val="0088B0"/>
                </a:solidFill>
                <a:latin typeface="Calibri"/>
                <a:cs typeface="Calibri"/>
              </a:rPr>
              <a:t>Е</a:t>
            </a:r>
            <a:endParaRPr sz="25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500" b="1" spc="-5" dirty="0">
                <a:solidFill>
                  <a:srgbClr val="0088B0"/>
                </a:solidFill>
                <a:latin typeface="Calibri"/>
                <a:cs typeface="Calibri"/>
              </a:rPr>
              <a:t>КЛЕТКИ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592710" y="5847023"/>
            <a:ext cx="20097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20" dirty="0">
                <a:solidFill>
                  <a:srgbClr val="F98D00"/>
                </a:solidFill>
                <a:latin typeface="Calibri"/>
                <a:cs typeface="Calibri"/>
              </a:rPr>
              <a:t>ПОРАЖЕННЫЕ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501082" y="6228023"/>
            <a:ext cx="11004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F98D00"/>
                </a:solidFill>
                <a:latin typeface="Calibri"/>
                <a:cs typeface="Calibri"/>
              </a:rPr>
              <a:t>К</a:t>
            </a:r>
            <a:r>
              <a:rPr sz="2500" b="1" dirty="0">
                <a:solidFill>
                  <a:srgbClr val="F98D00"/>
                </a:solidFill>
                <a:latin typeface="Calibri"/>
                <a:cs typeface="Calibri"/>
              </a:rPr>
              <a:t>Л</a:t>
            </a:r>
            <a:r>
              <a:rPr sz="2500" b="1" spc="-10" dirty="0">
                <a:solidFill>
                  <a:srgbClr val="F98D00"/>
                </a:solidFill>
                <a:latin typeface="Calibri"/>
                <a:cs typeface="Calibri"/>
              </a:rPr>
              <a:t>Е</a:t>
            </a:r>
            <a:r>
              <a:rPr sz="2500" b="1" spc="-5" dirty="0">
                <a:solidFill>
                  <a:srgbClr val="F98D00"/>
                </a:solidFill>
                <a:latin typeface="Calibri"/>
                <a:cs typeface="Calibri"/>
              </a:rPr>
              <a:t>ТК</a:t>
            </a:r>
            <a:r>
              <a:rPr sz="2500" b="1" dirty="0">
                <a:solidFill>
                  <a:srgbClr val="F98D00"/>
                </a:solidFill>
                <a:latin typeface="Calibri"/>
                <a:cs typeface="Calibri"/>
              </a:rPr>
              <a:t>И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2046" y="3844188"/>
            <a:ext cx="2952750" cy="2952750"/>
          </a:xfrm>
          <a:custGeom>
            <a:avLst/>
            <a:gdLst/>
            <a:ahLst/>
            <a:cxnLst/>
            <a:rect l="l" t="t" r="r" b="b"/>
            <a:pathLst>
              <a:path w="2952750" h="2952750">
                <a:moveTo>
                  <a:pt x="1476222" y="0"/>
                </a:moveTo>
                <a:lnTo>
                  <a:pt x="1427493" y="789"/>
                </a:lnTo>
                <a:lnTo>
                  <a:pt x="1379159" y="3139"/>
                </a:lnTo>
                <a:lnTo>
                  <a:pt x="1331244" y="7028"/>
                </a:lnTo>
                <a:lnTo>
                  <a:pt x="1283773" y="12430"/>
                </a:lnTo>
                <a:lnTo>
                  <a:pt x="1236770" y="19321"/>
                </a:lnTo>
                <a:lnTo>
                  <a:pt x="1190258" y="27676"/>
                </a:lnTo>
                <a:lnTo>
                  <a:pt x="1144263" y="37472"/>
                </a:lnTo>
                <a:lnTo>
                  <a:pt x="1098808" y="48683"/>
                </a:lnTo>
                <a:lnTo>
                  <a:pt x="1053919" y="61287"/>
                </a:lnTo>
                <a:lnTo>
                  <a:pt x="1009619" y="75258"/>
                </a:lnTo>
                <a:lnTo>
                  <a:pt x="965933" y="90571"/>
                </a:lnTo>
                <a:lnTo>
                  <a:pt x="922884" y="107204"/>
                </a:lnTo>
                <a:lnTo>
                  <a:pt x="880498" y="125131"/>
                </a:lnTo>
                <a:lnTo>
                  <a:pt x="838799" y="144328"/>
                </a:lnTo>
                <a:lnTo>
                  <a:pt x="797810" y="164771"/>
                </a:lnTo>
                <a:lnTo>
                  <a:pt x="757556" y="186435"/>
                </a:lnTo>
                <a:lnTo>
                  <a:pt x="718063" y="209297"/>
                </a:lnTo>
                <a:lnTo>
                  <a:pt x="679353" y="233331"/>
                </a:lnTo>
                <a:lnTo>
                  <a:pt x="641451" y="258514"/>
                </a:lnTo>
                <a:lnTo>
                  <a:pt x="604381" y="284822"/>
                </a:lnTo>
                <a:lnTo>
                  <a:pt x="568169" y="312229"/>
                </a:lnTo>
                <a:lnTo>
                  <a:pt x="532837" y="340712"/>
                </a:lnTo>
                <a:lnTo>
                  <a:pt x="498411" y="370246"/>
                </a:lnTo>
                <a:lnTo>
                  <a:pt x="464915" y="400807"/>
                </a:lnTo>
                <a:lnTo>
                  <a:pt x="432373" y="432370"/>
                </a:lnTo>
                <a:lnTo>
                  <a:pt x="400809" y="464912"/>
                </a:lnTo>
                <a:lnTo>
                  <a:pt x="370247" y="498408"/>
                </a:lnTo>
                <a:lnTo>
                  <a:pt x="340713" y="532834"/>
                </a:lnTo>
                <a:lnTo>
                  <a:pt x="312230" y="568165"/>
                </a:lnTo>
                <a:lnTo>
                  <a:pt x="284823" y="604377"/>
                </a:lnTo>
                <a:lnTo>
                  <a:pt x="258516" y="641446"/>
                </a:lnTo>
                <a:lnTo>
                  <a:pt x="233332" y="679348"/>
                </a:lnTo>
                <a:lnTo>
                  <a:pt x="209298" y="718057"/>
                </a:lnTo>
                <a:lnTo>
                  <a:pt x="186436" y="757550"/>
                </a:lnTo>
                <a:lnTo>
                  <a:pt x="164772" y="797803"/>
                </a:lnTo>
                <a:lnTo>
                  <a:pt x="144328" y="838791"/>
                </a:lnTo>
                <a:lnTo>
                  <a:pt x="125131" y="880490"/>
                </a:lnTo>
                <a:lnTo>
                  <a:pt x="107204" y="922876"/>
                </a:lnTo>
                <a:lnTo>
                  <a:pt x="90572" y="965924"/>
                </a:lnTo>
                <a:lnTo>
                  <a:pt x="75258" y="1009609"/>
                </a:lnTo>
                <a:lnTo>
                  <a:pt x="61287" y="1053909"/>
                </a:lnTo>
                <a:lnTo>
                  <a:pt x="48683" y="1098797"/>
                </a:lnTo>
                <a:lnTo>
                  <a:pt x="37472" y="1144251"/>
                </a:lnTo>
                <a:lnTo>
                  <a:pt x="27676" y="1190245"/>
                </a:lnTo>
                <a:lnTo>
                  <a:pt x="19321" y="1236756"/>
                </a:lnTo>
                <a:lnTo>
                  <a:pt x="12430" y="1283758"/>
                </a:lnTo>
                <a:lnTo>
                  <a:pt x="7028" y="1331229"/>
                </a:lnTo>
                <a:lnTo>
                  <a:pt x="3140" y="1379142"/>
                </a:lnTo>
                <a:lnTo>
                  <a:pt x="789" y="1427475"/>
                </a:lnTo>
                <a:lnTo>
                  <a:pt x="0" y="1476203"/>
                </a:lnTo>
                <a:lnTo>
                  <a:pt x="789" y="1524932"/>
                </a:lnTo>
                <a:lnTo>
                  <a:pt x="3140" y="1573266"/>
                </a:lnTo>
                <a:lnTo>
                  <a:pt x="7028" y="1621181"/>
                </a:lnTo>
                <a:lnTo>
                  <a:pt x="12430" y="1668653"/>
                </a:lnTo>
                <a:lnTo>
                  <a:pt x="19321" y="1715656"/>
                </a:lnTo>
                <a:lnTo>
                  <a:pt x="27676" y="1762168"/>
                </a:lnTo>
                <a:lnTo>
                  <a:pt x="37472" y="1808164"/>
                </a:lnTo>
                <a:lnTo>
                  <a:pt x="48683" y="1853618"/>
                </a:lnTo>
                <a:lnTo>
                  <a:pt x="61287" y="1898508"/>
                </a:lnTo>
                <a:lnTo>
                  <a:pt x="75258" y="1942809"/>
                </a:lnTo>
                <a:lnTo>
                  <a:pt x="90572" y="1986496"/>
                </a:lnTo>
                <a:lnTo>
                  <a:pt x="107204" y="2029545"/>
                </a:lnTo>
                <a:lnTo>
                  <a:pt x="125131" y="2071931"/>
                </a:lnTo>
                <a:lnTo>
                  <a:pt x="144328" y="2113631"/>
                </a:lnTo>
                <a:lnTo>
                  <a:pt x="164772" y="2154621"/>
                </a:lnTo>
                <a:lnTo>
                  <a:pt x="186436" y="2194875"/>
                </a:lnTo>
                <a:lnTo>
                  <a:pt x="209298" y="2234369"/>
                </a:lnTo>
                <a:lnTo>
                  <a:pt x="233332" y="2273080"/>
                </a:lnTo>
                <a:lnTo>
                  <a:pt x="258516" y="2310983"/>
                </a:lnTo>
                <a:lnTo>
                  <a:pt x="284823" y="2348053"/>
                </a:lnTo>
                <a:lnTo>
                  <a:pt x="312230" y="2384266"/>
                </a:lnTo>
                <a:lnTo>
                  <a:pt x="340713" y="2419598"/>
                </a:lnTo>
                <a:lnTo>
                  <a:pt x="370247" y="2454025"/>
                </a:lnTo>
                <a:lnTo>
                  <a:pt x="400809" y="2487522"/>
                </a:lnTo>
                <a:lnTo>
                  <a:pt x="432373" y="2520065"/>
                </a:lnTo>
                <a:lnTo>
                  <a:pt x="464915" y="2551630"/>
                </a:lnTo>
                <a:lnTo>
                  <a:pt x="498411" y="2582192"/>
                </a:lnTo>
                <a:lnTo>
                  <a:pt x="532837" y="2611727"/>
                </a:lnTo>
                <a:lnTo>
                  <a:pt x="568169" y="2640211"/>
                </a:lnTo>
                <a:lnTo>
                  <a:pt x="604381" y="2667619"/>
                </a:lnTo>
                <a:lnTo>
                  <a:pt x="641451" y="2693927"/>
                </a:lnTo>
                <a:lnTo>
                  <a:pt x="679353" y="2719111"/>
                </a:lnTo>
                <a:lnTo>
                  <a:pt x="718063" y="2743146"/>
                </a:lnTo>
                <a:lnTo>
                  <a:pt x="757556" y="2766008"/>
                </a:lnTo>
                <a:lnTo>
                  <a:pt x="797810" y="2787674"/>
                </a:lnTo>
                <a:lnTo>
                  <a:pt x="838799" y="2808117"/>
                </a:lnTo>
                <a:lnTo>
                  <a:pt x="880498" y="2827315"/>
                </a:lnTo>
                <a:lnTo>
                  <a:pt x="922884" y="2845243"/>
                </a:lnTo>
                <a:lnTo>
                  <a:pt x="965933" y="2861876"/>
                </a:lnTo>
                <a:lnTo>
                  <a:pt x="1009619" y="2877190"/>
                </a:lnTo>
                <a:lnTo>
                  <a:pt x="1053919" y="2891162"/>
                </a:lnTo>
                <a:lnTo>
                  <a:pt x="1098808" y="2903765"/>
                </a:lnTo>
                <a:lnTo>
                  <a:pt x="1144263" y="2914978"/>
                </a:lnTo>
                <a:lnTo>
                  <a:pt x="1190258" y="2924774"/>
                </a:lnTo>
                <a:lnTo>
                  <a:pt x="1236770" y="2933129"/>
                </a:lnTo>
                <a:lnTo>
                  <a:pt x="1283773" y="2940020"/>
                </a:lnTo>
                <a:lnTo>
                  <a:pt x="1331244" y="2945422"/>
                </a:lnTo>
                <a:lnTo>
                  <a:pt x="1379159" y="2949311"/>
                </a:lnTo>
                <a:lnTo>
                  <a:pt x="1427493" y="2951662"/>
                </a:lnTo>
                <a:lnTo>
                  <a:pt x="1476222" y="2952451"/>
                </a:lnTo>
                <a:lnTo>
                  <a:pt x="1524951" y="2951662"/>
                </a:lnTo>
                <a:lnTo>
                  <a:pt x="1573286" y="2949311"/>
                </a:lnTo>
                <a:lnTo>
                  <a:pt x="1621201" y="2945422"/>
                </a:lnTo>
                <a:lnTo>
                  <a:pt x="1668672" y="2940020"/>
                </a:lnTo>
                <a:lnTo>
                  <a:pt x="1715676" y="2933129"/>
                </a:lnTo>
                <a:lnTo>
                  <a:pt x="1762188" y="2924774"/>
                </a:lnTo>
                <a:lnTo>
                  <a:pt x="1808184" y="2914978"/>
                </a:lnTo>
                <a:lnTo>
                  <a:pt x="1853638" y="2903765"/>
                </a:lnTo>
                <a:lnTo>
                  <a:pt x="1898528" y="2891162"/>
                </a:lnTo>
                <a:lnTo>
                  <a:pt x="1942828" y="2877190"/>
                </a:lnTo>
                <a:lnTo>
                  <a:pt x="1986515" y="2861876"/>
                </a:lnTo>
                <a:lnTo>
                  <a:pt x="2029564" y="2845243"/>
                </a:lnTo>
                <a:lnTo>
                  <a:pt x="2071950" y="2827315"/>
                </a:lnTo>
                <a:lnTo>
                  <a:pt x="2113650" y="2808117"/>
                </a:lnTo>
                <a:lnTo>
                  <a:pt x="2154638" y="2787674"/>
                </a:lnTo>
                <a:lnTo>
                  <a:pt x="2194892" y="2766008"/>
                </a:lnTo>
                <a:lnTo>
                  <a:pt x="2234386" y="2743146"/>
                </a:lnTo>
                <a:lnTo>
                  <a:pt x="2273096" y="2719111"/>
                </a:lnTo>
                <a:lnTo>
                  <a:pt x="2310998" y="2693927"/>
                </a:lnTo>
                <a:lnTo>
                  <a:pt x="2348068" y="2667619"/>
                </a:lnTo>
                <a:lnTo>
                  <a:pt x="2384281" y="2640211"/>
                </a:lnTo>
                <a:lnTo>
                  <a:pt x="2419612" y="2611727"/>
                </a:lnTo>
                <a:lnTo>
                  <a:pt x="2454038" y="2582192"/>
                </a:lnTo>
                <a:lnTo>
                  <a:pt x="2487535" y="2551630"/>
                </a:lnTo>
                <a:lnTo>
                  <a:pt x="2520077" y="2520065"/>
                </a:lnTo>
                <a:lnTo>
                  <a:pt x="2551641" y="2487522"/>
                </a:lnTo>
                <a:lnTo>
                  <a:pt x="2582203" y="2454025"/>
                </a:lnTo>
                <a:lnTo>
                  <a:pt x="2611737" y="2419598"/>
                </a:lnTo>
                <a:lnTo>
                  <a:pt x="2640220" y="2384266"/>
                </a:lnTo>
                <a:lnTo>
                  <a:pt x="2667627" y="2348053"/>
                </a:lnTo>
                <a:lnTo>
                  <a:pt x="2693935" y="2310983"/>
                </a:lnTo>
                <a:lnTo>
                  <a:pt x="2719118" y="2273080"/>
                </a:lnTo>
                <a:lnTo>
                  <a:pt x="2743153" y="2234369"/>
                </a:lnTo>
                <a:lnTo>
                  <a:pt x="2766014" y="2194875"/>
                </a:lnTo>
                <a:lnTo>
                  <a:pt x="2787679" y="2154621"/>
                </a:lnTo>
                <a:lnTo>
                  <a:pt x="2808122" y="2113631"/>
                </a:lnTo>
                <a:lnTo>
                  <a:pt x="2827319" y="2071931"/>
                </a:lnTo>
                <a:lnTo>
                  <a:pt x="2845246" y="2029545"/>
                </a:lnTo>
                <a:lnTo>
                  <a:pt x="2861879" y="1986496"/>
                </a:lnTo>
                <a:lnTo>
                  <a:pt x="2877193" y="1942809"/>
                </a:lnTo>
                <a:lnTo>
                  <a:pt x="2891164" y="1898508"/>
                </a:lnTo>
                <a:lnTo>
                  <a:pt x="2903767" y="1853618"/>
                </a:lnTo>
                <a:lnTo>
                  <a:pt x="2914979" y="1808164"/>
                </a:lnTo>
                <a:lnTo>
                  <a:pt x="2924775" y="1762168"/>
                </a:lnTo>
                <a:lnTo>
                  <a:pt x="2933130" y="1715656"/>
                </a:lnTo>
                <a:lnTo>
                  <a:pt x="2940021" y="1668653"/>
                </a:lnTo>
                <a:lnTo>
                  <a:pt x="2945423" y="1621181"/>
                </a:lnTo>
                <a:lnTo>
                  <a:pt x="2949311" y="1573266"/>
                </a:lnTo>
                <a:lnTo>
                  <a:pt x="2951662" y="1524932"/>
                </a:lnTo>
                <a:lnTo>
                  <a:pt x="2952451" y="1476203"/>
                </a:lnTo>
                <a:lnTo>
                  <a:pt x="2951662" y="1427475"/>
                </a:lnTo>
                <a:lnTo>
                  <a:pt x="2949311" y="1379142"/>
                </a:lnTo>
                <a:lnTo>
                  <a:pt x="2945423" y="1331229"/>
                </a:lnTo>
                <a:lnTo>
                  <a:pt x="2940021" y="1283758"/>
                </a:lnTo>
                <a:lnTo>
                  <a:pt x="2933130" y="1236756"/>
                </a:lnTo>
                <a:lnTo>
                  <a:pt x="2924775" y="1190245"/>
                </a:lnTo>
                <a:lnTo>
                  <a:pt x="2914979" y="1144251"/>
                </a:lnTo>
                <a:lnTo>
                  <a:pt x="2903767" y="1098797"/>
                </a:lnTo>
                <a:lnTo>
                  <a:pt x="2891164" y="1053909"/>
                </a:lnTo>
                <a:lnTo>
                  <a:pt x="2877193" y="1009609"/>
                </a:lnTo>
                <a:lnTo>
                  <a:pt x="2861879" y="965924"/>
                </a:lnTo>
                <a:lnTo>
                  <a:pt x="2845246" y="922876"/>
                </a:lnTo>
                <a:lnTo>
                  <a:pt x="2827319" y="880490"/>
                </a:lnTo>
                <a:lnTo>
                  <a:pt x="2808122" y="838791"/>
                </a:lnTo>
                <a:lnTo>
                  <a:pt x="2787679" y="797803"/>
                </a:lnTo>
                <a:lnTo>
                  <a:pt x="2766014" y="757550"/>
                </a:lnTo>
                <a:lnTo>
                  <a:pt x="2743153" y="718057"/>
                </a:lnTo>
                <a:lnTo>
                  <a:pt x="2719118" y="679348"/>
                </a:lnTo>
                <a:lnTo>
                  <a:pt x="2693935" y="641446"/>
                </a:lnTo>
                <a:lnTo>
                  <a:pt x="2667627" y="604377"/>
                </a:lnTo>
                <a:lnTo>
                  <a:pt x="2640220" y="568165"/>
                </a:lnTo>
                <a:lnTo>
                  <a:pt x="2611737" y="532834"/>
                </a:lnTo>
                <a:lnTo>
                  <a:pt x="2582203" y="498408"/>
                </a:lnTo>
                <a:lnTo>
                  <a:pt x="2551641" y="464912"/>
                </a:lnTo>
                <a:lnTo>
                  <a:pt x="2520077" y="432370"/>
                </a:lnTo>
                <a:lnTo>
                  <a:pt x="2487535" y="400807"/>
                </a:lnTo>
                <a:lnTo>
                  <a:pt x="2454038" y="370246"/>
                </a:lnTo>
                <a:lnTo>
                  <a:pt x="2419612" y="340712"/>
                </a:lnTo>
                <a:lnTo>
                  <a:pt x="2384281" y="312229"/>
                </a:lnTo>
                <a:lnTo>
                  <a:pt x="2348068" y="284822"/>
                </a:lnTo>
                <a:lnTo>
                  <a:pt x="2310998" y="258514"/>
                </a:lnTo>
                <a:lnTo>
                  <a:pt x="2273096" y="233331"/>
                </a:lnTo>
                <a:lnTo>
                  <a:pt x="2234386" y="209297"/>
                </a:lnTo>
                <a:lnTo>
                  <a:pt x="2194892" y="186435"/>
                </a:lnTo>
                <a:lnTo>
                  <a:pt x="2154638" y="164771"/>
                </a:lnTo>
                <a:lnTo>
                  <a:pt x="2113650" y="144328"/>
                </a:lnTo>
                <a:lnTo>
                  <a:pt x="2071950" y="125131"/>
                </a:lnTo>
                <a:lnTo>
                  <a:pt x="2029564" y="107204"/>
                </a:lnTo>
                <a:lnTo>
                  <a:pt x="1986515" y="90571"/>
                </a:lnTo>
                <a:lnTo>
                  <a:pt x="1942828" y="75258"/>
                </a:lnTo>
                <a:lnTo>
                  <a:pt x="1898528" y="61287"/>
                </a:lnTo>
                <a:lnTo>
                  <a:pt x="1853638" y="48683"/>
                </a:lnTo>
                <a:lnTo>
                  <a:pt x="1808184" y="37472"/>
                </a:lnTo>
                <a:lnTo>
                  <a:pt x="1762188" y="27676"/>
                </a:lnTo>
                <a:lnTo>
                  <a:pt x="1715676" y="19321"/>
                </a:lnTo>
                <a:lnTo>
                  <a:pt x="1668672" y="12430"/>
                </a:lnTo>
                <a:lnTo>
                  <a:pt x="1621201" y="7028"/>
                </a:lnTo>
                <a:lnTo>
                  <a:pt x="1573286" y="3139"/>
                </a:lnTo>
                <a:lnTo>
                  <a:pt x="1524951" y="789"/>
                </a:lnTo>
                <a:lnTo>
                  <a:pt x="1476222" y="0"/>
                </a:lnTo>
                <a:close/>
              </a:path>
            </a:pathLst>
          </a:custGeom>
          <a:solidFill>
            <a:srgbClr val="006917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12897" y="3844188"/>
            <a:ext cx="2952750" cy="2952750"/>
          </a:xfrm>
          <a:custGeom>
            <a:avLst/>
            <a:gdLst/>
            <a:ahLst/>
            <a:cxnLst/>
            <a:rect l="l" t="t" r="r" b="b"/>
            <a:pathLst>
              <a:path w="2952750" h="2952750">
                <a:moveTo>
                  <a:pt x="1476184" y="0"/>
                </a:moveTo>
                <a:lnTo>
                  <a:pt x="1427457" y="789"/>
                </a:lnTo>
                <a:lnTo>
                  <a:pt x="1379124" y="3139"/>
                </a:lnTo>
                <a:lnTo>
                  <a:pt x="1331211" y="7028"/>
                </a:lnTo>
                <a:lnTo>
                  <a:pt x="1283741" y="12430"/>
                </a:lnTo>
                <a:lnTo>
                  <a:pt x="1236739" y="19321"/>
                </a:lnTo>
                <a:lnTo>
                  <a:pt x="1190228" y="27676"/>
                </a:lnTo>
                <a:lnTo>
                  <a:pt x="1144235" y="37472"/>
                </a:lnTo>
                <a:lnTo>
                  <a:pt x="1098782" y="48683"/>
                </a:lnTo>
                <a:lnTo>
                  <a:pt x="1053893" y="61287"/>
                </a:lnTo>
                <a:lnTo>
                  <a:pt x="1009595" y="75258"/>
                </a:lnTo>
                <a:lnTo>
                  <a:pt x="965909" y="90571"/>
                </a:lnTo>
                <a:lnTo>
                  <a:pt x="922862" y="107204"/>
                </a:lnTo>
                <a:lnTo>
                  <a:pt x="880477" y="125131"/>
                </a:lnTo>
                <a:lnTo>
                  <a:pt x="838779" y="144328"/>
                </a:lnTo>
                <a:lnTo>
                  <a:pt x="797791" y="164771"/>
                </a:lnTo>
                <a:lnTo>
                  <a:pt x="757539" y="186435"/>
                </a:lnTo>
                <a:lnTo>
                  <a:pt x="718046" y="209297"/>
                </a:lnTo>
                <a:lnTo>
                  <a:pt x="679337" y="233331"/>
                </a:lnTo>
                <a:lnTo>
                  <a:pt x="641436" y="258514"/>
                </a:lnTo>
                <a:lnTo>
                  <a:pt x="604368" y="284822"/>
                </a:lnTo>
                <a:lnTo>
                  <a:pt x="568156" y="312229"/>
                </a:lnTo>
                <a:lnTo>
                  <a:pt x="532825" y="340712"/>
                </a:lnTo>
                <a:lnTo>
                  <a:pt x="498400" y="370246"/>
                </a:lnTo>
                <a:lnTo>
                  <a:pt x="464905" y="400807"/>
                </a:lnTo>
                <a:lnTo>
                  <a:pt x="432363" y="432370"/>
                </a:lnTo>
                <a:lnTo>
                  <a:pt x="400800" y="464912"/>
                </a:lnTo>
                <a:lnTo>
                  <a:pt x="370239" y="498408"/>
                </a:lnTo>
                <a:lnTo>
                  <a:pt x="340706" y="532834"/>
                </a:lnTo>
                <a:lnTo>
                  <a:pt x="312224" y="568165"/>
                </a:lnTo>
                <a:lnTo>
                  <a:pt x="284817" y="604377"/>
                </a:lnTo>
                <a:lnTo>
                  <a:pt x="258510" y="641446"/>
                </a:lnTo>
                <a:lnTo>
                  <a:pt x="233327" y="679348"/>
                </a:lnTo>
                <a:lnTo>
                  <a:pt x="209293" y="718057"/>
                </a:lnTo>
                <a:lnTo>
                  <a:pt x="186432" y="757550"/>
                </a:lnTo>
                <a:lnTo>
                  <a:pt x="164768" y="797803"/>
                </a:lnTo>
                <a:lnTo>
                  <a:pt x="144326" y="838791"/>
                </a:lnTo>
                <a:lnTo>
                  <a:pt x="125129" y="880490"/>
                </a:lnTo>
                <a:lnTo>
                  <a:pt x="107202" y="922876"/>
                </a:lnTo>
                <a:lnTo>
                  <a:pt x="90570" y="965924"/>
                </a:lnTo>
                <a:lnTo>
                  <a:pt x="75256" y="1009609"/>
                </a:lnTo>
                <a:lnTo>
                  <a:pt x="61286" y="1053909"/>
                </a:lnTo>
                <a:lnTo>
                  <a:pt x="48682" y="1098797"/>
                </a:lnTo>
                <a:lnTo>
                  <a:pt x="37471" y="1144251"/>
                </a:lnTo>
                <a:lnTo>
                  <a:pt x="27675" y="1190245"/>
                </a:lnTo>
                <a:lnTo>
                  <a:pt x="19320" y="1236756"/>
                </a:lnTo>
                <a:lnTo>
                  <a:pt x="12430" y="1283758"/>
                </a:lnTo>
                <a:lnTo>
                  <a:pt x="7028" y="1331229"/>
                </a:lnTo>
                <a:lnTo>
                  <a:pt x="3139" y="1379142"/>
                </a:lnTo>
                <a:lnTo>
                  <a:pt x="789" y="1427475"/>
                </a:lnTo>
                <a:lnTo>
                  <a:pt x="0" y="1476203"/>
                </a:lnTo>
                <a:lnTo>
                  <a:pt x="789" y="1524932"/>
                </a:lnTo>
                <a:lnTo>
                  <a:pt x="3139" y="1573266"/>
                </a:lnTo>
                <a:lnTo>
                  <a:pt x="7028" y="1621181"/>
                </a:lnTo>
                <a:lnTo>
                  <a:pt x="12430" y="1668653"/>
                </a:lnTo>
                <a:lnTo>
                  <a:pt x="19320" y="1715656"/>
                </a:lnTo>
                <a:lnTo>
                  <a:pt x="27675" y="1762168"/>
                </a:lnTo>
                <a:lnTo>
                  <a:pt x="37471" y="1808164"/>
                </a:lnTo>
                <a:lnTo>
                  <a:pt x="48682" y="1853618"/>
                </a:lnTo>
                <a:lnTo>
                  <a:pt x="61286" y="1898508"/>
                </a:lnTo>
                <a:lnTo>
                  <a:pt x="75256" y="1942809"/>
                </a:lnTo>
                <a:lnTo>
                  <a:pt x="90570" y="1986496"/>
                </a:lnTo>
                <a:lnTo>
                  <a:pt x="107202" y="2029545"/>
                </a:lnTo>
                <a:lnTo>
                  <a:pt x="125129" y="2071931"/>
                </a:lnTo>
                <a:lnTo>
                  <a:pt x="144326" y="2113631"/>
                </a:lnTo>
                <a:lnTo>
                  <a:pt x="164768" y="2154621"/>
                </a:lnTo>
                <a:lnTo>
                  <a:pt x="186432" y="2194875"/>
                </a:lnTo>
                <a:lnTo>
                  <a:pt x="209293" y="2234369"/>
                </a:lnTo>
                <a:lnTo>
                  <a:pt x="233327" y="2273080"/>
                </a:lnTo>
                <a:lnTo>
                  <a:pt x="258510" y="2310983"/>
                </a:lnTo>
                <a:lnTo>
                  <a:pt x="284817" y="2348053"/>
                </a:lnTo>
                <a:lnTo>
                  <a:pt x="312224" y="2384266"/>
                </a:lnTo>
                <a:lnTo>
                  <a:pt x="340706" y="2419598"/>
                </a:lnTo>
                <a:lnTo>
                  <a:pt x="370239" y="2454025"/>
                </a:lnTo>
                <a:lnTo>
                  <a:pt x="400800" y="2487522"/>
                </a:lnTo>
                <a:lnTo>
                  <a:pt x="432363" y="2520065"/>
                </a:lnTo>
                <a:lnTo>
                  <a:pt x="464905" y="2551630"/>
                </a:lnTo>
                <a:lnTo>
                  <a:pt x="498400" y="2582192"/>
                </a:lnTo>
                <a:lnTo>
                  <a:pt x="532825" y="2611727"/>
                </a:lnTo>
                <a:lnTo>
                  <a:pt x="568156" y="2640211"/>
                </a:lnTo>
                <a:lnTo>
                  <a:pt x="604368" y="2667619"/>
                </a:lnTo>
                <a:lnTo>
                  <a:pt x="641436" y="2693927"/>
                </a:lnTo>
                <a:lnTo>
                  <a:pt x="679337" y="2719111"/>
                </a:lnTo>
                <a:lnTo>
                  <a:pt x="718046" y="2743146"/>
                </a:lnTo>
                <a:lnTo>
                  <a:pt x="757539" y="2766008"/>
                </a:lnTo>
                <a:lnTo>
                  <a:pt x="797791" y="2787674"/>
                </a:lnTo>
                <a:lnTo>
                  <a:pt x="838779" y="2808117"/>
                </a:lnTo>
                <a:lnTo>
                  <a:pt x="880477" y="2827315"/>
                </a:lnTo>
                <a:lnTo>
                  <a:pt x="922862" y="2845243"/>
                </a:lnTo>
                <a:lnTo>
                  <a:pt x="965909" y="2861876"/>
                </a:lnTo>
                <a:lnTo>
                  <a:pt x="1009595" y="2877190"/>
                </a:lnTo>
                <a:lnTo>
                  <a:pt x="1053893" y="2891162"/>
                </a:lnTo>
                <a:lnTo>
                  <a:pt x="1098782" y="2903765"/>
                </a:lnTo>
                <a:lnTo>
                  <a:pt x="1144235" y="2914978"/>
                </a:lnTo>
                <a:lnTo>
                  <a:pt x="1190228" y="2924774"/>
                </a:lnTo>
                <a:lnTo>
                  <a:pt x="1236739" y="2933129"/>
                </a:lnTo>
                <a:lnTo>
                  <a:pt x="1283741" y="2940020"/>
                </a:lnTo>
                <a:lnTo>
                  <a:pt x="1331211" y="2945422"/>
                </a:lnTo>
                <a:lnTo>
                  <a:pt x="1379124" y="2949311"/>
                </a:lnTo>
                <a:lnTo>
                  <a:pt x="1427457" y="2951662"/>
                </a:lnTo>
                <a:lnTo>
                  <a:pt x="1476184" y="2952451"/>
                </a:lnTo>
                <a:lnTo>
                  <a:pt x="1524915" y="2951662"/>
                </a:lnTo>
                <a:lnTo>
                  <a:pt x="1573251" y="2949311"/>
                </a:lnTo>
                <a:lnTo>
                  <a:pt x="1621168" y="2945422"/>
                </a:lnTo>
                <a:lnTo>
                  <a:pt x="1668641" y="2940020"/>
                </a:lnTo>
                <a:lnTo>
                  <a:pt x="1715647" y="2933129"/>
                </a:lnTo>
                <a:lnTo>
                  <a:pt x="1762160" y="2924774"/>
                </a:lnTo>
                <a:lnTo>
                  <a:pt x="1808156" y="2914978"/>
                </a:lnTo>
                <a:lnTo>
                  <a:pt x="1853612" y="2903765"/>
                </a:lnTo>
                <a:lnTo>
                  <a:pt x="1898503" y="2891162"/>
                </a:lnTo>
                <a:lnTo>
                  <a:pt x="1942804" y="2877190"/>
                </a:lnTo>
                <a:lnTo>
                  <a:pt x="1986492" y="2861876"/>
                </a:lnTo>
                <a:lnTo>
                  <a:pt x="2029541" y="2845243"/>
                </a:lnTo>
                <a:lnTo>
                  <a:pt x="2071929" y="2827315"/>
                </a:lnTo>
                <a:lnTo>
                  <a:pt x="2113629" y="2808117"/>
                </a:lnTo>
                <a:lnTo>
                  <a:pt x="2154619" y="2787674"/>
                </a:lnTo>
                <a:lnTo>
                  <a:pt x="2194873" y="2766008"/>
                </a:lnTo>
                <a:lnTo>
                  <a:pt x="2234367" y="2743146"/>
                </a:lnTo>
                <a:lnTo>
                  <a:pt x="2273078" y="2719111"/>
                </a:lnTo>
                <a:lnTo>
                  <a:pt x="2310980" y="2693927"/>
                </a:lnTo>
                <a:lnTo>
                  <a:pt x="2348050" y="2667619"/>
                </a:lnTo>
                <a:lnTo>
                  <a:pt x="2384263" y="2640211"/>
                </a:lnTo>
                <a:lnTo>
                  <a:pt x="2419595" y="2611727"/>
                </a:lnTo>
                <a:lnTo>
                  <a:pt x="2454021" y="2582192"/>
                </a:lnTo>
                <a:lnTo>
                  <a:pt x="2487518" y="2551630"/>
                </a:lnTo>
                <a:lnTo>
                  <a:pt x="2520061" y="2520065"/>
                </a:lnTo>
                <a:lnTo>
                  <a:pt x="2551625" y="2487522"/>
                </a:lnTo>
                <a:lnTo>
                  <a:pt x="2582186" y="2454025"/>
                </a:lnTo>
                <a:lnTo>
                  <a:pt x="2611720" y="2419598"/>
                </a:lnTo>
                <a:lnTo>
                  <a:pt x="2640203" y="2384266"/>
                </a:lnTo>
                <a:lnTo>
                  <a:pt x="2667611" y="2348053"/>
                </a:lnTo>
                <a:lnTo>
                  <a:pt x="2693918" y="2310983"/>
                </a:lnTo>
                <a:lnTo>
                  <a:pt x="2719101" y="2273080"/>
                </a:lnTo>
                <a:lnTo>
                  <a:pt x="2743136" y="2234369"/>
                </a:lnTo>
                <a:lnTo>
                  <a:pt x="2765997" y="2194875"/>
                </a:lnTo>
                <a:lnTo>
                  <a:pt x="2787662" y="2154621"/>
                </a:lnTo>
                <a:lnTo>
                  <a:pt x="2808105" y="2113631"/>
                </a:lnTo>
                <a:lnTo>
                  <a:pt x="2827302" y="2071931"/>
                </a:lnTo>
                <a:lnTo>
                  <a:pt x="2845229" y="2029545"/>
                </a:lnTo>
                <a:lnTo>
                  <a:pt x="2861861" y="1986496"/>
                </a:lnTo>
                <a:lnTo>
                  <a:pt x="2877175" y="1942809"/>
                </a:lnTo>
                <a:lnTo>
                  <a:pt x="2891146" y="1898508"/>
                </a:lnTo>
                <a:lnTo>
                  <a:pt x="2903749" y="1853618"/>
                </a:lnTo>
                <a:lnTo>
                  <a:pt x="2914960" y="1808164"/>
                </a:lnTo>
                <a:lnTo>
                  <a:pt x="2924756" y="1762168"/>
                </a:lnTo>
                <a:lnTo>
                  <a:pt x="2933111" y="1715656"/>
                </a:lnTo>
                <a:lnTo>
                  <a:pt x="2940002" y="1668653"/>
                </a:lnTo>
                <a:lnTo>
                  <a:pt x="2945404" y="1621181"/>
                </a:lnTo>
                <a:lnTo>
                  <a:pt x="2949292" y="1573266"/>
                </a:lnTo>
                <a:lnTo>
                  <a:pt x="2951643" y="1524932"/>
                </a:lnTo>
                <a:lnTo>
                  <a:pt x="2952432" y="1476203"/>
                </a:lnTo>
                <a:lnTo>
                  <a:pt x="2951643" y="1427475"/>
                </a:lnTo>
                <a:lnTo>
                  <a:pt x="2949292" y="1379142"/>
                </a:lnTo>
                <a:lnTo>
                  <a:pt x="2945404" y="1331229"/>
                </a:lnTo>
                <a:lnTo>
                  <a:pt x="2940002" y="1283758"/>
                </a:lnTo>
                <a:lnTo>
                  <a:pt x="2933111" y="1236756"/>
                </a:lnTo>
                <a:lnTo>
                  <a:pt x="2924756" y="1190245"/>
                </a:lnTo>
                <a:lnTo>
                  <a:pt x="2914960" y="1144251"/>
                </a:lnTo>
                <a:lnTo>
                  <a:pt x="2903749" y="1098797"/>
                </a:lnTo>
                <a:lnTo>
                  <a:pt x="2891146" y="1053909"/>
                </a:lnTo>
                <a:lnTo>
                  <a:pt x="2877175" y="1009609"/>
                </a:lnTo>
                <a:lnTo>
                  <a:pt x="2861861" y="965924"/>
                </a:lnTo>
                <a:lnTo>
                  <a:pt x="2845229" y="922876"/>
                </a:lnTo>
                <a:lnTo>
                  <a:pt x="2827302" y="880490"/>
                </a:lnTo>
                <a:lnTo>
                  <a:pt x="2808105" y="838791"/>
                </a:lnTo>
                <a:lnTo>
                  <a:pt x="2787662" y="797803"/>
                </a:lnTo>
                <a:lnTo>
                  <a:pt x="2765997" y="757550"/>
                </a:lnTo>
                <a:lnTo>
                  <a:pt x="2743136" y="718057"/>
                </a:lnTo>
                <a:lnTo>
                  <a:pt x="2719101" y="679348"/>
                </a:lnTo>
                <a:lnTo>
                  <a:pt x="2693918" y="641446"/>
                </a:lnTo>
                <a:lnTo>
                  <a:pt x="2667611" y="604377"/>
                </a:lnTo>
                <a:lnTo>
                  <a:pt x="2640203" y="568165"/>
                </a:lnTo>
                <a:lnTo>
                  <a:pt x="2611720" y="532834"/>
                </a:lnTo>
                <a:lnTo>
                  <a:pt x="2582186" y="498408"/>
                </a:lnTo>
                <a:lnTo>
                  <a:pt x="2551625" y="464912"/>
                </a:lnTo>
                <a:lnTo>
                  <a:pt x="2520060" y="432370"/>
                </a:lnTo>
                <a:lnTo>
                  <a:pt x="2487518" y="400807"/>
                </a:lnTo>
                <a:lnTo>
                  <a:pt x="2454021" y="370246"/>
                </a:lnTo>
                <a:lnTo>
                  <a:pt x="2419595" y="340712"/>
                </a:lnTo>
                <a:lnTo>
                  <a:pt x="2384263" y="312229"/>
                </a:lnTo>
                <a:lnTo>
                  <a:pt x="2348050" y="284822"/>
                </a:lnTo>
                <a:lnTo>
                  <a:pt x="2310980" y="258514"/>
                </a:lnTo>
                <a:lnTo>
                  <a:pt x="2273078" y="233331"/>
                </a:lnTo>
                <a:lnTo>
                  <a:pt x="2234367" y="209297"/>
                </a:lnTo>
                <a:lnTo>
                  <a:pt x="2194873" y="186435"/>
                </a:lnTo>
                <a:lnTo>
                  <a:pt x="2154619" y="164771"/>
                </a:lnTo>
                <a:lnTo>
                  <a:pt x="2113629" y="144328"/>
                </a:lnTo>
                <a:lnTo>
                  <a:pt x="2071929" y="125131"/>
                </a:lnTo>
                <a:lnTo>
                  <a:pt x="2029541" y="107204"/>
                </a:lnTo>
                <a:lnTo>
                  <a:pt x="1986492" y="90571"/>
                </a:lnTo>
                <a:lnTo>
                  <a:pt x="1942804" y="75258"/>
                </a:lnTo>
                <a:lnTo>
                  <a:pt x="1898503" y="61287"/>
                </a:lnTo>
                <a:lnTo>
                  <a:pt x="1853612" y="48683"/>
                </a:lnTo>
                <a:lnTo>
                  <a:pt x="1808156" y="37472"/>
                </a:lnTo>
                <a:lnTo>
                  <a:pt x="1762160" y="27676"/>
                </a:lnTo>
                <a:lnTo>
                  <a:pt x="1715647" y="19321"/>
                </a:lnTo>
                <a:lnTo>
                  <a:pt x="1668641" y="12430"/>
                </a:lnTo>
                <a:lnTo>
                  <a:pt x="1621168" y="7028"/>
                </a:lnTo>
                <a:lnTo>
                  <a:pt x="1573251" y="3139"/>
                </a:lnTo>
                <a:lnTo>
                  <a:pt x="1524915" y="789"/>
                </a:lnTo>
                <a:lnTo>
                  <a:pt x="1476184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51291" y="3844188"/>
            <a:ext cx="2952750" cy="2952750"/>
          </a:xfrm>
          <a:custGeom>
            <a:avLst/>
            <a:gdLst/>
            <a:ahLst/>
            <a:cxnLst/>
            <a:rect l="l" t="t" r="r" b="b"/>
            <a:pathLst>
              <a:path w="2952750" h="2952750">
                <a:moveTo>
                  <a:pt x="1476228" y="0"/>
                </a:moveTo>
                <a:lnTo>
                  <a:pt x="1427499" y="789"/>
                </a:lnTo>
                <a:lnTo>
                  <a:pt x="1379165" y="3139"/>
                </a:lnTo>
                <a:lnTo>
                  <a:pt x="1331250" y="7028"/>
                </a:lnTo>
                <a:lnTo>
                  <a:pt x="1283778" y="12430"/>
                </a:lnTo>
                <a:lnTo>
                  <a:pt x="1236774" y="19321"/>
                </a:lnTo>
                <a:lnTo>
                  <a:pt x="1190262" y="27676"/>
                </a:lnTo>
                <a:lnTo>
                  <a:pt x="1144267" y="37472"/>
                </a:lnTo>
                <a:lnTo>
                  <a:pt x="1098812" y="48683"/>
                </a:lnTo>
                <a:lnTo>
                  <a:pt x="1053923" y="61287"/>
                </a:lnTo>
                <a:lnTo>
                  <a:pt x="1009622" y="75258"/>
                </a:lnTo>
                <a:lnTo>
                  <a:pt x="965936" y="90571"/>
                </a:lnTo>
                <a:lnTo>
                  <a:pt x="922887" y="107204"/>
                </a:lnTo>
                <a:lnTo>
                  <a:pt x="880501" y="125131"/>
                </a:lnTo>
                <a:lnTo>
                  <a:pt x="838801" y="144328"/>
                </a:lnTo>
                <a:lnTo>
                  <a:pt x="797812" y="164771"/>
                </a:lnTo>
                <a:lnTo>
                  <a:pt x="757558" y="186435"/>
                </a:lnTo>
                <a:lnTo>
                  <a:pt x="718064" y="209297"/>
                </a:lnTo>
                <a:lnTo>
                  <a:pt x="679354" y="233331"/>
                </a:lnTo>
                <a:lnTo>
                  <a:pt x="641452" y="258514"/>
                </a:lnTo>
                <a:lnTo>
                  <a:pt x="604383" y="284822"/>
                </a:lnTo>
                <a:lnTo>
                  <a:pt x="568170" y="312229"/>
                </a:lnTo>
                <a:lnTo>
                  <a:pt x="532838" y="340712"/>
                </a:lnTo>
                <a:lnTo>
                  <a:pt x="498412" y="370246"/>
                </a:lnTo>
                <a:lnTo>
                  <a:pt x="464916" y="400807"/>
                </a:lnTo>
                <a:lnTo>
                  <a:pt x="432373" y="432370"/>
                </a:lnTo>
                <a:lnTo>
                  <a:pt x="400809" y="464912"/>
                </a:lnTo>
                <a:lnTo>
                  <a:pt x="370248" y="498408"/>
                </a:lnTo>
                <a:lnTo>
                  <a:pt x="340714" y="532834"/>
                </a:lnTo>
                <a:lnTo>
                  <a:pt x="312231" y="568165"/>
                </a:lnTo>
                <a:lnTo>
                  <a:pt x="284823" y="604377"/>
                </a:lnTo>
                <a:lnTo>
                  <a:pt x="258516" y="641446"/>
                </a:lnTo>
                <a:lnTo>
                  <a:pt x="233333" y="679348"/>
                </a:lnTo>
                <a:lnTo>
                  <a:pt x="209298" y="718057"/>
                </a:lnTo>
                <a:lnTo>
                  <a:pt x="186436" y="757550"/>
                </a:lnTo>
                <a:lnTo>
                  <a:pt x="164772" y="797803"/>
                </a:lnTo>
                <a:lnTo>
                  <a:pt x="144329" y="838791"/>
                </a:lnTo>
                <a:lnTo>
                  <a:pt x="125131" y="880490"/>
                </a:lnTo>
                <a:lnTo>
                  <a:pt x="107204" y="922876"/>
                </a:lnTo>
                <a:lnTo>
                  <a:pt x="90572" y="965924"/>
                </a:lnTo>
                <a:lnTo>
                  <a:pt x="75258" y="1009609"/>
                </a:lnTo>
                <a:lnTo>
                  <a:pt x="61287" y="1053909"/>
                </a:lnTo>
                <a:lnTo>
                  <a:pt x="48683" y="1098797"/>
                </a:lnTo>
                <a:lnTo>
                  <a:pt x="37472" y="1144251"/>
                </a:lnTo>
                <a:lnTo>
                  <a:pt x="27676" y="1190245"/>
                </a:lnTo>
                <a:lnTo>
                  <a:pt x="19321" y="1236756"/>
                </a:lnTo>
                <a:lnTo>
                  <a:pt x="12430" y="1283758"/>
                </a:lnTo>
                <a:lnTo>
                  <a:pt x="7028" y="1331229"/>
                </a:lnTo>
                <a:lnTo>
                  <a:pt x="3140" y="1379142"/>
                </a:lnTo>
                <a:lnTo>
                  <a:pt x="789" y="1427475"/>
                </a:lnTo>
                <a:lnTo>
                  <a:pt x="0" y="1476203"/>
                </a:lnTo>
                <a:lnTo>
                  <a:pt x="789" y="1524932"/>
                </a:lnTo>
                <a:lnTo>
                  <a:pt x="3140" y="1573266"/>
                </a:lnTo>
                <a:lnTo>
                  <a:pt x="7028" y="1621181"/>
                </a:lnTo>
                <a:lnTo>
                  <a:pt x="12430" y="1668653"/>
                </a:lnTo>
                <a:lnTo>
                  <a:pt x="19321" y="1715656"/>
                </a:lnTo>
                <a:lnTo>
                  <a:pt x="27676" y="1762168"/>
                </a:lnTo>
                <a:lnTo>
                  <a:pt x="37472" y="1808164"/>
                </a:lnTo>
                <a:lnTo>
                  <a:pt x="48683" y="1853618"/>
                </a:lnTo>
                <a:lnTo>
                  <a:pt x="61287" y="1898508"/>
                </a:lnTo>
                <a:lnTo>
                  <a:pt x="75258" y="1942809"/>
                </a:lnTo>
                <a:lnTo>
                  <a:pt x="90572" y="1986496"/>
                </a:lnTo>
                <a:lnTo>
                  <a:pt x="107204" y="2029545"/>
                </a:lnTo>
                <a:lnTo>
                  <a:pt x="125131" y="2071931"/>
                </a:lnTo>
                <a:lnTo>
                  <a:pt x="144329" y="2113631"/>
                </a:lnTo>
                <a:lnTo>
                  <a:pt x="164772" y="2154621"/>
                </a:lnTo>
                <a:lnTo>
                  <a:pt x="186436" y="2194875"/>
                </a:lnTo>
                <a:lnTo>
                  <a:pt x="209298" y="2234369"/>
                </a:lnTo>
                <a:lnTo>
                  <a:pt x="233333" y="2273080"/>
                </a:lnTo>
                <a:lnTo>
                  <a:pt x="258516" y="2310983"/>
                </a:lnTo>
                <a:lnTo>
                  <a:pt x="284823" y="2348053"/>
                </a:lnTo>
                <a:lnTo>
                  <a:pt x="312231" y="2384266"/>
                </a:lnTo>
                <a:lnTo>
                  <a:pt x="340714" y="2419598"/>
                </a:lnTo>
                <a:lnTo>
                  <a:pt x="370248" y="2454025"/>
                </a:lnTo>
                <a:lnTo>
                  <a:pt x="400809" y="2487522"/>
                </a:lnTo>
                <a:lnTo>
                  <a:pt x="432373" y="2520065"/>
                </a:lnTo>
                <a:lnTo>
                  <a:pt x="464916" y="2551630"/>
                </a:lnTo>
                <a:lnTo>
                  <a:pt x="498412" y="2582192"/>
                </a:lnTo>
                <a:lnTo>
                  <a:pt x="532838" y="2611727"/>
                </a:lnTo>
                <a:lnTo>
                  <a:pt x="568170" y="2640211"/>
                </a:lnTo>
                <a:lnTo>
                  <a:pt x="604383" y="2667619"/>
                </a:lnTo>
                <a:lnTo>
                  <a:pt x="641452" y="2693927"/>
                </a:lnTo>
                <a:lnTo>
                  <a:pt x="679354" y="2719111"/>
                </a:lnTo>
                <a:lnTo>
                  <a:pt x="718064" y="2743146"/>
                </a:lnTo>
                <a:lnTo>
                  <a:pt x="757558" y="2766008"/>
                </a:lnTo>
                <a:lnTo>
                  <a:pt x="797812" y="2787674"/>
                </a:lnTo>
                <a:lnTo>
                  <a:pt x="838801" y="2808117"/>
                </a:lnTo>
                <a:lnTo>
                  <a:pt x="880501" y="2827315"/>
                </a:lnTo>
                <a:lnTo>
                  <a:pt x="922887" y="2845243"/>
                </a:lnTo>
                <a:lnTo>
                  <a:pt x="965936" y="2861876"/>
                </a:lnTo>
                <a:lnTo>
                  <a:pt x="1009622" y="2877190"/>
                </a:lnTo>
                <a:lnTo>
                  <a:pt x="1053923" y="2891162"/>
                </a:lnTo>
                <a:lnTo>
                  <a:pt x="1098812" y="2903765"/>
                </a:lnTo>
                <a:lnTo>
                  <a:pt x="1144267" y="2914978"/>
                </a:lnTo>
                <a:lnTo>
                  <a:pt x="1190262" y="2924774"/>
                </a:lnTo>
                <a:lnTo>
                  <a:pt x="1236774" y="2933129"/>
                </a:lnTo>
                <a:lnTo>
                  <a:pt x="1283778" y="2940020"/>
                </a:lnTo>
                <a:lnTo>
                  <a:pt x="1331250" y="2945422"/>
                </a:lnTo>
                <a:lnTo>
                  <a:pt x="1379165" y="2949311"/>
                </a:lnTo>
                <a:lnTo>
                  <a:pt x="1427499" y="2951662"/>
                </a:lnTo>
                <a:lnTo>
                  <a:pt x="1476228" y="2952451"/>
                </a:lnTo>
                <a:lnTo>
                  <a:pt x="1524956" y="2951662"/>
                </a:lnTo>
                <a:lnTo>
                  <a:pt x="1573289" y="2949311"/>
                </a:lnTo>
                <a:lnTo>
                  <a:pt x="1621202" y="2945422"/>
                </a:lnTo>
                <a:lnTo>
                  <a:pt x="1668673" y="2940020"/>
                </a:lnTo>
                <a:lnTo>
                  <a:pt x="1715676" y="2933129"/>
                </a:lnTo>
                <a:lnTo>
                  <a:pt x="1762186" y="2924774"/>
                </a:lnTo>
                <a:lnTo>
                  <a:pt x="1808181" y="2914978"/>
                </a:lnTo>
                <a:lnTo>
                  <a:pt x="1853635" y="2903765"/>
                </a:lnTo>
                <a:lnTo>
                  <a:pt x="1898524" y="2891162"/>
                </a:lnTo>
                <a:lnTo>
                  <a:pt x="1942824" y="2877190"/>
                </a:lnTo>
                <a:lnTo>
                  <a:pt x="1986511" y="2861876"/>
                </a:lnTo>
                <a:lnTo>
                  <a:pt x="2029559" y="2845243"/>
                </a:lnTo>
                <a:lnTo>
                  <a:pt x="2071946" y="2827315"/>
                </a:lnTo>
                <a:lnTo>
                  <a:pt x="2113646" y="2808117"/>
                </a:lnTo>
                <a:lnTo>
                  <a:pt x="2154635" y="2787674"/>
                </a:lnTo>
                <a:lnTo>
                  <a:pt x="2194889" y="2766008"/>
                </a:lnTo>
                <a:lnTo>
                  <a:pt x="2234383" y="2743146"/>
                </a:lnTo>
                <a:lnTo>
                  <a:pt x="2273094" y="2719111"/>
                </a:lnTo>
                <a:lnTo>
                  <a:pt x="2310997" y="2693927"/>
                </a:lnTo>
                <a:lnTo>
                  <a:pt x="2348067" y="2667619"/>
                </a:lnTo>
                <a:lnTo>
                  <a:pt x="2384281" y="2640211"/>
                </a:lnTo>
                <a:lnTo>
                  <a:pt x="2419613" y="2611727"/>
                </a:lnTo>
                <a:lnTo>
                  <a:pt x="2454040" y="2582192"/>
                </a:lnTo>
                <a:lnTo>
                  <a:pt x="2487538" y="2551630"/>
                </a:lnTo>
                <a:lnTo>
                  <a:pt x="2520081" y="2520065"/>
                </a:lnTo>
                <a:lnTo>
                  <a:pt x="2551646" y="2487522"/>
                </a:lnTo>
                <a:lnTo>
                  <a:pt x="2582209" y="2454025"/>
                </a:lnTo>
                <a:lnTo>
                  <a:pt x="2611744" y="2419598"/>
                </a:lnTo>
                <a:lnTo>
                  <a:pt x="2640228" y="2384266"/>
                </a:lnTo>
                <a:lnTo>
                  <a:pt x="2667637" y="2348053"/>
                </a:lnTo>
                <a:lnTo>
                  <a:pt x="2693945" y="2310983"/>
                </a:lnTo>
                <a:lnTo>
                  <a:pt x="2719130" y="2273080"/>
                </a:lnTo>
                <a:lnTo>
                  <a:pt x="2743166" y="2234369"/>
                </a:lnTo>
                <a:lnTo>
                  <a:pt x="2766028" y="2194875"/>
                </a:lnTo>
                <a:lnTo>
                  <a:pt x="2787694" y="2154621"/>
                </a:lnTo>
                <a:lnTo>
                  <a:pt x="2808138" y="2113631"/>
                </a:lnTo>
                <a:lnTo>
                  <a:pt x="2827337" y="2071931"/>
                </a:lnTo>
                <a:lnTo>
                  <a:pt x="2845265" y="2029545"/>
                </a:lnTo>
                <a:lnTo>
                  <a:pt x="2861898" y="1986496"/>
                </a:lnTo>
                <a:lnTo>
                  <a:pt x="2877213" y="1942809"/>
                </a:lnTo>
                <a:lnTo>
                  <a:pt x="2891185" y="1898508"/>
                </a:lnTo>
                <a:lnTo>
                  <a:pt x="2903789" y="1853618"/>
                </a:lnTo>
                <a:lnTo>
                  <a:pt x="2915002" y="1808164"/>
                </a:lnTo>
                <a:lnTo>
                  <a:pt x="2924798" y="1762168"/>
                </a:lnTo>
                <a:lnTo>
                  <a:pt x="2933154" y="1715656"/>
                </a:lnTo>
                <a:lnTo>
                  <a:pt x="2940045" y="1668653"/>
                </a:lnTo>
                <a:lnTo>
                  <a:pt x="2945447" y="1621181"/>
                </a:lnTo>
                <a:lnTo>
                  <a:pt x="2949336" y="1573266"/>
                </a:lnTo>
                <a:lnTo>
                  <a:pt x="2951687" y="1524932"/>
                </a:lnTo>
                <a:lnTo>
                  <a:pt x="2952476" y="1476203"/>
                </a:lnTo>
                <a:lnTo>
                  <a:pt x="2951687" y="1427475"/>
                </a:lnTo>
                <a:lnTo>
                  <a:pt x="2949336" y="1379142"/>
                </a:lnTo>
                <a:lnTo>
                  <a:pt x="2945447" y="1331229"/>
                </a:lnTo>
                <a:lnTo>
                  <a:pt x="2940045" y="1283758"/>
                </a:lnTo>
                <a:lnTo>
                  <a:pt x="2933154" y="1236756"/>
                </a:lnTo>
                <a:lnTo>
                  <a:pt x="2924798" y="1190245"/>
                </a:lnTo>
                <a:lnTo>
                  <a:pt x="2915002" y="1144251"/>
                </a:lnTo>
                <a:lnTo>
                  <a:pt x="2903789" y="1098797"/>
                </a:lnTo>
                <a:lnTo>
                  <a:pt x="2891185" y="1053909"/>
                </a:lnTo>
                <a:lnTo>
                  <a:pt x="2877213" y="1009609"/>
                </a:lnTo>
                <a:lnTo>
                  <a:pt x="2861898" y="965924"/>
                </a:lnTo>
                <a:lnTo>
                  <a:pt x="2845265" y="922876"/>
                </a:lnTo>
                <a:lnTo>
                  <a:pt x="2827337" y="880490"/>
                </a:lnTo>
                <a:lnTo>
                  <a:pt x="2808138" y="838791"/>
                </a:lnTo>
                <a:lnTo>
                  <a:pt x="2787694" y="797803"/>
                </a:lnTo>
                <a:lnTo>
                  <a:pt x="2766028" y="757550"/>
                </a:lnTo>
                <a:lnTo>
                  <a:pt x="2743166" y="718057"/>
                </a:lnTo>
                <a:lnTo>
                  <a:pt x="2719130" y="679348"/>
                </a:lnTo>
                <a:lnTo>
                  <a:pt x="2693945" y="641446"/>
                </a:lnTo>
                <a:lnTo>
                  <a:pt x="2667637" y="604377"/>
                </a:lnTo>
                <a:lnTo>
                  <a:pt x="2640228" y="568165"/>
                </a:lnTo>
                <a:lnTo>
                  <a:pt x="2611744" y="532834"/>
                </a:lnTo>
                <a:lnTo>
                  <a:pt x="2582209" y="498408"/>
                </a:lnTo>
                <a:lnTo>
                  <a:pt x="2551646" y="464912"/>
                </a:lnTo>
                <a:lnTo>
                  <a:pt x="2520081" y="432370"/>
                </a:lnTo>
                <a:lnTo>
                  <a:pt x="2487538" y="400807"/>
                </a:lnTo>
                <a:lnTo>
                  <a:pt x="2454040" y="370246"/>
                </a:lnTo>
                <a:lnTo>
                  <a:pt x="2419613" y="340712"/>
                </a:lnTo>
                <a:lnTo>
                  <a:pt x="2384281" y="312229"/>
                </a:lnTo>
                <a:lnTo>
                  <a:pt x="2348067" y="284822"/>
                </a:lnTo>
                <a:lnTo>
                  <a:pt x="2310997" y="258514"/>
                </a:lnTo>
                <a:lnTo>
                  <a:pt x="2273094" y="233331"/>
                </a:lnTo>
                <a:lnTo>
                  <a:pt x="2234383" y="209297"/>
                </a:lnTo>
                <a:lnTo>
                  <a:pt x="2194889" y="186435"/>
                </a:lnTo>
                <a:lnTo>
                  <a:pt x="2154635" y="164771"/>
                </a:lnTo>
                <a:lnTo>
                  <a:pt x="2113646" y="144328"/>
                </a:lnTo>
                <a:lnTo>
                  <a:pt x="2071946" y="125131"/>
                </a:lnTo>
                <a:lnTo>
                  <a:pt x="2029559" y="107204"/>
                </a:lnTo>
                <a:lnTo>
                  <a:pt x="1986511" y="90571"/>
                </a:lnTo>
                <a:lnTo>
                  <a:pt x="1942824" y="75258"/>
                </a:lnTo>
                <a:lnTo>
                  <a:pt x="1898524" y="61287"/>
                </a:lnTo>
                <a:lnTo>
                  <a:pt x="1853635" y="48683"/>
                </a:lnTo>
                <a:lnTo>
                  <a:pt x="1808181" y="37472"/>
                </a:lnTo>
                <a:lnTo>
                  <a:pt x="1762186" y="27676"/>
                </a:lnTo>
                <a:lnTo>
                  <a:pt x="1715676" y="19321"/>
                </a:lnTo>
                <a:lnTo>
                  <a:pt x="1668673" y="12430"/>
                </a:lnTo>
                <a:lnTo>
                  <a:pt x="1621202" y="7028"/>
                </a:lnTo>
                <a:lnTo>
                  <a:pt x="1573289" y="3139"/>
                </a:lnTo>
                <a:lnTo>
                  <a:pt x="1524956" y="789"/>
                </a:lnTo>
                <a:lnTo>
                  <a:pt x="1476228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97148" y="434264"/>
            <a:ext cx="132162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МИФ</a:t>
            </a:r>
            <a:r>
              <a:rPr sz="4400" dirty="0"/>
              <a:t> 1: </a:t>
            </a:r>
            <a:r>
              <a:rPr sz="4400" spc="-5" dirty="0"/>
              <a:t>«РС БЫСТРО </a:t>
            </a:r>
            <a:r>
              <a:rPr sz="4400" spc="-20" dirty="0"/>
              <a:t>ПРИВОДИТ</a:t>
            </a:r>
            <a:r>
              <a:rPr sz="4400" dirty="0"/>
              <a:t> К</a:t>
            </a:r>
            <a:r>
              <a:rPr sz="4400" spc="-5" dirty="0"/>
              <a:t> </a:t>
            </a:r>
            <a:r>
              <a:rPr sz="4400" spc="-10" dirty="0"/>
              <a:t>ИНВАЛИДИЗАЦИИ»</a:t>
            </a:r>
            <a:endParaRPr sz="4400" dirty="0"/>
          </a:p>
        </p:txBody>
      </p:sp>
      <p:sp>
        <p:nvSpPr>
          <p:cNvPr id="13" name="object 13"/>
          <p:cNvSpPr txBox="1"/>
          <p:nvPr/>
        </p:nvSpPr>
        <p:spPr>
          <a:xfrm>
            <a:off x="797148" y="1963204"/>
            <a:ext cx="15420340" cy="8966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sz="2800" b="1" spc="-10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2800" b="1" spc="-5" dirty="0">
                <a:solidFill>
                  <a:srgbClr val="3B3B3A"/>
                </a:solidFill>
                <a:latin typeface="Calibri"/>
                <a:cs typeface="Calibri"/>
              </a:rPr>
              <a:t> склероз</a:t>
            </a:r>
            <a:r>
              <a:rPr sz="2800" b="1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B3B3A"/>
                </a:solidFill>
                <a:latin typeface="Calibri"/>
                <a:cs typeface="Calibri"/>
              </a:rPr>
              <a:t>(РС)</a:t>
            </a:r>
            <a:r>
              <a:rPr sz="2800" b="1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- </a:t>
            </a:r>
            <a:r>
              <a:rPr sz="2800" spc="-20" dirty="0">
                <a:solidFill>
                  <a:srgbClr val="3B3B3A"/>
                </a:solidFill>
                <a:latin typeface="Calibri"/>
                <a:cs typeface="Calibri"/>
              </a:rPr>
              <a:t>это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неврологическое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заболевание,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поражающее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головной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спинной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мозг </a:t>
            </a:r>
            <a:r>
              <a:rPr sz="2800" spc="-6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(центральную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нервную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систему),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3B3B3A"/>
                </a:solidFill>
                <a:latin typeface="Calibri"/>
                <a:cs typeface="Calibri"/>
              </a:rPr>
              <a:t>которые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контролируют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все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функции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организма.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63255" y="3970655"/>
            <a:ext cx="3042285" cy="5224780"/>
            <a:chOff x="1463255" y="3970655"/>
            <a:chExt cx="3042285" cy="522478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847" y="3970655"/>
              <a:ext cx="2694419" cy="52242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3255" y="4187609"/>
              <a:ext cx="3041948" cy="49882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51767" y="45347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51" y="0"/>
                  </a:moveTo>
                  <a:lnTo>
                    <a:pt x="647466" y="1627"/>
                  </a:lnTo>
                  <a:lnTo>
                    <a:pt x="600740" y="6441"/>
                  </a:lnTo>
                  <a:lnTo>
                    <a:pt x="554979" y="14335"/>
                  </a:lnTo>
                  <a:lnTo>
                    <a:pt x="510284" y="25205"/>
                  </a:lnTo>
                  <a:lnTo>
                    <a:pt x="466761" y="38945"/>
                  </a:lnTo>
                  <a:lnTo>
                    <a:pt x="424512" y="55450"/>
                  </a:lnTo>
                  <a:lnTo>
                    <a:pt x="383642" y="74616"/>
                  </a:lnTo>
                  <a:lnTo>
                    <a:pt x="344252" y="96336"/>
                  </a:lnTo>
                  <a:lnTo>
                    <a:pt x="306448" y="120507"/>
                  </a:lnTo>
                  <a:lnTo>
                    <a:pt x="270332" y="147023"/>
                  </a:lnTo>
                  <a:lnTo>
                    <a:pt x="236009" y="175779"/>
                  </a:lnTo>
                  <a:lnTo>
                    <a:pt x="203581" y="206669"/>
                  </a:lnTo>
                  <a:lnTo>
                    <a:pt x="173153" y="239589"/>
                  </a:lnTo>
                  <a:lnTo>
                    <a:pt x="144827" y="274434"/>
                  </a:lnTo>
                  <a:lnTo>
                    <a:pt x="118708" y="311098"/>
                  </a:lnTo>
                  <a:lnTo>
                    <a:pt x="94898" y="349477"/>
                  </a:lnTo>
                  <a:lnTo>
                    <a:pt x="73502" y="389465"/>
                  </a:lnTo>
                  <a:lnTo>
                    <a:pt x="54622" y="430958"/>
                  </a:lnTo>
                  <a:lnTo>
                    <a:pt x="38363" y="473850"/>
                  </a:lnTo>
                  <a:lnTo>
                    <a:pt x="24828" y="518035"/>
                  </a:lnTo>
                  <a:lnTo>
                    <a:pt x="14121" y="563410"/>
                  </a:lnTo>
                  <a:lnTo>
                    <a:pt x="6345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5" y="801367"/>
                  </a:lnTo>
                  <a:lnTo>
                    <a:pt x="14121" y="847826"/>
                  </a:lnTo>
                  <a:lnTo>
                    <a:pt x="24828" y="893200"/>
                  </a:lnTo>
                  <a:lnTo>
                    <a:pt x="38363" y="937386"/>
                  </a:lnTo>
                  <a:lnTo>
                    <a:pt x="54622" y="980278"/>
                  </a:lnTo>
                  <a:lnTo>
                    <a:pt x="73502" y="1021770"/>
                  </a:lnTo>
                  <a:lnTo>
                    <a:pt x="94898" y="1061759"/>
                  </a:lnTo>
                  <a:lnTo>
                    <a:pt x="118708" y="1100137"/>
                  </a:lnTo>
                  <a:lnTo>
                    <a:pt x="144827" y="1136802"/>
                  </a:lnTo>
                  <a:lnTo>
                    <a:pt x="173153" y="1171647"/>
                  </a:lnTo>
                  <a:lnTo>
                    <a:pt x="203581" y="1204567"/>
                  </a:lnTo>
                  <a:lnTo>
                    <a:pt x="236009" y="1235457"/>
                  </a:lnTo>
                  <a:lnTo>
                    <a:pt x="270332" y="1264213"/>
                  </a:lnTo>
                  <a:lnTo>
                    <a:pt x="306448" y="1290729"/>
                  </a:lnTo>
                  <a:lnTo>
                    <a:pt x="344252" y="1314899"/>
                  </a:lnTo>
                  <a:lnTo>
                    <a:pt x="383642" y="1336620"/>
                  </a:lnTo>
                  <a:lnTo>
                    <a:pt x="424512" y="1355786"/>
                  </a:lnTo>
                  <a:lnTo>
                    <a:pt x="466761" y="1372291"/>
                  </a:lnTo>
                  <a:lnTo>
                    <a:pt x="510284" y="1386031"/>
                  </a:lnTo>
                  <a:lnTo>
                    <a:pt x="554979" y="1396901"/>
                  </a:lnTo>
                  <a:lnTo>
                    <a:pt x="600740" y="1404795"/>
                  </a:lnTo>
                  <a:lnTo>
                    <a:pt x="647466" y="1409608"/>
                  </a:lnTo>
                  <a:lnTo>
                    <a:pt x="695051" y="1411236"/>
                  </a:lnTo>
                  <a:lnTo>
                    <a:pt x="742641" y="1409608"/>
                  </a:lnTo>
                  <a:lnTo>
                    <a:pt x="789370" y="1404795"/>
                  </a:lnTo>
                  <a:lnTo>
                    <a:pt x="835134" y="1396901"/>
                  </a:lnTo>
                  <a:lnTo>
                    <a:pt x="879831" y="1386031"/>
                  </a:lnTo>
                  <a:lnTo>
                    <a:pt x="923357" y="1372291"/>
                  </a:lnTo>
                  <a:lnTo>
                    <a:pt x="965608" y="1355786"/>
                  </a:lnTo>
                  <a:lnTo>
                    <a:pt x="1006480" y="1336620"/>
                  </a:lnTo>
                  <a:lnTo>
                    <a:pt x="1045871" y="1314899"/>
                  </a:lnTo>
                  <a:lnTo>
                    <a:pt x="1083677" y="1290729"/>
                  </a:lnTo>
                  <a:lnTo>
                    <a:pt x="1119793" y="1264213"/>
                  </a:lnTo>
                  <a:lnTo>
                    <a:pt x="1154118" y="1235457"/>
                  </a:lnTo>
                  <a:lnTo>
                    <a:pt x="1186546" y="1204567"/>
                  </a:lnTo>
                  <a:lnTo>
                    <a:pt x="1216975" y="1171647"/>
                  </a:lnTo>
                  <a:lnTo>
                    <a:pt x="1245301" y="1136802"/>
                  </a:lnTo>
                  <a:lnTo>
                    <a:pt x="1271421" y="1100137"/>
                  </a:lnTo>
                  <a:lnTo>
                    <a:pt x="1295231" y="1061759"/>
                  </a:lnTo>
                  <a:lnTo>
                    <a:pt x="1316627" y="1021770"/>
                  </a:lnTo>
                  <a:lnTo>
                    <a:pt x="1335506" y="980278"/>
                  </a:lnTo>
                  <a:lnTo>
                    <a:pt x="1351765" y="937386"/>
                  </a:lnTo>
                  <a:lnTo>
                    <a:pt x="1365300" y="893200"/>
                  </a:lnTo>
                  <a:lnTo>
                    <a:pt x="1376007" y="847826"/>
                  </a:lnTo>
                  <a:lnTo>
                    <a:pt x="1383784" y="801367"/>
                  </a:lnTo>
                  <a:lnTo>
                    <a:pt x="1388525" y="753929"/>
                  </a:lnTo>
                  <a:lnTo>
                    <a:pt x="1390129" y="705618"/>
                  </a:lnTo>
                  <a:lnTo>
                    <a:pt x="1388525" y="657306"/>
                  </a:lnTo>
                  <a:lnTo>
                    <a:pt x="1383784" y="609869"/>
                  </a:lnTo>
                  <a:lnTo>
                    <a:pt x="1376007" y="563410"/>
                  </a:lnTo>
                  <a:lnTo>
                    <a:pt x="1365300" y="518035"/>
                  </a:lnTo>
                  <a:lnTo>
                    <a:pt x="1351765" y="473850"/>
                  </a:lnTo>
                  <a:lnTo>
                    <a:pt x="1335506" y="430958"/>
                  </a:lnTo>
                  <a:lnTo>
                    <a:pt x="1316627" y="389465"/>
                  </a:lnTo>
                  <a:lnTo>
                    <a:pt x="1295231" y="349477"/>
                  </a:lnTo>
                  <a:lnTo>
                    <a:pt x="1271421" y="311098"/>
                  </a:lnTo>
                  <a:lnTo>
                    <a:pt x="1245301" y="274434"/>
                  </a:lnTo>
                  <a:lnTo>
                    <a:pt x="1216975" y="239589"/>
                  </a:lnTo>
                  <a:lnTo>
                    <a:pt x="1186546" y="206669"/>
                  </a:lnTo>
                  <a:lnTo>
                    <a:pt x="1154118" y="175779"/>
                  </a:lnTo>
                  <a:lnTo>
                    <a:pt x="1119793" y="147023"/>
                  </a:lnTo>
                  <a:lnTo>
                    <a:pt x="1083677" y="120507"/>
                  </a:lnTo>
                  <a:lnTo>
                    <a:pt x="1045871" y="96336"/>
                  </a:lnTo>
                  <a:lnTo>
                    <a:pt x="1006480" y="74616"/>
                  </a:lnTo>
                  <a:lnTo>
                    <a:pt x="965608" y="55450"/>
                  </a:lnTo>
                  <a:lnTo>
                    <a:pt x="923357" y="38945"/>
                  </a:lnTo>
                  <a:lnTo>
                    <a:pt x="879831" y="25205"/>
                  </a:lnTo>
                  <a:lnTo>
                    <a:pt x="835134" y="14335"/>
                  </a:lnTo>
                  <a:lnTo>
                    <a:pt x="789370" y="6441"/>
                  </a:lnTo>
                  <a:lnTo>
                    <a:pt x="742641" y="1627"/>
                  </a:lnTo>
                  <a:lnTo>
                    <a:pt x="69505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358478" y="6142418"/>
            <a:ext cx="111569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5" dirty="0">
                <a:solidFill>
                  <a:srgbClr val="006917"/>
                </a:solidFill>
                <a:latin typeface="Calibri"/>
                <a:cs typeface="Calibri"/>
              </a:rPr>
              <a:t>2.8</a:t>
            </a:r>
            <a:r>
              <a:rPr sz="3700" b="1" spc="-8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3700" b="1" dirty="0">
                <a:solidFill>
                  <a:srgbClr val="006917"/>
                </a:solidFill>
                <a:latin typeface="Calibri"/>
                <a:cs typeface="Calibri"/>
              </a:rPr>
              <a:t>m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75596" y="7153948"/>
            <a:ext cx="1783714" cy="133540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401955" marR="394970" algn="ctr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2,8</a:t>
            </a:r>
            <a:r>
              <a:rPr sz="2400" spc="-9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млн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людей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255"/>
              </a:lnSpc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во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всем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мире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680"/>
              </a:lnSpc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страдают</a:t>
            </a:r>
            <a:r>
              <a:rPr sz="2400" spc="-4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247976" y="3995039"/>
            <a:ext cx="3060700" cy="5224780"/>
            <a:chOff x="5247976" y="3995039"/>
            <a:chExt cx="3060700" cy="5224780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1808" y="3995039"/>
              <a:ext cx="2691377" cy="52242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7976" y="4187609"/>
              <a:ext cx="3060077" cy="49882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186189" y="45474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51" y="0"/>
                  </a:moveTo>
                  <a:lnTo>
                    <a:pt x="647465" y="1627"/>
                  </a:lnTo>
                  <a:lnTo>
                    <a:pt x="600739" y="6441"/>
                  </a:lnTo>
                  <a:lnTo>
                    <a:pt x="554977" y="14335"/>
                  </a:lnTo>
                  <a:lnTo>
                    <a:pt x="510282" y="25205"/>
                  </a:lnTo>
                  <a:lnTo>
                    <a:pt x="466759" y="38945"/>
                  </a:lnTo>
                  <a:lnTo>
                    <a:pt x="424510" y="55450"/>
                  </a:lnTo>
                  <a:lnTo>
                    <a:pt x="383639" y="74616"/>
                  </a:lnTo>
                  <a:lnTo>
                    <a:pt x="344249" y="96336"/>
                  </a:lnTo>
                  <a:lnTo>
                    <a:pt x="306445" y="120507"/>
                  </a:lnTo>
                  <a:lnTo>
                    <a:pt x="270330" y="147023"/>
                  </a:lnTo>
                  <a:lnTo>
                    <a:pt x="236006" y="175779"/>
                  </a:lnTo>
                  <a:lnTo>
                    <a:pt x="203579" y="206669"/>
                  </a:lnTo>
                  <a:lnTo>
                    <a:pt x="173151" y="239589"/>
                  </a:lnTo>
                  <a:lnTo>
                    <a:pt x="144825" y="274434"/>
                  </a:lnTo>
                  <a:lnTo>
                    <a:pt x="118706" y="311098"/>
                  </a:lnTo>
                  <a:lnTo>
                    <a:pt x="94896" y="349477"/>
                  </a:lnTo>
                  <a:lnTo>
                    <a:pt x="73500" y="389465"/>
                  </a:lnTo>
                  <a:lnTo>
                    <a:pt x="54621" y="430958"/>
                  </a:lnTo>
                  <a:lnTo>
                    <a:pt x="38363" y="473850"/>
                  </a:lnTo>
                  <a:lnTo>
                    <a:pt x="24828" y="518035"/>
                  </a:lnTo>
                  <a:lnTo>
                    <a:pt x="14121" y="563410"/>
                  </a:lnTo>
                  <a:lnTo>
                    <a:pt x="6345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5" y="801367"/>
                  </a:lnTo>
                  <a:lnTo>
                    <a:pt x="14121" y="847826"/>
                  </a:lnTo>
                  <a:lnTo>
                    <a:pt x="24828" y="893200"/>
                  </a:lnTo>
                  <a:lnTo>
                    <a:pt x="38363" y="937386"/>
                  </a:lnTo>
                  <a:lnTo>
                    <a:pt x="54621" y="980278"/>
                  </a:lnTo>
                  <a:lnTo>
                    <a:pt x="73500" y="1021770"/>
                  </a:lnTo>
                  <a:lnTo>
                    <a:pt x="94896" y="1061759"/>
                  </a:lnTo>
                  <a:lnTo>
                    <a:pt x="118706" y="1100137"/>
                  </a:lnTo>
                  <a:lnTo>
                    <a:pt x="144825" y="1136802"/>
                  </a:lnTo>
                  <a:lnTo>
                    <a:pt x="173151" y="1171647"/>
                  </a:lnTo>
                  <a:lnTo>
                    <a:pt x="203579" y="1204567"/>
                  </a:lnTo>
                  <a:lnTo>
                    <a:pt x="236006" y="1235457"/>
                  </a:lnTo>
                  <a:lnTo>
                    <a:pt x="270330" y="1264213"/>
                  </a:lnTo>
                  <a:lnTo>
                    <a:pt x="306445" y="1290729"/>
                  </a:lnTo>
                  <a:lnTo>
                    <a:pt x="344249" y="1314899"/>
                  </a:lnTo>
                  <a:lnTo>
                    <a:pt x="383639" y="1336620"/>
                  </a:lnTo>
                  <a:lnTo>
                    <a:pt x="424510" y="1355786"/>
                  </a:lnTo>
                  <a:lnTo>
                    <a:pt x="466759" y="1372291"/>
                  </a:lnTo>
                  <a:lnTo>
                    <a:pt x="510282" y="1386031"/>
                  </a:lnTo>
                  <a:lnTo>
                    <a:pt x="554977" y="1396901"/>
                  </a:lnTo>
                  <a:lnTo>
                    <a:pt x="600739" y="1404795"/>
                  </a:lnTo>
                  <a:lnTo>
                    <a:pt x="647465" y="1409608"/>
                  </a:lnTo>
                  <a:lnTo>
                    <a:pt x="695051" y="1411236"/>
                  </a:lnTo>
                  <a:lnTo>
                    <a:pt x="742638" y="1409608"/>
                  </a:lnTo>
                  <a:lnTo>
                    <a:pt x="789364" y="1404795"/>
                  </a:lnTo>
                  <a:lnTo>
                    <a:pt x="835127" y="1396901"/>
                  </a:lnTo>
                  <a:lnTo>
                    <a:pt x="879822" y="1386031"/>
                  </a:lnTo>
                  <a:lnTo>
                    <a:pt x="923346" y="1372291"/>
                  </a:lnTo>
                  <a:lnTo>
                    <a:pt x="965596" y="1355786"/>
                  </a:lnTo>
                  <a:lnTo>
                    <a:pt x="1006468" y="1336620"/>
                  </a:lnTo>
                  <a:lnTo>
                    <a:pt x="1045858" y="1314899"/>
                  </a:lnTo>
                  <a:lnTo>
                    <a:pt x="1083664" y="1290729"/>
                  </a:lnTo>
                  <a:lnTo>
                    <a:pt x="1119780" y="1264213"/>
                  </a:lnTo>
                  <a:lnTo>
                    <a:pt x="1154105" y="1235457"/>
                  </a:lnTo>
                  <a:lnTo>
                    <a:pt x="1186534" y="1204567"/>
                  </a:lnTo>
                  <a:lnTo>
                    <a:pt x="1216963" y="1171647"/>
                  </a:lnTo>
                  <a:lnTo>
                    <a:pt x="1245290" y="1136802"/>
                  </a:lnTo>
                  <a:lnTo>
                    <a:pt x="1271410" y="1100137"/>
                  </a:lnTo>
                  <a:lnTo>
                    <a:pt x="1295221" y="1061759"/>
                  </a:lnTo>
                  <a:lnTo>
                    <a:pt x="1316618" y="1021770"/>
                  </a:lnTo>
                  <a:lnTo>
                    <a:pt x="1335498" y="980278"/>
                  </a:lnTo>
                  <a:lnTo>
                    <a:pt x="1351757" y="937386"/>
                  </a:lnTo>
                  <a:lnTo>
                    <a:pt x="1365292" y="893200"/>
                  </a:lnTo>
                  <a:lnTo>
                    <a:pt x="1376000" y="847826"/>
                  </a:lnTo>
                  <a:lnTo>
                    <a:pt x="1383777" y="801367"/>
                  </a:lnTo>
                  <a:lnTo>
                    <a:pt x="1388519" y="753929"/>
                  </a:lnTo>
                  <a:lnTo>
                    <a:pt x="1390122" y="705618"/>
                  </a:lnTo>
                  <a:lnTo>
                    <a:pt x="1388519" y="657306"/>
                  </a:lnTo>
                  <a:lnTo>
                    <a:pt x="1383777" y="609869"/>
                  </a:lnTo>
                  <a:lnTo>
                    <a:pt x="1376000" y="563410"/>
                  </a:lnTo>
                  <a:lnTo>
                    <a:pt x="1365292" y="518035"/>
                  </a:lnTo>
                  <a:lnTo>
                    <a:pt x="1351757" y="473850"/>
                  </a:lnTo>
                  <a:lnTo>
                    <a:pt x="1335498" y="430958"/>
                  </a:lnTo>
                  <a:lnTo>
                    <a:pt x="1316618" y="389465"/>
                  </a:lnTo>
                  <a:lnTo>
                    <a:pt x="1295221" y="349477"/>
                  </a:lnTo>
                  <a:lnTo>
                    <a:pt x="1271410" y="311098"/>
                  </a:lnTo>
                  <a:lnTo>
                    <a:pt x="1245290" y="274434"/>
                  </a:lnTo>
                  <a:lnTo>
                    <a:pt x="1216963" y="239589"/>
                  </a:lnTo>
                  <a:lnTo>
                    <a:pt x="1186534" y="206669"/>
                  </a:lnTo>
                  <a:lnTo>
                    <a:pt x="1154105" y="175779"/>
                  </a:lnTo>
                  <a:lnTo>
                    <a:pt x="1119780" y="147023"/>
                  </a:lnTo>
                  <a:lnTo>
                    <a:pt x="1083664" y="120507"/>
                  </a:lnTo>
                  <a:lnTo>
                    <a:pt x="1045858" y="96336"/>
                  </a:lnTo>
                  <a:lnTo>
                    <a:pt x="1006468" y="74616"/>
                  </a:lnTo>
                  <a:lnTo>
                    <a:pt x="965596" y="55450"/>
                  </a:lnTo>
                  <a:lnTo>
                    <a:pt x="923346" y="38945"/>
                  </a:lnTo>
                  <a:lnTo>
                    <a:pt x="879822" y="25205"/>
                  </a:lnTo>
                  <a:lnTo>
                    <a:pt x="835127" y="14335"/>
                  </a:lnTo>
                  <a:lnTo>
                    <a:pt x="789364" y="6441"/>
                  </a:lnTo>
                  <a:lnTo>
                    <a:pt x="742638" y="1627"/>
                  </a:lnTo>
                  <a:lnTo>
                    <a:pt x="69505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277997" y="5925083"/>
            <a:ext cx="1099820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995"/>
              </a:lnSpc>
              <a:spcBef>
                <a:spcPts val="100"/>
              </a:spcBef>
            </a:pPr>
            <a:r>
              <a:rPr sz="3700" b="1" dirty="0">
                <a:solidFill>
                  <a:srgbClr val="FF7F00"/>
                </a:solidFill>
                <a:latin typeface="Calibri"/>
                <a:cs typeface="Calibri"/>
              </a:rPr>
              <a:t>1</a:t>
            </a:r>
            <a:endParaRPr sz="3700">
              <a:latin typeface="Calibri"/>
              <a:cs typeface="Calibri"/>
            </a:endParaRPr>
          </a:p>
          <a:p>
            <a:pPr algn="ctr">
              <a:lnSpc>
                <a:spcPts val="3995"/>
              </a:lnSpc>
            </a:pPr>
            <a:r>
              <a:rPr sz="3700" b="1" dirty="0">
                <a:solidFill>
                  <a:srgbClr val="FF7F00"/>
                </a:solidFill>
                <a:latin typeface="Calibri"/>
                <a:cs typeface="Calibri"/>
              </a:rPr>
              <a:t>3,000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11424" y="7235977"/>
            <a:ext cx="1841500" cy="1020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065" marR="5080" indent="-635" algn="ctr">
              <a:lnSpc>
                <a:spcPts val="2480"/>
              </a:lnSpc>
              <a:spcBef>
                <a:spcPts val="515"/>
              </a:spcBef>
              <a:tabLst>
                <a:tab pos="568325" algn="l"/>
              </a:tabLst>
            </a:pP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Это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значит,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что	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1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3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тыс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страдает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096166" y="4845901"/>
            <a:ext cx="1574800" cy="2202815"/>
            <a:chOff x="2096166" y="4845901"/>
            <a:chExt cx="1574800" cy="2202815"/>
          </a:xfrm>
        </p:grpSpPr>
        <p:sp>
          <p:nvSpPr>
            <p:cNvPr id="28" name="object 28"/>
            <p:cNvSpPr/>
            <p:nvPr/>
          </p:nvSpPr>
          <p:spPr>
            <a:xfrm>
              <a:off x="2510028" y="4845900"/>
              <a:ext cx="843280" cy="717550"/>
            </a:xfrm>
            <a:custGeom>
              <a:avLst/>
              <a:gdLst/>
              <a:ahLst/>
              <a:cxnLst/>
              <a:rect l="l" t="t" r="r" b="b"/>
              <a:pathLst>
                <a:path w="843279" h="717550">
                  <a:moveTo>
                    <a:pt x="674420" y="709930"/>
                  </a:moveTo>
                  <a:lnTo>
                    <a:pt x="674344" y="697230"/>
                  </a:lnTo>
                  <a:lnTo>
                    <a:pt x="673849" y="693420"/>
                  </a:lnTo>
                  <a:lnTo>
                    <a:pt x="673430" y="689610"/>
                  </a:lnTo>
                  <a:lnTo>
                    <a:pt x="672490" y="684530"/>
                  </a:lnTo>
                  <a:lnTo>
                    <a:pt x="669010" y="665480"/>
                  </a:lnTo>
                  <a:lnTo>
                    <a:pt x="661123" y="643890"/>
                  </a:lnTo>
                  <a:lnTo>
                    <a:pt x="649655" y="623570"/>
                  </a:lnTo>
                  <a:lnTo>
                    <a:pt x="638556" y="609638"/>
                  </a:lnTo>
                  <a:lnTo>
                    <a:pt x="638556" y="684530"/>
                  </a:lnTo>
                  <a:lnTo>
                    <a:pt x="35699" y="684530"/>
                  </a:lnTo>
                  <a:lnTo>
                    <a:pt x="37160" y="678180"/>
                  </a:lnTo>
                  <a:lnTo>
                    <a:pt x="38303" y="673100"/>
                  </a:lnTo>
                  <a:lnTo>
                    <a:pt x="39992" y="668020"/>
                  </a:lnTo>
                  <a:lnTo>
                    <a:pt x="59651" y="633730"/>
                  </a:lnTo>
                  <a:lnTo>
                    <a:pt x="90017" y="607060"/>
                  </a:lnTo>
                  <a:lnTo>
                    <a:pt x="159029" y="574040"/>
                  </a:lnTo>
                  <a:lnTo>
                    <a:pt x="175196" y="567690"/>
                  </a:lnTo>
                  <a:lnTo>
                    <a:pt x="191300" y="560070"/>
                  </a:lnTo>
                  <a:lnTo>
                    <a:pt x="233426" y="539750"/>
                  </a:lnTo>
                  <a:lnTo>
                    <a:pt x="265087" y="508000"/>
                  </a:lnTo>
                  <a:lnTo>
                    <a:pt x="272923" y="466090"/>
                  </a:lnTo>
                  <a:lnTo>
                    <a:pt x="273342" y="436880"/>
                  </a:lnTo>
                  <a:lnTo>
                    <a:pt x="273773" y="415290"/>
                  </a:lnTo>
                  <a:lnTo>
                    <a:pt x="271068" y="410210"/>
                  </a:lnTo>
                  <a:lnTo>
                    <a:pt x="261416" y="402590"/>
                  </a:lnTo>
                  <a:lnTo>
                    <a:pt x="258597" y="398780"/>
                  </a:lnTo>
                  <a:lnTo>
                    <a:pt x="237324" y="351790"/>
                  </a:lnTo>
                  <a:lnTo>
                    <a:pt x="233464" y="328930"/>
                  </a:lnTo>
                  <a:lnTo>
                    <a:pt x="228485" y="322580"/>
                  </a:lnTo>
                  <a:lnTo>
                    <a:pt x="205232" y="290830"/>
                  </a:lnTo>
                  <a:lnTo>
                    <a:pt x="204368" y="276860"/>
                  </a:lnTo>
                  <a:lnTo>
                    <a:pt x="206451" y="271780"/>
                  </a:lnTo>
                  <a:lnTo>
                    <a:pt x="217665" y="262890"/>
                  </a:lnTo>
                  <a:lnTo>
                    <a:pt x="219024" y="256540"/>
                  </a:lnTo>
                  <a:lnTo>
                    <a:pt x="209308" y="213360"/>
                  </a:lnTo>
                  <a:lnTo>
                    <a:pt x="204139" y="154940"/>
                  </a:lnTo>
                  <a:lnTo>
                    <a:pt x="205562" y="133350"/>
                  </a:lnTo>
                  <a:lnTo>
                    <a:pt x="217563" y="92710"/>
                  </a:lnTo>
                  <a:lnTo>
                    <a:pt x="242443" y="60960"/>
                  </a:lnTo>
                  <a:lnTo>
                    <a:pt x="278142" y="41910"/>
                  </a:lnTo>
                  <a:lnTo>
                    <a:pt x="324993" y="33020"/>
                  </a:lnTo>
                  <a:lnTo>
                    <a:pt x="348627" y="34290"/>
                  </a:lnTo>
                  <a:lnTo>
                    <a:pt x="387743" y="44450"/>
                  </a:lnTo>
                  <a:lnTo>
                    <a:pt x="401967" y="59690"/>
                  </a:lnTo>
                  <a:lnTo>
                    <a:pt x="406946" y="62230"/>
                  </a:lnTo>
                  <a:lnTo>
                    <a:pt x="410997" y="62230"/>
                  </a:lnTo>
                  <a:lnTo>
                    <a:pt x="434340" y="69850"/>
                  </a:lnTo>
                  <a:lnTo>
                    <a:pt x="463473" y="99060"/>
                  </a:lnTo>
                  <a:lnTo>
                    <a:pt x="473075" y="138430"/>
                  </a:lnTo>
                  <a:lnTo>
                    <a:pt x="473735" y="154940"/>
                  </a:lnTo>
                  <a:lnTo>
                    <a:pt x="472998" y="171450"/>
                  </a:lnTo>
                  <a:lnTo>
                    <a:pt x="465696" y="219710"/>
                  </a:lnTo>
                  <a:lnTo>
                    <a:pt x="455345" y="256540"/>
                  </a:lnTo>
                  <a:lnTo>
                    <a:pt x="456539" y="262890"/>
                  </a:lnTo>
                  <a:lnTo>
                    <a:pt x="468769" y="273050"/>
                  </a:lnTo>
                  <a:lnTo>
                    <a:pt x="470941" y="279400"/>
                  </a:lnTo>
                  <a:lnTo>
                    <a:pt x="469607" y="287020"/>
                  </a:lnTo>
                  <a:lnTo>
                    <a:pt x="468337" y="293370"/>
                  </a:lnTo>
                  <a:lnTo>
                    <a:pt x="466788" y="299720"/>
                  </a:lnTo>
                  <a:lnTo>
                    <a:pt x="464997" y="306070"/>
                  </a:lnTo>
                  <a:lnTo>
                    <a:pt x="463029" y="312420"/>
                  </a:lnTo>
                  <a:lnTo>
                    <a:pt x="461492" y="317500"/>
                  </a:lnTo>
                  <a:lnTo>
                    <a:pt x="458076" y="320040"/>
                  </a:lnTo>
                  <a:lnTo>
                    <a:pt x="452615" y="321310"/>
                  </a:lnTo>
                  <a:lnTo>
                    <a:pt x="444525" y="322580"/>
                  </a:lnTo>
                  <a:lnTo>
                    <a:pt x="440855" y="328930"/>
                  </a:lnTo>
                  <a:lnTo>
                    <a:pt x="431990" y="368300"/>
                  </a:lnTo>
                  <a:lnTo>
                    <a:pt x="411861" y="403860"/>
                  </a:lnTo>
                  <a:lnTo>
                    <a:pt x="408609" y="406400"/>
                  </a:lnTo>
                  <a:lnTo>
                    <a:pt x="404914" y="410210"/>
                  </a:lnTo>
                  <a:lnTo>
                    <a:pt x="402018" y="414020"/>
                  </a:lnTo>
                  <a:lnTo>
                    <a:pt x="402120" y="422910"/>
                  </a:lnTo>
                  <a:lnTo>
                    <a:pt x="402450" y="457200"/>
                  </a:lnTo>
                  <a:lnTo>
                    <a:pt x="405447" y="500380"/>
                  </a:lnTo>
                  <a:lnTo>
                    <a:pt x="430530" y="532130"/>
                  </a:lnTo>
                  <a:lnTo>
                    <a:pt x="467131" y="553720"/>
                  </a:lnTo>
                  <a:lnTo>
                    <a:pt x="514731" y="572770"/>
                  </a:lnTo>
                  <a:lnTo>
                    <a:pt x="530631" y="580390"/>
                  </a:lnTo>
                  <a:lnTo>
                    <a:pt x="574560" y="600710"/>
                  </a:lnTo>
                  <a:lnTo>
                    <a:pt x="606425" y="624840"/>
                  </a:lnTo>
                  <a:lnTo>
                    <a:pt x="631850" y="661670"/>
                  </a:lnTo>
                  <a:lnTo>
                    <a:pt x="638556" y="684530"/>
                  </a:lnTo>
                  <a:lnTo>
                    <a:pt x="638556" y="609638"/>
                  </a:lnTo>
                  <a:lnTo>
                    <a:pt x="603745" y="579120"/>
                  </a:lnTo>
                  <a:lnTo>
                    <a:pt x="568680" y="560070"/>
                  </a:lnTo>
                  <a:lnTo>
                    <a:pt x="528891" y="543560"/>
                  </a:lnTo>
                  <a:lnTo>
                    <a:pt x="508901" y="534670"/>
                  </a:lnTo>
                  <a:lnTo>
                    <a:pt x="466661" y="515620"/>
                  </a:lnTo>
                  <a:lnTo>
                    <a:pt x="446786" y="500380"/>
                  </a:lnTo>
                  <a:lnTo>
                    <a:pt x="440753" y="495300"/>
                  </a:lnTo>
                  <a:lnTo>
                    <a:pt x="436168" y="487680"/>
                  </a:lnTo>
                  <a:lnTo>
                    <a:pt x="436041" y="466090"/>
                  </a:lnTo>
                  <a:lnTo>
                    <a:pt x="435940" y="457200"/>
                  </a:lnTo>
                  <a:lnTo>
                    <a:pt x="435381" y="430530"/>
                  </a:lnTo>
                  <a:lnTo>
                    <a:pt x="437108" y="426720"/>
                  </a:lnTo>
                  <a:lnTo>
                    <a:pt x="440436" y="422910"/>
                  </a:lnTo>
                  <a:lnTo>
                    <a:pt x="450989" y="406400"/>
                  </a:lnTo>
                  <a:lnTo>
                    <a:pt x="459422" y="389890"/>
                  </a:lnTo>
                  <a:lnTo>
                    <a:pt x="466013" y="373380"/>
                  </a:lnTo>
                  <a:lnTo>
                    <a:pt x="471068" y="354330"/>
                  </a:lnTo>
                  <a:lnTo>
                    <a:pt x="471766" y="351790"/>
                  </a:lnTo>
                  <a:lnTo>
                    <a:pt x="473024" y="350520"/>
                  </a:lnTo>
                  <a:lnTo>
                    <a:pt x="479602" y="345440"/>
                  </a:lnTo>
                  <a:lnTo>
                    <a:pt x="483768" y="341630"/>
                  </a:lnTo>
                  <a:lnTo>
                    <a:pt x="500507" y="307340"/>
                  </a:lnTo>
                  <a:lnTo>
                    <a:pt x="503618" y="284480"/>
                  </a:lnTo>
                  <a:lnTo>
                    <a:pt x="502666" y="273050"/>
                  </a:lnTo>
                  <a:lnTo>
                    <a:pt x="499452" y="261620"/>
                  </a:lnTo>
                  <a:lnTo>
                    <a:pt x="493712" y="251460"/>
                  </a:lnTo>
                  <a:lnTo>
                    <a:pt x="492950" y="250190"/>
                  </a:lnTo>
                  <a:lnTo>
                    <a:pt x="493318" y="247650"/>
                  </a:lnTo>
                  <a:lnTo>
                    <a:pt x="501662" y="209550"/>
                  </a:lnTo>
                  <a:lnTo>
                    <a:pt x="507555" y="156210"/>
                  </a:lnTo>
                  <a:lnTo>
                    <a:pt x="506615" y="134620"/>
                  </a:lnTo>
                  <a:lnTo>
                    <a:pt x="493471" y="83820"/>
                  </a:lnTo>
                  <a:lnTo>
                    <a:pt x="455129" y="41910"/>
                  </a:lnTo>
                  <a:lnTo>
                    <a:pt x="429247" y="33020"/>
                  </a:lnTo>
                  <a:lnTo>
                    <a:pt x="425551" y="31750"/>
                  </a:lnTo>
                  <a:lnTo>
                    <a:pt x="423913" y="30480"/>
                  </a:lnTo>
                  <a:lnTo>
                    <a:pt x="414832" y="24130"/>
                  </a:lnTo>
                  <a:lnTo>
                    <a:pt x="409257" y="17780"/>
                  </a:lnTo>
                  <a:lnTo>
                    <a:pt x="359016" y="1270"/>
                  </a:lnTo>
                  <a:lnTo>
                    <a:pt x="343649" y="0"/>
                  </a:lnTo>
                  <a:lnTo>
                    <a:pt x="323113" y="0"/>
                  </a:lnTo>
                  <a:lnTo>
                    <a:pt x="282790" y="5080"/>
                  </a:lnTo>
                  <a:lnTo>
                    <a:pt x="235750" y="24130"/>
                  </a:lnTo>
                  <a:lnTo>
                    <a:pt x="194691" y="63500"/>
                  </a:lnTo>
                  <a:lnTo>
                    <a:pt x="175348" y="110490"/>
                  </a:lnTo>
                  <a:lnTo>
                    <a:pt x="170370" y="149860"/>
                  </a:lnTo>
                  <a:lnTo>
                    <a:pt x="170459" y="171450"/>
                  </a:lnTo>
                  <a:lnTo>
                    <a:pt x="177228" y="227330"/>
                  </a:lnTo>
                  <a:lnTo>
                    <a:pt x="181597" y="247650"/>
                  </a:lnTo>
                  <a:lnTo>
                    <a:pt x="180949" y="250190"/>
                  </a:lnTo>
                  <a:lnTo>
                    <a:pt x="179768" y="252730"/>
                  </a:lnTo>
                  <a:lnTo>
                    <a:pt x="176174" y="259080"/>
                  </a:lnTo>
                  <a:lnTo>
                    <a:pt x="173418" y="265430"/>
                  </a:lnTo>
                  <a:lnTo>
                    <a:pt x="171602" y="271780"/>
                  </a:lnTo>
                  <a:lnTo>
                    <a:pt x="170840" y="279400"/>
                  </a:lnTo>
                  <a:lnTo>
                    <a:pt x="171272" y="293370"/>
                  </a:lnTo>
                  <a:lnTo>
                    <a:pt x="184061" y="332740"/>
                  </a:lnTo>
                  <a:lnTo>
                    <a:pt x="193459" y="342900"/>
                  </a:lnTo>
                  <a:lnTo>
                    <a:pt x="200901" y="350520"/>
                  </a:lnTo>
                  <a:lnTo>
                    <a:pt x="202539" y="351790"/>
                  </a:lnTo>
                  <a:lnTo>
                    <a:pt x="203276" y="354330"/>
                  </a:lnTo>
                  <a:lnTo>
                    <a:pt x="208927" y="374650"/>
                  </a:lnTo>
                  <a:lnTo>
                    <a:pt x="216331" y="392430"/>
                  </a:lnTo>
                  <a:lnTo>
                    <a:pt x="225869" y="410210"/>
                  </a:lnTo>
                  <a:lnTo>
                    <a:pt x="237934" y="426720"/>
                  </a:lnTo>
                  <a:lnTo>
                    <a:pt x="238899" y="427990"/>
                  </a:lnTo>
                  <a:lnTo>
                    <a:pt x="239395" y="429260"/>
                  </a:lnTo>
                  <a:lnTo>
                    <a:pt x="239293" y="443230"/>
                  </a:lnTo>
                  <a:lnTo>
                    <a:pt x="239191" y="452120"/>
                  </a:lnTo>
                  <a:lnTo>
                    <a:pt x="239077" y="477520"/>
                  </a:lnTo>
                  <a:lnTo>
                    <a:pt x="218262" y="509270"/>
                  </a:lnTo>
                  <a:lnTo>
                    <a:pt x="206235" y="516890"/>
                  </a:lnTo>
                  <a:lnTo>
                    <a:pt x="193636" y="523240"/>
                  </a:lnTo>
                  <a:lnTo>
                    <a:pt x="180695" y="529590"/>
                  </a:lnTo>
                  <a:lnTo>
                    <a:pt x="129324" y="551180"/>
                  </a:lnTo>
                  <a:lnTo>
                    <a:pt x="110236" y="558800"/>
                  </a:lnTo>
                  <a:lnTo>
                    <a:pt x="91338" y="567690"/>
                  </a:lnTo>
                  <a:lnTo>
                    <a:pt x="48958" y="595630"/>
                  </a:lnTo>
                  <a:lnTo>
                    <a:pt x="23101" y="626110"/>
                  </a:lnTo>
                  <a:lnTo>
                    <a:pt x="5346" y="665480"/>
                  </a:lnTo>
                  <a:lnTo>
                    <a:pt x="254" y="694690"/>
                  </a:lnTo>
                  <a:lnTo>
                    <a:pt x="0" y="697230"/>
                  </a:lnTo>
                  <a:lnTo>
                    <a:pt x="711" y="706120"/>
                  </a:lnTo>
                  <a:lnTo>
                    <a:pt x="4241" y="712470"/>
                  </a:lnTo>
                  <a:lnTo>
                    <a:pt x="10439" y="716280"/>
                  </a:lnTo>
                  <a:lnTo>
                    <a:pt x="19151" y="717550"/>
                  </a:lnTo>
                  <a:lnTo>
                    <a:pt x="667918" y="717550"/>
                  </a:lnTo>
                  <a:lnTo>
                    <a:pt x="674420" y="709930"/>
                  </a:lnTo>
                  <a:close/>
                </a:path>
                <a:path w="843279" h="717550">
                  <a:moveTo>
                    <a:pt x="842937" y="606996"/>
                  </a:moveTo>
                  <a:lnTo>
                    <a:pt x="842797" y="605142"/>
                  </a:lnTo>
                  <a:lnTo>
                    <a:pt x="842492" y="603275"/>
                  </a:lnTo>
                  <a:lnTo>
                    <a:pt x="842352" y="601421"/>
                  </a:lnTo>
                  <a:lnTo>
                    <a:pt x="833234" y="563359"/>
                  </a:lnTo>
                  <a:lnTo>
                    <a:pt x="812507" y="530148"/>
                  </a:lnTo>
                  <a:lnTo>
                    <a:pt x="780859" y="503123"/>
                  </a:lnTo>
                  <a:lnTo>
                    <a:pt x="744042" y="483768"/>
                  </a:lnTo>
                  <a:lnTo>
                    <a:pt x="692937" y="462343"/>
                  </a:lnTo>
                  <a:lnTo>
                    <a:pt x="675957" y="455091"/>
                  </a:lnTo>
                  <a:lnTo>
                    <a:pt x="644283" y="430542"/>
                  </a:lnTo>
                  <a:lnTo>
                    <a:pt x="641845" y="381571"/>
                  </a:lnTo>
                  <a:lnTo>
                    <a:pt x="642327" y="379844"/>
                  </a:lnTo>
                  <a:lnTo>
                    <a:pt x="643216" y="378777"/>
                  </a:lnTo>
                  <a:lnTo>
                    <a:pt x="652551" y="365747"/>
                  </a:lnTo>
                  <a:lnTo>
                    <a:pt x="660031" y="351815"/>
                  </a:lnTo>
                  <a:lnTo>
                    <a:pt x="665962" y="337159"/>
                  </a:lnTo>
                  <a:lnTo>
                    <a:pt x="670623" y="321894"/>
                  </a:lnTo>
                  <a:lnTo>
                    <a:pt x="671791" y="317652"/>
                  </a:lnTo>
                  <a:lnTo>
                    <a:pt x="673569" y="314579"/>
                  </a:lnTo>
                  <a:lnTo>
                    <a:pt x="695413" y="279920"/>
                  </a:lnTo>
                  <a:lnTo>
                    <a:pt x="699223" y="261835"/>
                  </a:lnTo>
                  <a:lnTo>
                    <a:pt x="698995" y="250952"/>
                  </a:lnTo>
                  <a:lnTo>
                    <a:pt x="696455" y="240347"/>
                  </a:lnTo>
                  <a:lnTo>
                    <a:pt x="691362" y="230111"/>
                  </a:lnTo>
                  <a:lnTo>
                    <a:pt x="690613" y="228955"/>
                  </a:lnTo>
                  <a:lnTo>
                    <a:pt x="690867" y="226898"/>
                  </a:lnTo>
                  <a:lnTo>
                    <a:pt x="698830" y="186499"/>
                  </a:lnTo>
                  <a:lnTo>
                    <a:pt x="702576" y="143370"/>
                  </a:lnTo>
                  <a:lnTo>
                    <a:pt x="701421" y="128346"/>
                  </a:lnTo>
                  <a:lnTo>
                    <a:pt x="690219" y="88049"/>
                  </a:lnTo>
                  <a:lnTo>
                    <a:pt x="657377" y="52082"/>
                  </a:lnTo>
                  <a:lnTo>
                    <a:pt x="630834" y="42100"/>
                  </a:lnTo>
                  <a:lnTo>
                    <a:pt x="629450" y="41325"/>
                  </a:lnTo>
                  <a:lnTo>
                    <a:pt x="589267" y="19050"/>
                  </a:lnTo>
                  <a:lnTo>
                    <a:pt x="558139" y="15367"/>
                  </a:lnTo>
                  <a:lnTo>
                    <a:pt x="542518" y="15862"/>
                  </a:lnTo>
                  <a:lnTo>
                    <a:pt x="506437" y="30048"/>
                  </a:lnTo>
                  <a:lnTo>
                    <a:pt x="505866" y="37731"/>
                  </a:lnTo>
                  <a:lnTo>
                    <a:pt x="513283" y="50114"/>
                  </a:lnTo>
                  <a:lnTo>
                    <a:pt x="520357" y="52984"/>
                  </a:lnTo>
                  <a:lnTo>
                    <a:pt x="528739" y="51600"/>
                  </a:lnTo>
                  <a:lnTo>
                    <a:pt x="541655" y="49860"/>
                  </a:lnTo>
                  <a:lnTo>
                    <a:pt x="554558" y="49149"/>
                  </a:lnTo>
                  <a:lnTo>
                    <a:pt x="567448" y="49745"/>
                  </a:lnTo>
                  <a:lnTo>
                    <a:pt x="580339" y="51892"/>
                  </a:lnTo>
                  <a:lnTo>
                    <a:pt x="609409" y="71932"/>
                  </a:lnTo>
                  <a:lnTo>
                    <a:pt x="613816" y="73672"/>
                  </a:lnTo>
                  <a:lnTo>
                    <a:pt x="657034" y="97675"/>
                  </a:lnTo>
                  <a:lnTo>
                    <a:pt x="667867" y="137858"/>
                  </a:lnTo>
                  <a:lnTo>
                    <a:pt x="668337" y="146329"/>
                  </a:lnTo>
                  <a:lnTo>
                    <a:pt x="667702" y="166827"/>
                  </a:lnTo>
                  <a:lnTo>
                    <a:pt x="665124" y="187058"/>
                  </a:lnTo>
                  <a:lnTo>
                    <a:pt x="660882" y="207035"/>
                  </a:lnTo>
                  <a:lnTo>
                    <a:pt x="655294" y="226796"/>
                  </a:lnTo>
                  <a:lnTo>
                    <a:pt x="652767" y="234873"/>
                  </a:lnTo>
                  <a:lnTo>
                    <a:pt x="654507" y="241300"/>
                  </a:lnTo>
                  <a:lnTo>
                    <a:pt x="662762" y="248869"/>
                  </a:lnTo>
                  <a:lnTo>
                    <a:pt x="664552" y="251815"/>
                  </a:lnTo>
                  <a:lnTo>
                    <a:pt x="664819" y="254457"/>
                  </a:lnTo>
                  <a:lnTo>
                    <a:pt x="665010" y="261645"/>
                  </a:lnTo>
                  <a:lnTo>
                    <a:pt x="664057" y="268643"/>
                  </a:lnTo>
                  <a:lnTo>
                    <a:pt x="645998" y="288709"/>
                  </a:lnTo>
                  <a:lnTo>
                    <a:pt x="641375" y="293446"/>
                  </a:lnTo>
                  <a:lnTo>
                    <a:pt x="628700" y="339013"/>
                  </a:lnTo>
                  <a:lnTo>
                    <a:pt x="610692" y="362826"/>
                  </a:lnTo>
                  <a:lnTo>
                    <a:pt x="608609" y="368033"/>
                  </a:lnTo>
                  <a:lnTo>
                    <a:pt x="608469" y="372148"/>
                  </a:lnTo>
                  <a:lnTo>
                    <a:pt x="608304" y="383844"/>
                  </a:lnTo>
                  <a:lnTo>
                    <a:pt x="608558" y="407263"/>
                  </a:lnTo>
                  <a:lnTo>
                    <a:pt x="608444" y="418960"/>
                  </a:lnTo>
                  <a:lnTo>
                    <a:pt x="620966" y="456552"/>
                  </a:lnTo>
                  <a:lnTo>
                    <a:pt x="652221" y="480872"/>
                  </a:lnTo>
                  <a:lnTo>
                    <a:pt x="689190" y="497598"/>
                  </a:lnTo>
                  <a:lnTo>
                    <a:pt x="718820" y="509790"/>
                  </a:lnTo>
                  <a:lnTo>
                    <a:pt x="735126" y="516928"/>
                  </a:lnTo>
                  <a:lnTo>
                    <a:pt x="780008" y="545338"/>
                  </a:lnTo>
                  <a:lnTo>
                    <a:pt x="802817" y="578675"/>
                  </a:lnTo>
                  <a:lnTo>
                    <a:pt x="806856" y="592162"/>
                  </a:lnTo>
                  <a:lnTo>
                    <a:pt x="723658" y="592188"/>
                  </a:lnTo>
                  <a:lnTo>
                    <a:pt x="715213" y="594042"/>
                  </a:lnTo>
                  <a:lnTo>
                    <a:pt x="709028" y="598944"/>
                  </a:lnTo>
                  <a:lnTo>
                    <a:pt x="705789" y="605955"/>
                  </a:lnTo>
                  <a:lnTo>
                    <a:pt x="706247" y="614146"/>
                  </a:lnTo>
                  <a:lnTo>
                    <a:pt x="708520" y="621728"/>
                  </a:lnTo>
                  <a:lnTo>
                    <a:pt x="715225" y="626198"/>
                  </a:lnTo>
                  <a:lnTo>
                    <a:pt x="807745" y="626224"/>
                  </a:lnTo>
                  <a:lnTo>
                    <a:pt x="819950" y="626351"/>
                  </a:lnTo>
                  <a:lnTo>
                    <a:pt x="826020" y="626173"/>
                  </a:lnTo>
                  <a:lnTo>
                    <a:pt x="833399" y="624573"/>
                  </a:lnTo>
                  <a:lnTo>
                    <a:pt x="838923" y="620547"/>
                  </a:lnTo>
                  <a:lnTo>
                    <a:pt x="842213" y="614540"/>
                  </a:lnTo>
                  <a:lnTo>
                    <a:pt x="842937" y="60699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096166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188591" y="7035857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60">
                  <a:moveTo>
                    <a:pt x="0" y="0"/>
                  </a:moveTo>
                  <a:lnTo>
                    <a:pt x="1432521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64146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6076505" y="4835524"/>
            <a:ext cx="1574800" cy="2213610"/>
            <a:chOff x="6076505" y="4835524"/>
            <a:chExt cx="1574800" cy="2213610"/>
          </a:xfrm>
        </p:grpSpPr>
        <p:sp>
          <p:nvSpPr>
            <p:cNvPr id="33" name="object 33"/>
            <p:cNvSpPr/>
            <p:nvPr/>
          </p:nvSpPr>
          <p:spPr>
            <a:xfrm>
              <a:off x="6076505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68923" y="7035857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59">
                  <a:moveTo>
                    <a:pt x="0" y="0"/>
                  </a:moveTo>
                  <a:lnTo>
                    <a:pt x="1432534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44510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459728" y="4835525"/>
              <a:ext cx="816610" cy="816610"/>
            </a:xfrm>
            <a:custGeom>
              <a:avLst/>
              <a:gdLst/>
              <a:ahLst/>
              <a:cxnLst/>
              <a:rect l="l" t="t" r="r" b="b"/>
              <a:pathLst>
                <a:path w="816609" h="816610">
                  <a:moveTo>
                    <a:pt x="331914" y="267855"/>
                  </a:moveTo>
                  <a:lnTo>
                    <a:pt x="331279" y="263067"/>
                  </a:lnTo>
                  <a:lnTo>
                    <a:pt x="330962" y="258229"/>
                  </a:lnTo>
                  <a:lnTo>
                    <a:pt x="328358" y="245605"/>
                  </a:lnTo>
                  <a:lnTo>
                    <a:pt x="321818" y="241211"/>
                  </a:lnTo>
                  <a:lnTo>
                    <a:pt x="307403" y="244462"/>
                  </a:lnTo>
                  <a:lnTo>
                    <a:pt x="303847" y="250659"/>
                  </a:lnTo>
                  <a:lnTo>
                    <a:pt x="305816" y="263283"/>
                  </a:lnTo>
                  <a:lnTo>
                    <a:pt x="306260" y="268046"/>
                  </a:lnTo>
                  <a:lnTo>
                    <a:pt x="277926" y="304787"/>
                  </a:lnTo>
                  <a:lnTo>
                    <a:pt x="262191" y="305803"/>
                  </a:lnTo>
                  <a:lnTo>
                    <a:pt x="248158" y="300748"/>
                  </a:lnTo>
                  <a:lnTo>
                    <a:pt x="237299" y="290677"/>
                  </a:lnTo>
                  <a:lnTo>
                    <a:pt x="230835" y="277342"/>
                  </a:lnTo>
                  <a:lnTo>
                    <a:pt x="229997" y="262420"/>
                  </a:lnTo>
                  <a:lnTo>
                    <a:pt x="235661" y="247396"/>
                  </a:lnTo>
                  <a:lnTo>
                    <a:pt x="246456" y="236270"/>
                  </a:lnTo>
                  <a:lnTo>
                    <a:pt x="260794" y="230251"/>
                  </a:lnTo>
                  <a:lnTo>
                    <a:pt x="277114" y="230568"/>
                  </a:lnTo>
                  <a:lnTo>
                    <a:pt x="285051" y="232435"/>
                  </a:lnTo>
                  <a:lnTo>
                    <a:pt x="291465" y="228333"/>
                  </a:lnTo>
                  <a:lnTo>
                    <a:pt x="294576" y="213931"/>
                  </a:lnTo>
                  <a:lnTo>
                    <a:pt x="290258" y="207746"/>
                  </a:lnTo>
                  <a:lnTo>
                    <a:pt x="282384" y="205892"/>
                  </a:lnTo>
                  <a:lnTo>
                    <a:pt x="251028" y="206413"/>
                  </a:lnTo>
                  <a:lnTo>
                    <a:pt x="224980" y="220916"/>
                  </a:lnTo>
                  <a:lnTo>
                    <a:pt x="208292" y="245706"/>
                  </a:lnTo>
                  <a:lnTo>
                    <a:pt x="204978" y="277050"/>
                  </a:lnTo>
                  <a:lnTo>
                    <a:pt x="212826" y="299999"/>
                  </a:lnTo>
                  <a:lnTo>
                    <a:pt x="228142" y="317627"/>
                  </a:lnTo>
                  <a:lnTo>
                    <a:pt x="249161" y="328523"/>
                  </a:lnTo>
                  <a:lnTo>
                    <a:pt x="274129" y="331304"/>
                  </a:lnTo>
                  <a:lnTo>
                    <a:pt x="296443" y="325107"/>
                  </a:lnTo>
                  <a:lnTo>
                    <a:pt x="314782" y="311035"/>
                  </a:lnTo>
                  <a:lnTo>
                    <a:pt x="327240" y="291249"/>
                  </a:lnTo>
                  <a:lnTo>
                    <a:pt x="331914" y="267855"/>
                  </a:lnTo>
                  <a:close/>
                </a:path>
                <a:path w="816609" h="816610">
                  <a:moveTo>
                    <a:pt x="382663" y="267804"/>
                  </a:moveTo>
                  <a:lnTo>
                    <a:pt x="374015" y="224104"/>
                  </a:lnTo>
                  <a:lnTo>
                    <a:pt x="357314" y="198691"/>
                  </a:lnTo>
                  <a:lnTo>
                    <a:pt x="357314" y="268224"/>
                  </a:lnTo>
                  <a:lnTo>
                    <a:pt x="350202" y="302869"/>
                  </a:lnTo>
                  <a:lnTo>
                    <a:pt x="331000" y="331190"/>
                  </a:lnTo>
                  <a:lnTo>
                    <a:pt x="302615" y="350278"/>
                  </a:lnTo>
                  <a:lnTo>
                    <a:pt x="267970" y="357251"/>
                  </a:lnTo>
                  <a:lnTo>
                    <a:pt x="233146" y="350202"/>
                  </a:lnTo>
                  <a:lnTo>
                    <a:pt x="204774" y="331050"/>
                  </a:lnTo>
                  <a:lnTo>
                    <a:pt x="185674" y="302641"/>
                  </a:lnTo>
                  <a:lnTo>
                    <a:pt x="178689" y="267804"/>
                  </a:lnTo>
                  <a:lnTo>
                    <a:pt x="185674" y="233083"/>
                  </a:lnTo>
                  <a:lnTo>
                    <a:pt x="204736" y="204749"/>
                  </a:lnTo>
                  <a:lnTo>
                    <a:pt x="233032" y="185648"/>
                  </a:lnTo>
                  <a:lnTo>
                    <a:pt x="267716" y="178625"/>
                  </a:lnTo>
                  <a:lnTo>
                    <a:pt x="302704" y="185648"/>
                  </a:lnTo>
                  <a:lnTo>
                    <a:pt x="331177" y="204800"/>
                  </a:lnTo>
                  <a:lnTo>
                    <a:pt x="350329" y="233273"/>
                  </a:lnTo>
                  <a:lnTo>
                    <a:pt x="357314" y="268224"/>
                  </a:lnTo>
                  <a:lnTo>
                    <a:pt x="357314" y="198691"/>
                  </a:lnTo>
                  <a:lnTo>
                    <a:pt x="350367" y="188112"/>
                  </a:lnTo>
                  <a:lnTo>
                    <a:pt x="336931" y="178625"/>
                  </a:lnTo>
                  <a:lnTo>
                    <a:pt x="315328" y="163385"/>
                  </a:lnTo>
                  <a:lnTo>
                    <a:pt x="272415" y="153250"/>
                  </a:lnTo>
                  <a:lnTo>
                    <a:pt x="225882" y="161150"/>
                  </a:lnTo>
                  <a:lnTo>
                    <a:pt x="188074" y="185648"/>
                  </a:lnTo>
                  <a:lnTo>
                    <a:pt x="162661" y="222351"/>
                  </a:lnTo>
                  <a:lnTo>
                    <a:pt x="153289" y="266915"/>
                  </a:lnTo>
                  <a:lnTo>
                    <a:pt x="162077" y="311835"/>
                  </a:lnTo>
                  <a:lnTo>
                    <a:pt x="186397" y="348551"/>
                  </a:lnTo>
                  <a:lnTo>
                    <a:pt x="222631" y="373392"/>
                  </a:lnTo>
                  <a:lnTo>
                    <a:pt x="267144" y="382651"/>
                  </a:lnTo>
                  <a:lnTo>
                    <a:pt x="312026" y="373837"/>
                  </a:lnTo>
                  <a:lnTo>
                    <a:pt x="336880" y="357251"/>
                  </a:lnTo>
                  <a:lnTo>
                    <a:pt x="348716" y="349351"/>
                  </a:lnTo>
                  <a:lnTo>
                    <a:pt x="373494" y="312851"/>
                  </a:lnTo>
                  <a:lnTo>
                    <a:pt x="382663" y="268224"/>
                  </a:lnTo>
                  <a:lnTo>
                    <a:pt x="382663" y="267804"/>
                  </a:lnTo>
                  <a:close/>
                </a:path>
                <a:path w="816609" h="816610">
                  <a:moveTo>
                    <a:pt x="612368" y="550545"/>
                  </a:moveTo>
                  <a:lnTo>
                    <a:pt x="612000" y="541921"/>
                  </a:lnTo>
                  <a:lnTo>
                    <a:pt x="610425" y="533260"/>
                  </a:lnTo>
                  <a:lnTo>
                    <a:pt x="608647" y="525995"/>
                  </a:lnTo>
                  <a:lnTo>
                    <a:pt x="602297" y="521982"/>
                  </a:lnTo>
                  <a:lnTo>
                    <a:pt x="588518" y="525005"/>
                  </a:lnTo>
                  <a:lnTo>
                    <a:pt x="584517" y="531202"/>
                  </a:lnTo>
                  <a:lnTo>
                    <a:pt x="585914" y="539915"/>
                  </a:lnTo>
                  <a:lnTo>
                    <a:pt x="586486" y="542569"/>
                  </a:lnTo>
                  <a:lnTo>
                    <a:pt x="585228" y="560209"/>
                  </a:lnTo>
                  <a:lnTo>
                    <a:pt x="576199" y="575081"/>
                  </a:lnTo>
                  <a:lnTo>
                    <a:pt x="561721" y="584746"/>
                  </a:lnTo>
                  <a:lnTo>
                    <a:pt x="544195" y="586740"/>
                  </a:lnTo>
                  <a:lnTo>
                    <a:pt x="529018" y="581431"/>
                  </a:lnTo>
                  <a:lnTo>
                    <a:pt x="517779" y="571284"/>
                  </a:lnTo>
                  <a:lnTo>
                    <a:pt x="511429" y="557618"/>
                  </a:lnTo>
                  <a:lnTo>
                    <a:pt x="510984" y="541769"/>
                  </a:lnTo>
                  <a:lnTo>
                    <a:pt x="516661" y="527380"/>
                  </a:lnTo>
                  <a:lnTo>
                    <a:pt x="527278" y="516839"/>
                  </a:lnTo>
                  <a:lnTo>
                    <a:pt x="541362" y="511124"/>
                  </a:lnTo>
                  <a:lnTo>
                    <a:pt x="557403" y="511238"/>
                  </a:lnTo>
                  <a:lnTo>
                    <a:pt x="565785" y="512927"/>
                  </a:lnTo>
                  <a:lnTo>
                    <a:pt x="572135" y="509206"/>
                  </a:lnTo>
                  <a:lnTo>
                    <a:pt x="575310" y="494449"/>
                  </a:lnTo>
                  <a:lnTo>
                    <a:pt x="570674" y="488188"/>
                  </a:lnTo>
                  <a:lnTo>
                    <a:pt x="562546" y="486410"/>
                  </a:lnTo>
                  <a:lnTo>
                    <a:pt x="533628" y="486676"/>
                  </a:lnTo>
                  <a:lnTo>
                    <a:pt x="508889" y="498843"/>
                  </a:lnTo>
                  <a:lnTo>
                    <a:pt x="491591" y="520280"/>
                  </a:lnTo>
                  <a:lnTo>
                    <a:pt x="485013" y="548398"/>
                  </a:lnTo>
                  <a:lnTo>
                    <a:pt x="488975" y="570788"/>
                  </a:lnTo>
                  <a:lnTo>
                    <a:pt x="500138" y="589915"/>
                  </a:lnTo>
                  <a:lnTo>
                    <a:pt x="517029" y="604037"/>
                  </a:lnTo>
                  <a:lnTo>
                    <a:pt x="538226" y="611466"/>
                  </a:lnTo>
                  <a:lnTo>
                    <a:pt x="561428" y="610958"/>
                  </a:lnTo>
                  <a:lnTo>
                    <a:pt x="582168" y="602780"/>
                  </a:lnTo>
                  <a:lnTo>
                    <a:pt x="598741" y="588010"/>
                  </a:lnTo>
                  <a:lnTo>
                    <a:pt x="609409" y="567715"/>
                  </a:lnTo>
                  <a:lnTo>
                    <a:pt x="611505" y="559155"/>
                  </a:lnTo>
                  <a:lnTo>
                    <a:pt x="612368" y="550545"/>
                  </a:lnTo>
                  <a:close/>
                </a:path>
                <a:path w="816609" h="816610">
                  <a:moveTo>
                    <a:pt x="637781" y="212839"/>
                  </a:moveTo>
                  <a:lnTo>
                    <a:pt x="611720" y="180505"/>
                  </a:lnTo>
                  <a:lnTo>
                    <a:pt x="601218" y="178650"/>
                  </a:lnTo>
                  <a:lnTo>
                    <a:pt x="591629" y="178676"/>
                  </a:lnTo>
                  <a:lnTo>
                    <a:pt x="557872" y="204825"/>
                  </a:lnTo>
                  <a:lnTo>
                    <a:pt x="547878" y="219925"/>
                  </a:lnTo>
                  <a:lnTo>
                    <a:pt x="552386" y="229285"/>
                  </a:lnTo>
                  <a:lnTo>
                    <a:pt x="556514" y="232181"/>
                  </a:lnTo>
                  <a:lnTo>
                    <a:pt x="565150" y="230898"/>
                  </a:lnTo>
                  <a:lnTo>
                    <a:pt x="568769" y="229209"/>
                  </a:lnTo>
                  <a:lnTo>
                    <a:pt x="575970" y="222554"/>
                  </a:lnTo>
                  <a:lnTo>
                    <a:pt x="595757" y="202844"/>
                  </a:lnTo>
                  <a:lnTo>
                    <a:pt x="603313" y="202463"/>
                  </a:lnTo>
                  <a:lnTo>
                    <a:pt x="614108" y="213106"/>
                  </a:lnTo>
                  <a:lnTo>
                    <a:pt x="613727" y="220751"/>
                  </a:lnTo>
                  <a:lnTo>
                    <a:pt x="607631" y="227025"/>
                  </a:lnTo>
                  <a:lnTo>
                    <a:pt x="233006" y="601700"/>
                  </a:lnTo>
                  <a:lnTo>
                    <a:pt x="220535" y="613854"/>
                  </a:lnTo>
                  <a:lnTo>
                    <a:pt x="212915" y="613676"/>
                  </a:lnTo>
                  <a:lnTo>
                    <a:pt x="202882" y="603808"/>
                  </a:lnTo>
                  <a:lnTo>
                    <a:pt x="202819" y="596315"/>
                  </a:lnTo>
                  <a:lnTo>
                    <a:pt x="209042" y="589292"/>
                  </a:lnTo>
                  <a:lnTo>
                    <a:pt x="210502" y="587959"/>
                  </a:lnTo>
                  <a:lnTo>
                    <a:pt x="534098" y="264426"/>
                  </a:lnTo>
                  <a:lnTo>
                    <a:pt x="211759" y="550633"/>
                  </a:lnTo>
                  <a:lnTo>
                    <a:pt x="183337" y="581317"/>
                  </a:lnTo>
                  <a:lnTo>
                    <a:pt x="178689" y="601065"/>
                  </a:lnTo>
                  <a:lnTo>
                    <a:pt x="180911" y="611873"/>
                  </a:lnTo>
                  <a:lnTo>
                    <a:pt x="210312" y="637171"/>
                  </a:lnTo>
                  <a:lnTo>
                    <a:pt x="220776" y="637667"/>
                  </a:lnTo>
                  <a:lnTo>
                    <a:pt x="230263" y="635355"/>
                  </a:lnTo>
                  <a:lnTo>
                    <a:pt x="606958" y="263690"/>
                  </a:lnTo>
                  <a:lnTo>
                    <a:pt x="634123" y="233807"/>
                  </a:lnTo>
                  <a:lnTo>
                    <a:pt x="637654" y="223634"/>
                  </a:lnTo>
                  <a:lnTo>
                    <a:pt x="637781" y="212839"/>
                  </a:lnTo>
                  <a:close/>
                </a:path>
                <a:path w="816609" h="816610">
                  <a:moveTo>
                    <a:pt x="663295" y="548614"/>
                  </a:moveTo>
                  <a:lnTo>
                    <a:pt x="663257" y="548246"/>
                  </a:lnTo>
                  <a:lnTo>
                    <a:pt x="654329" y="503961"/>
                  </a:lnTo>
                  <a:lnTo>
                    <a:pt x="637882" y="479577"/>
                  </a:lnTo>
                  <a:lnTo>
                    <a:pt x="637882" y="548246"/>
                  </a:lnTo>
                  <a:lnTo>
                    <a:pt x="637870" y="548614"/>
                  </a:lnTo>
                  <a:lnTo>
                    <a:pt x="631024" y="583298"/>
                  </a:lnTo>
                  <a:lnTo>
                    <a:pt x="611441" y="612000"/>
                  </a:lnTo>
                  <a:lnTo>
                    <a:pt x="582231" y="631304"/>
                  </a:lnTo>
                  <a:lnTo>
                    <a:pt x="546481" y="638035"/>
                  </a:lnTo>
                  <a:lnTo>
                    <a:pt x="512902" y="630555"/>
                  </a:lnTo>
                  <a:lnTo>
                    <a:pt x="485165" y="611212"/>
                  </a:lnTo>
                  <a:lnTo>
                    <a:pt x="466280" y="582942"/>
                  </a:lnTo>
                  <a:lnTo>
                    <a:pt x="459295" y="548614"/>
                  </a:lnTo>
                  <a:lnTo>
                    <a:pt x="466331" y="513842"/>
                  </a:lnTo>
                  <a:lnTo>
                    <a:pt x="485521" y="485419"/>
                  </a:lnTo>
                  <a:lnTo>
                    <a:pt x="513969" y="466242"/>
                  </a:lnTo>
                  <a:lnTo>
                    <a:pt x="548767" y="459244"/>
                  </a:lnTo>
                  <a:lnTo>
                    <a:pt x="583463" y="466318"/>
                  </a:lnTo>
                  <a:lnTo>
                    <a:pt x="611809" y="485444"/>
                  </a:lnTo>
                  <a:lnTo>
                    <a:pt x="630936" y="513765"/>
                  </a:lnTo>
                  <a:lnTo>
                    <a:pt x="637882" y="548246"/>
                  </a:lnTo>
                  <a:lnTo>
                    <a:pt x="637882" y="479577"/>
                  </a:lnTo>
                  <a:lnTo>
                    <a:pt x="629754" y="467512"/>
                  </a:lnTo>
                  <a:lnTo>
                    <a:pt x="617512" y="459244"/>
                  </a:lnTo>
                  <a:lnTo>
                    <a:pt x="593318" y="442912"/>
                  </a:lnTo>
                  <a:lnTo>
                    <a:pt x="548767" y="433870"/>
                  </a:lnTo>
                  <a:lnTo>
                    <a:pt x="504177" y="442861"/>
                  </a:lnTo>
                  <a:lnTo>
                    <a:pt x="467702" y="467372"/>
                  </a:lnTo>
                  <a:lnTo>
                    <a:pt x="443039" y="503732"/>
                  </a:lnTo>
                  <a:lnTo>
                    <a:pt x="433895" y="548246"/>
                  </a:lnTo>
                  <a:lnTo>
                    <a:pt x="442798" y="592810"/>
                  </a:lnTo>
                  <a:lnTo>
                    <a:pt x="467233" y="629373"/>
                  </a:lnTo>
                  <a:lnTo>
                    <a:pt x="503415" y="654138"/>
                  </a:lnTo>
                  <a:lnTo>
                    <a:pt x="547624" y="663270"/>
                  </a:lnTo>
                  <a:lnTo>
                    <a:pt x="592848" y="654367"/>
                  </a:lnTo>
                  <a:lnTo>
                    <a:pt x="617372" y="638035"/>
                  </a:lnTo>
                  <a:lnTo>
                    <a:pt x="629589" y="629907"/>
                  </a:lnTo>
                  <a:lnTo>
                    <a:pt x="654265" y="593445"/>
                  </a:lnTo>
                  <a:lnTo>
                    <a:pt x="663295" y="548614"/>
                  </a:lnTo>
                  <a:close/>
                </a:path>
                <a:path w="816609" h="816610">
                  <a:moveTo>
                    <a:pt x="816470" y="398526"/>
                  </a:moveTo>
                  <a:lnTo>
                    <a:pt x="811276" y="343141"/>
                  </a:lnTo>
                  <a:lnTo>
                    <a:pt x="799414" y="290131"/>
                  </a:lnTo>
                  <a:lnTo>
                    <a:pt x="791210" y="267995"/>
                  </a:lnTo>
                  <a:lnTo>
                    <a:pt x="791210" y="408444"/>
                  </a:lnTo>
                  <a:lnTo>
                    <a:pt x="788200" y="456488"/>
                  </a:lnTo>
                  <a:lnTo>
                    <a:pt x="779462" y="502742"/>
                  </a:lnTo>
                  <a:lnTo>
                    <a:pt x="765365" y="546849"/>
                  </a:lnTo>
                  <a:lnTo>
                    <a:pt x="746264" y="588441"/>
                  </a:lnTo>
                  <a:lnTo>
                    <a:pt x="722503" y="627189"/>
                  </a:lnTo>
                  <a:lnTo>
                    <a:pt x="694461" y="662698"/>
                  </a:lnTo>
                  <a:lnTo>
                    <a:pt x="662470" y="694651"/>
                  </a:lnTo>
                  <a:lnTo>
                    <a:pt x="626910" y="722655"/>
                  </a:lnTo>
                  <a:lnTo>
                    <a:pt x="588137" y="746366"/>
                  </a:lnTo>
                  <a:lnTo>
                    <a:pt x="546493" y="765429"/>
                  </a:lnTo>
                  <a:lnTo>
                    <a:pt x="502348" y="779487"/>
                  </a:lnTo>
                  <a:lnTo>
                    <a:pt x="456057" y="788174"/>
                  </a:lnTo>
                  <a:lnTo>
                    <a:pt x="407987" y="791133"/>
                  </a:lnTo>
                  <a:lnTo>
                    <a:pt x="359994" y="788136"/>
                  </a:lnTo>
                  <a:lnTo>
                    <a:pt x="313791" y="779411"/>
                  </a:lnTo>
                  <a:lnTo>
                    <a:pt x="269722" y="765327"/>
                  </a:lnTo>
                  <a:lnTo>
                    <a:pt x="228155" y="746239"/>
                  </a:lnTo>
                  <a:lnTo>
                    <a:pt x="189433" y="722503"/>
                  </a:lnTo>
                  <a:lnTo>
                    <a:pt x="153936" y="694474"/>
                  </a:lnTo>
                  <a:lnTo>
                    <a:pt x="121996" y="662508"/>
                  </a:lnTo>
                  <a:lnTo>
                    <a:pt x="93992" y="626986"/>
                  </a:lnTo>
                  <a:lnTo>
                    <a:pt x="70269" y="588238"/>
                  </a:lnTo>
                  <a:lnTo>
                    <a:pt x="51206" y="546633"/>
                  </a:lnTo>
                  <a:lnTo>
                    <a:pt x="37134" y="502539"/>
                  </a:lnTo>
                  <a:lnTo>
                    <a:pt x="28435" y="456311"/>
                  </a:lnTo>
                  <a:lnTo>
                    <a:pt x="25463" y="408292"/>
                  </a:lnTo>
                  <a:lnTo>
                    <a:pt x="28448" y="360210"/>
                  </a:lnTo>
                  <a:lnTo>
                    <a:pt x="37160" y="313905"/>
                  </a:lnTo>
                  <a:lnTo>
                    <a:pt x="51244" y="269760"/>
                  </a:lnTo>
                  <a:lnTo>
                    <a:pt x="70345" y="228117"/>
                  </a:lnTo>
                  <a:lnTo>
                    <a:pt x="94107" y="189344"/>
                  </a:lnTo>
                  <a:lnTo>
                    <a:pt x="122161" y="153797"/>
                  </a:lnTo>
                  <a:lnTo>
                    <a:pt x="154165" y="121843"/>
                  </a:lnTo>
                  <a:lnTo>
                    <a:pt x="189738" y="93827"/>
                  </a:lnTo>
                  <a:lnTo>
                    <a:pt x="228536" y="70104"/>
                  </a:lnTo>
                  <a:lnTo>
                    <a:pt x="270205" y="51041"/>
                  </a:lnTo>
                  <a:lnTo>
                    <a:pt x="314375" y="36995"/>
                  </a:lnTo>
                  <a:lnTo>
                    <a:pt x="360692" y="28321"/>
                  </a:lnTo>
                  <a:lnTo>
                    <a:pt x="408813" y="25387"/>
                  </a:lnTo>
                  <a:lnTo>
                    <a:pt x="456806" y="28409"/>
                  </a:lnTo>
                  <a:lnTo>
                    <a:pt x="503008" y="37160"/>
                  </a:lnTo>
                  <a:lnTo>
                    <a:pt x="547077" y="51269"/>
                  </a:lnTo>
                  <a:lnTo>
                    <a:pt x="588645" y="70383"/>
                  </a:lnTo>
                  <a:lnTo>
                    <a:pt x="627354" y="94145"/>
                  </a:lnTo>
                  <a:lnTo>
                    <a:pt x="662851" y="122186"/>
                  </a:lnTo>
                  <a:lnTo>
                    <a:pt x="694766" y="154165"/>
                  </a:lnTo>
                  <a:lnTo>
                    <a:pt x="722757" y="189712"/>
                  </a:lnTo>
                  <a:lnTo>
                    <a:pt x="746455" y="228460"/>
                  </a:lnTo>
                  <a:lnTo>
                    <a:pt x="765505" y="270078"/>
                  </a:lnTo>
                  <a:lnTo>
                    <a:pt x="779551" y="314185"/>
                  </a:lnTo>
                  <a:lnTo>
                    <a:pt x="788238" y="360426"/>
                  </a:lnTo>
                  <a:lnTo>
                    <a:pt x="791210" y="408444"/>
                  </a:lnTo>
                  <a:lnTo>
                    <a:pt x="791210" y="267995"/>
                  </a:lnTo>
                  <a:lnTo>
                    <a:pt x="755637" y="193078"/>
                  </a:lnTo>
                  <a:lnTo>
                    <a:pt x="723709" y="149237"/>
                  </a:lnTo>
                  <a:lnTo>
                    <a:pt x="690587" y="113576"/>
                  </a:lnTo>
                  <a:lnTo>
                    <a:pt x="654926" y="82727"/>
                  </a:lnTo>
                  <a:lnTo>
                    <a:pt x="616737" y="56692"/>
                  </a:lnTo>
                  <a:lnTo>
                    <a:pt x="576021" y="35509"/>
                  </a:lnTo>
                  <a:lnTo>
                    <a:pt x="549186" y="25387"/>
                  </a:lnTo>
                  <a:lnTo>
                    <a:pt x="532777" y="19189"/>
                  </a:lnTo>
                  <a:lnTo>
                    <a:pt x="487032" y="7759"/>
                  </a:lnTo>
                  <a:lnTo>
                    <a:pt x="438785" y="1231"/>
                  </a:lnTo>
                  <a:lnTo>
                    <a:pt x="395655" y="0"/>
                  </a:lnTo>
                  <a:lnTo>
                    <a:pt x="353072" y="3454"/>
                  </a:lnTo>
                  <a:lnTo>
                    <a:pt x="311111" y="11518"/>
                  </a:lnTo>
                  <a:lnTo>
                    <a:pt x="269811" y="24091"/>
                  </a:lnTo>
                  <a:lnTo>
                    <a:pt x="227203" y="42189"/>
                  </a:lnTo>
                  <a:lnTo>
                    <a:pt x="187642" y="64503"/>
                  </a:lnTo>
                  <a:lnTo>
                    <a:pt x="151104" y="91020"/>
                  </a:lnTo>
                  <a:lnTo>
                    <a:pt x="117576" y="121666"/>
                  </a:lnTo>
                  <a:lnTo>
                    <a:pt x="87058" y="156400"/>
                  </a:lnTo>
                  <a:lnTo>
                    <a:pt x="55816" y="201904"/>
                  </a:lnTo>
                  <a:lnTo>
                    <a:pt x="31508" y="250355"/>
                  </a:lnTo>
                  <a:lnTo>
                    <a:pt x="14084" y="301688"/>
                  </a:lnTo>
                  <a:lnTo>
                    <a:pt x="3492" y="355879"/>
                  </a:lnTo>
                  <a:lnTo>
                    <a:pt x="0" y="390118"/>
                  </a:lnTo>
                  <a:lnTo>
                    <a:pt x="0" y="426402"/>
                  </a:lnTo>
                  <a:lnTo>
                    <a:pt x="11963" y="506730"/>
                  </a:lnTo>
                  <a:lnTo>
                    <a:pt x="25514" y="550964"/>
                  </a:lnTo>
                  <a:lnTo>
                    <a:pt x="44145" y="593293"/>
                  </a:lnTo>
                  <a:lnTo>
                    <a:pt x="67881" y="633666"/>
                  </a:lnTo>
                  <a:lnTo>
                    <a:pt x="98348" y="674001"/>
                  </a:lnTo>
                  <a:lnTo>
                    <a:pt x="132981" y="709841"/>
                  </a:lnTo>
                  <a:lnTo>
                    <a:pt x="171780" y="741146"/>
                  </a:lnTo>
                  <a:lnTo>
                    <a:pt x="214757" y="767842"/>
                  </a:lnTo>
                  <a:lnTo>
                    <a:pt x="252577" y="785863"/>
                  </a:lnTo>
                  <a:lnTo>
                    <a:pt x="291655" y="799719"/>
                  </a:lnTo>
                  <a:lnTo>
                    <a:pt x="331965" y="809409"/>
                  </a:lnTo>
                  <a:lnTo>
                    <a:pt x="373507" y="814920"/>
                  </a:lnTo>
                  <a:lnTo>
                    <a:pt x="379095" y="815365"/>
                  </a:lnTo>
                  <a:lnTo>
                    <a:pt x="384619" y="816013"/>
                  </a:lnTo>
                  <a:lnTo>
                    <a:pt x="390144" y="816584"/>
                  </a:lnTo>
                  <a:lnTo>
                    <a:pt x="425577" y="816584"/>
                  </a:lnTo>
                  <a:lnTo>
                    <a:pt x="426720" y="816381"/>
                  </a:lnTo>
                  <a:lnTo>
                    <a:pt x="427926" y="816140"/>
                  </a:lnTo>
                  <a:lnTo>
                    <a:pt x="429133" y="816063"/>
                  </a:lnTo>
                  <a:lnTo>
                    <a:pt x="481977" y="809942"/>
                  </a:lnTo>
                  <a:lnTo>
                    <a:pt x="533590" y="796912"/>
                  </a:lnTo>
                  <a:lnTo>
                    <a:pt x="548182" y="791133"/>
                  </a:lnTo>
                  <a:lnTo>
                    <a:pt x="582256" y="777646"/>
                  </a:lnTo>
                  <a:lnTo>
                    <a:pt x="626897" y="753414"/>
                  </a:lnTo>
                  <a:lnTo>
                    <a:pt x="667486" y="724255"/>
                  </a:lnTo>
                  <a:lnTo>
                    <a:pt x="703986" y="690168"/>
                  </a:lnTo>
                  <a:lnTo>
                    <a:pt x="736396" y="651167"/>
                  </a:lnTo>
                  <a:lnTo>
                    <a:pt x="764667" y="607250"/>
                  </a:lnTo>
                  <a:lnTo>
                    <a:pt x="788758" y="557161"/>
                  </a:lnTo>
                  <a:lnTo>
                    <a:pt x="805332" y="505625"/>
                  </a:lnTo>
                  <a:lnTo>
                    <a:pt x="814527" y="452716"/>
                  </a:lnTo>
                  <a:lnTo>
                    <a:pt x="816470" y="39852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9278937" y="3970655"/>
            <a:ext cx="2927273" cy="5224272"/>
            <a:chOff x="9278937" y="3970655"/>
            <a:chExt cx="2927273" cy="5224272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28403" y="3970655"/>
              <a:ext cx="2694431" cy="52242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78937" y="4187609"/>
              <a:ext cx="2927273" cy="498829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033444" y="45347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07" y="0"/>
                  </a:moveTo>
                  <a:lnTo>
                    <a:pt x="647421" y="1627"/>
                  </a:lnTo>
                  <a:lnTo>
                    <a:pt x="600695" y="6441"/>
                  </a:lnTo>
                  <a:lnTo>
                    <a:pt x="554934" y="14335"/>
                  </a:lnTo>
                  <a:lnTo>
                    <a:pt x="510241" y="25205"/>
                  </a:lnTo>
                  <a:lnTo>
                    <a:pt x="466719" y="38945"/>
                  </a:lnTo>
                  <a:lnTo>
                    <a:pt x="424472" y="55450"/>
                  </a:lnTo>
                  <a:lnTo>
                    <a:pt x="383603" y="74616"/>
                  </a:lnTo>
                  <a:lnTo>
                    <a:pt x="344217" y="96336"/>
                  </a:lnTo>
                  <a:lnTo>
                    <a:pt x="306415" y="120507"/>
                  </a:lnTo>
                  <a:lnTo>
                    <a:pt x="270302" y="147023"/>
                  </a:lnTo>
                  <a:lnTo>
                    <a:pt x="235981" y="175779"/>
                  </a:lnTo>
                  <a:lnTo>
                    <a:pt x="203557" y="206669"/>
                  </a:lnTo>
                  <a:lnTo>
                    <a:pt x="173131" y="239589"/>
                  </a:lnTo>
                  <a:lnTo>
                    <a:pt x="144808" y="274434"/>
                  </a:lnTo>
                  <a:lnTo>
                    <a:pt x="118692" y="311098"/>
                  </a:lnTo>
                  <a:lnTo>
                    <a:pt x="94885" y="349477"/>
                  </a:lnTo>
                  <a:lnTo>
                    <a:pt x="73491" y="389465"/>
                  </a:lnTo>
                  <a:lnTo>
                    <a:pt x="54614" y="430958"/>
                  </a:lnTo>
                  <a:lnTo>
                    <a:pt x="38358" y="473850"/>
                  </a:lnTo>
                  <a:lnTo>
                    <a:pt x="24825" y="518035"/>
                  </a:lnTo>
                  <a:lnTo>
                    <a:pt x="14119" y="563410"/>
                  </a:lnTo>
                  <a:lnTo>
                    <a:pt x="6344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4" y="801367"/>
                  </a:lnTo>
                  <a:lnTo>
                    <a:pt x="14119" y="847826"/>
                  </a:lnTo>
                  <a:lnTo>
                    <a:pt x="24825" y="893200"/>
                  </a:lnTo>
                  <a:lnTo>
                    <a:pt x="38358" y="937386"/>
                  </a:lnTo>
                  <a:lnTo>
                    <a:pt x="54614" y="980278"/>
                  </a:lnTo>
                  <a:lnTo>
                    <a:pt x="73491" y="1021770"/>
                  </a:lnTo>
                  <a:lnTo>
                    <a:pt x="94885" y="1061759"/>
                  </a:lnTo>
                  <a:lnTo>
                    <a:pt x="118692" y="1100137"/>
                  </a:lnTo>
                  <a:lnTo>
                    <a:pt x="144808" y="1136802"/>
                  </a:lnTo>
                  <a:lnTo>
                    <a:pt x="173131" y="1171647"/>
                  </a:lnTo>
                  <a:lnTo>
                    <a:pt x="203557" y="1204567"/>
                  </a:lnTo>
                  <a:lnTo>
                    <a:pt x="235981" y="1235457"/>
                  </a:lnTo>
                  <a:lnTo>
                    <a:pt x="270302" y="1264213"/>
                  </a:lnTo>
                  <a:lnTo>
                    <a:pt x="306415" y="1290729"/>
                  </a:lnTo>
                  <a:lnTo>
                    <a:pt x="344217" y="1314899"/>
                  </a:lnTo>
                  <a:lnTo>
                    <a:pt x="383603" y="1336620"/>
                  </a:lnTo>
                  <a:lnTo>
                    <a:pt x="424472" y="1355786"/>
                  </a:lnTo>
                  <a:lnTo>
                    <a:pt x="466719" y="1372291"/>
                  </a:lnTo>
                  <a:lnTo>
                    <a:pt x="510241" y="1386031"/>
                  </a:lnTo>
                  <a:lnTo>
                    <a:pt x="554934" y="1396901"/>
                  </a:lnTo>
                  <a:lnTo>
                    <a:pt x="600695" y="1404795"/>
                  </a:lnTo>
                  <a:lnTo>
                    <a:pt x="647421" y="1409608"/>
                  </a:lnTo>
                  <a:lnTo>
                    <a:pt x="695007" y="1411236"/>
                  </a:lnTo>
                  <a:lnTo>
                    <a:pt x="742601" y="1409608"/>
                  </a:lnTo>
                  <a:lnTo>
                    <a:pt x="789333" y="1404795"/>
                  </a:lnTo>
                  <a:lnTo>
                    <a:pt x="835101" y="1396901"/>
                  </a:lnTo>
                  <a:lnTo>
                    <a:pt x="879800" y="1386031"/>
                  </a:lnTo>
                  <a:lnTo>
                    <a:pt x="923327" y="1372291"/>
                  </a:lnTo>
                  <a:lnTo>
                    <a:pt x="965579" y="1355786"/>
                  </a:lnTo>
                  <a:lnTo>
                    <a:pt x="1006451" y="1336620"/>
                  </a:lnTo>
                  <a:lnTo>
                    <a:pt x="1045842" y="1314899"/>
                  </a:lnTo>
                  <a:lnTo>
                    <a:pt x="1083647" y="1290729"/>
                  </a:lnTo>
                  <a:lnTo>
                    <a:pt x="1119763" y="1264213"/>
                  </a:lnTo>
                  <a:lnTo>
                    <a:pt x="1154086" y="1235457"/>
                  </a:lnTo>
                  <a:lnTo>
                    <a:pt x="1186513" y="1204567"/>
                  </a:lnTo>
                  <a:lnTo>
                    <a:pt x="1216940" y="1171647"/>
                  </a:lnTo>
                  <a:lnTo>
                    <a:pt x="1245265" y="1136802"/>
                  </a:lnTo>
                  <a:lnTo>
                    <a:pt x="1271382" y="1100137"/>
                  </a:lnTo>
                  <a:lnTo>
                    <a:pt x="1295190" y="1061759"/>
                  </a:lnTo>
                  <a:lnTo>
                    <a:pt x="1316585" y="1021770"/>
                  </a:lnTo>
                  <a:lnTo>
                    <a:pt x="1335462" y="980278"/>
                  </a:lnTo>
                  <a:lnTo>
                    <a:pt x="1351719" y="937386"/>
                  </a:lnTo>
                  <a:lnTo>
                    <a:pt x="1365252" y="893200"/>
                  </a:lnTo>
                  <a:lnTo>
                    <a:pt x="1375958" y="847826"/>
                  </a:lnTo>
                  <a:lnTo>
                    <a:pt x="1383734" y="801367"/>
                  </a:lnTo>
                  <a:lnTo>
                    <a:pt x="1388475" y="753929"/>
                  </a:lnTo>
                  <a:lnTo>
                    <a:pt x="1390078" y="705618"/>
                  </a:lnTo>
                  <a:lnTo>
                    <a:pt x="1388475" y="657306"/>
                  </a:lnTo>
                  <a:lnTo>
                    <a:pt x="1383734" y="609869"/>
                  </a:lnTo>
                  <a:lnTo>
                    <a:pt x="1375958" y="563410"/>
                  </a:lnTo>
                  <a:lnTo>
                    <a:pt x="1365252" y="518035"/>
                  </a:lnTo>
                  <a:lnTo>
                    <a:pt x="1351719" y="473850"/>
                  </a:lnTo>
                  <a:lnTo>
                    <a:pt x="1335462" y="430958"/>
                  </a:lnTo>
                  <a:lnTo>
                    <a:pt x="1316585" y="389465"/>
                  </a:lnTo>
                  <a:lnTo>
                    <a:pt x="1295190" y="349477"/>
                  </a:lnTo>
                  <a:lnTo>
                    <a:pt x="1271382" y="311098"/>
                  </a:lnTo>
                  <a:lnTo>
                    <a:pt x="1245265" y="274434"/>
                  </a:lnTo>
                  <a:lnTo>
                    <a:pt x="1216940" y="239589"/>
                  </a:lnTo>
                  <a:lnTo>
                    <a:pt x="1186513" y="206669"/>
                  </a:lnTo>
                  <a:lnTo>
                    <a:pt x="1154086" y="175779"/>
                  </a:lnTo>
                  <a:lnTo>
                    <a:pt x="1119763" y="147023"/>
                  </a:lnTo>
                  <a:lnTo>
                    <a:pt x="1083647" y="120507"/>
                  </a:lnTo>
                  <a:lnTo>
                    <a:pt x="1045842" y="96336"/>
                  </a:lnTo>
                  <a:lnTo>
                    <a:pt x="1006451" y="74616"/>
                  </a:lnTo>
                  <a:lnTo>
                    <a:pt x="965579" y="55450"/>
                  </a:lnTo>
                  <a:lnTo>
                    <a:pt x="923327" y="38945"/>
                  </a:lnTo>
                  <a:lnTo>
                    <a:pt x="879800" y="25205"/>
                  </a:lnTo>
                  <a:lnTo>
                    <a:pt x="835101" y="14335"/>
                  </a:lnTo>
                  <a:lnTo>
                    <a:pt x="789333" y="6441"/>
                  </a:lnTo>
                  <a:lnTo>
                    <a:pt x="742601" y="1627"/>
                  </a:lnTo>
                  <a:lnTo>
                    <a:pt x="695007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0140136" y="6155118"/>
            <a:ext cx="111569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5" dirty="0">
                <a:solidFill>
                  <a:srgbClr val="7F7F7F"/>
                </a:solidFill>
                <a:latin typeface="Calibri"/>
                <a:cs typeface="Calibri"/>
              </a:rPr>
              <a:t>2.3</a:t>
            </a:r>
            <a:r>
              <a:rPr sz="3700" b="1" spc="-8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700" b="1" dirty="0">
                <a:solidFill>
                  <a:srgbClr val="7F7F7F"/>
                </a:solidFill>
                <a:latin typeface="Calibri"/>
                <a:cs typeface="Calibri"/>
              </a:rPr>
              <a:t>m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612708" y="7153948"/>
            <a:ext cx="2123440" cy="133540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69215" algn="ctr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За 10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лет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заб</a:t>
            </a:r>
            <a:r>
              <a:rPr sz="2400" spc="-50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ле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ва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е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мост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ь 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увеличилась</a:t>
            </a:r>
            <a:endParaRPr sz="2400">
              <a:latin typeface="Calibri"/>
              <a:cs typeface="Calibri"/>
            </a:endParaRPr>
          </a:p>
          <a:p>
            <a:pPr marL="1270" algn="ctr">
              <a:lnSpc>
                <a:spcPts val="2455"/>
              </a:lnSpc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на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500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тыс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877806" y="4924695"/>
            <a:ext cx="1574800" cy="2124075"/>
            <a:chOff x="9877806" y="4924695"/>
            <a:chExt cx="1574800" cy="2124075"/>
          </a:xfrm>
        </p:grpSpPr>
        <p:sp>
          <p:nvSpPr>
            <p:cNvPr id="44" name="object 44"/>
            <p:cNvSpPr/>
            <p:nvPr/>
          </p:nvSpPr>
          <p:spPr>
            <a:xfrm>
              <a:off x="9877806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970262" y="7035857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59">
                  <a:moveTo>
                    <a:pt x="0" y="0"/>
                  </a:moveTo>
                  <a:lnTo>
                    <a:pt x="1432496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445811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378751" y="4924695"/>
              <a:ext cx="659765" cy="701675"/>
            </a:xfrm>
            <a:custGeom>
              <a:avLst/>
              <a:gdLst/>
              <a:ahLst/>
              <a:cxnLst/>
              <a:rect l="l" t="t" r="r" b="b"/>
              <a:pathLst>
                <a:path w="659765" h="701675">
                  <a:moveTo>
                    <a:pt x="289719" y="273458"/>
                  </a:moveTo>
                  <a:lnTo>
                    <a:pt x="247465" y="273458"/>
                  </a:lnTo>
                  <a:lnTo>
                    <a:pt x="247846" y="275763"/>
                  </a:lnTo>
                  <a:lnTo>
                    <a:pt x="248100" y="276608"/>
                  </a:lnTo>
                  <a:lnTo>
                    <a:pt x="248168" y="279803"/>
                  </a:lnTo>
                  <a:lnTo>
                    <a:pt x="248965" y="307665"/>
                  </a:lnTo>
                  <a:lnTo>
                    <a:pt x="249255" y="319903"/>
                  </a:lnTo>
                  <a:lnTo>
                    <a:pt x="249378" y="327529"/>
                  </a:lnTo>
                  <a:lnTo>
                    <a:pt x="249497" y="653392"/>
                  </a:lnTo>
                  <a:lnTo>
                    <a:pt x="250762" y="664403"/>
                  </a:lnTo>
                  <a:lnTo>
                    <a:pt x="296790" y="697724"/>
                  </a:lnTo>
                  <a:lnTo>
                    <a:pt x="324086" y="701386"/>
                  </a:lnTo>
                  <a:lnTo>
                    <a:pt x="351632" y="699467"/>
                  </a:lnTo>
                  <a:lnTo>
                    <a:pt x="391910" y="686898"/>
                  </a:lnTo>
                  <a:lnTo>
                    <a:pt x="408647" y="660231"/>
                  </a:lnTo>
                  <a:lnTo>
                    <a:pt x="328801" y="660231"/>
                  </a:lnTo>
                  <a:lnTo>
                    <a:pt x="313371" y="659144"/>
                  </a:lnTo>
                  <a:lnTo>
                    <a:pt x="297947" y="656097"/>
                  </a:lnTo>
                  <a:lnTo>
                    <a:pt x="292550" y="654681"/>
                  </a:lnTo>
                  <a:lnTo>
                    <a:pt x="290137" y="652153"/>
                  </a:lnTo>
                  <a:lnTo>
                    <a:pt x="290369" y="536633"/>
                  </a:lnTo>
                  <a:lnTo>
                    <a:pt x="290252" y="355195"/>
                  </a:lnTo>
                  <a:lnTo>
                    <a:pt x="290127" y="326094"/>
                  </a:lnTo>
                  <a:lnTo>
                    <a:pt x="289719" y="273458"/>
                  </a:lnTo>
                  <a:close/>
                </a:path>
                <a:path w="659765" h="701675">
                  <a:moveTo>
                    <a:pt x="368305" y="181504"/>
                  </a:moveTo>
                  <a:lnTo>
                    <a:pt x="368051" y="184012"/>
                  </a:lnTo>
                  <a:lnTo>
                    <a:pt x="367734" y="185949"/>
                  </a:lnTo>
                  <a:lnTo>
                    <a:pt x="367773" y="427393"/>
                  </a:lnTo>
                  <a:lnTo>
                    <a:pt x="367983" y="482013"/>
                  </a:lnTo>
                  <a:lnTo>
                    <a:pt x="368450" y="549331"/>
                  </a:lnTo>
                  <a:lnTo>
                    <a:pt x="368905" y="598298"/>
                  </a:lnTo>
                  <a:lnTo>
                    <a:pt x="369385" y="643517"/>
                  </a:lnTo>
                  <a:lnTo>
                    <a:pt x="369448" y="651112"/>
                  </a:lnTo>
                  <a:lnTo>
                    <a:pt x="367480" y="654706"/>
                  </a:lnTo>
                  <a:lnTo>
                    <a:pt x="359796" y="656592"/>
                  </a:lnTo>
                  <a:lnTo>
                    <a:pt x="344266" y="659374"/>
                  </a:lnTo>
                  <a:lnTo>
                    <a:pt x="328801" y="660231"/>
                  </a:lnTo>
                  <a:lnTo>
                    <a:pt x="408647" y="660231"/>
                  </a:lnTo>
                  <a:lnTo>
                    <a:pt x="410215" y="647264"/>
                  </a:lnTo>
                  <a:lnTo>
                    <a:pt x="409762" y="591253"/>
                  </a:lnTo>
                  <a:lnTo>
                    <a:pt x="409494" y="549331"/>
                  </a:lnTo>
                  <a:lnTo>
                    <a:pt x="409252" y="500362"/>
                  </a:lnTo>
                  <a:lnTo>
                    <a:pt x="408620" y="320854"/>
                  </a:lnTo>
                  <a:lnTo>
                    <a:pt x="408697" y="277427"/>
                  </a:lnTo>
                  <a:lnTo>
                    <a:pt x="408812" y="275763"/>
                  </a:lnTo>
                  <a:lnTo>
                    <a:pt x="408882" y="274398"/>
                  </a:lnTo>
                  <a:lnTo>
                    <a:pt x="470731" y="274398"/>
                  </a:lnTo>
                  <a:lnTo>
                    <a:pt x="371925" y="183987"/>
                  </a:lnTo>
                  <a:lnTo>
                    <a:pt x="371036" y="183193"/>
                  </a:lnTo>
                  <a:lnTo>
                    <a:pt x="370020" y="182647"/>
                  </a:lnTo>
                  <a:lnTo>
                    <a:pt x="368305" y="181504"/>
                  </a:lnTo>
                  <a:close/>
                </a:path>
                <a:path w="659765" h="701675">
                  <a:moveTo>
                    <a:pt x="470731" y="274398"/>
                  </a:moveTo>
                  <a:lnTo>
                    <a:pt x="408882" y="274398"/>
                  </a:lnTo>
                  <a:lnTo>
                    <a:pt x="461998" y="321976"/>
                  </a:lnTo>
                  <a:lnTo>
                    <a:pt x="481399" y="339435"/>
                  </a:lnTo>
                  <a:lnTo>
                    <a:pt x="492312" y="349414"/>
                  </a:lnTo>
                  <a:lnTo>
                    <a:pt x="524896" y="379548"/>
                  </a:lnTo>
                  <a:lnTo>
                    <a:pt x="551637" y="396081"/>
                  </a:lnTo>
                  <a:lnTo>
                    <a:pt x="581277" y="401148"/>
                  </a:lnTo>
                  <a:lnTo>
                    <a:pt x="610666" y="394820"/>
                  </a:lnTo>
                  <a:lnTo>
                    <a:pt x="636656" y="377167"/>
                  </a:lnTo>
                  <a:lnTo>
                    <a:pt x="647664" y="360539"/>
                  </a:lnTo>
                  <a:lnTo>
                    <a:pt x="579895" y="360539"/>
                  </a:lnTo>
                  <a:lnTo>
                    <a:pt x="565164" y="357580"/>
                  </a:lnTo>
                  <a:lnTo>
                    <a:pt x="551439" y="348642"/>
                  </a:lnTo>
                  <a:lnTo>
                    <a:pt x="540689" y="338638"/>
                  </a:lnTo>
                  <a:lnTo>
                    <a:pt x="522627" y="321941"/>
                  </a:lnTo>
                  <a:lnTo>
                    <a:pt x="511143" y="311381"/>
                  </a:lnTo>
                  <a:lnTo>
                    <a:pt x="470731" y="274398"/>
                  </a:lnTo>
                  <a:close/>
                </a:path>
                <a:path w="659765" h="701675">
                  <a:moveTo>
                    <a:pt x="313880" y="0"/>
                  </a:moveTo>
                  <a:lnTo>
                    <a:pt x="256043" y="19598"/>
                  </a:lnTo>
                  <a:lnTo>
                    <a:pt x="197557" y="77012"/>
                  </a:lnTo>
                  <a:lnTo>
                    <a:pt x="99219" y="184012"/>
                  </a:lnTo>
                  <a:lnTo>
                    <a:pt x="59465" y="227238"/>
                  </a:lnTo>
                  <a:lnTo>
                    <a:pt x="40502" y="247617"/>
                  </a:lnTo>
                  <a:lnTo>
                    <a:pt x="21341" y="267801"/>
                  </a:lnTo>
                  <a:lnTo>
                    <a:pt x="7322" y="288009"/>
                  </a:lnTo>
                  <a:lnTo>
                    <a:pt x="53" y="311381"/>
                  </a:lnTo>
                  <a:lnTo>
                    <a:pt x="0" y="335900"/>
                  </a:lnTo>
                  <a:lnTo>
                    <a:pt x="7625" y="359552"/>
                  </a:lnTo>
                  <a:lnTo>
                    <a:pt x="31802" y="387320"/>
                  </a:lnTo>
                  <a:lnTo>
                    <a:pt x="64831" y="401089"/>
                  </a:lnTo>
                  <a:lnTo>
                    <a:pt x="100467" y="399642"/>
                  </a:lnTo>
                  <a:lnTo>
                    <a:pt x="132466" y="381758"/>
                  </a:lnTo>
                  <a:lnTo>
                    <a:pt x="143271" y="371648"/>
                  </a:lnTo>
                  <a:lnTo>
                    <a:pt x="153944" y="361784"/>
                  </a:lnTo>
                  <a:lnTo>
                    <a:pt x="78406" y="361784"/>
                  </a:lnTo>
                  <a:lnTo>
                    <a:pt x="67188" y="359977"/>
                  </a:lnTo>
                  <a:lnTo>
                    <a:pt x="39629" y="327529"/>
                  </a:lnTo>
                  <a:lnTo>
                    <a:pt x="39210" y="319162"/>
                  </a:lnTo>
                  <a:lnTo>
                    <a:pt x="40892" y="311434"/>
                  </a:lnTo>
                  <a:lnTo>
                    <a:pt x="44371" y="304337"/>
                  </a:lnTo>
                  <a:lnTo>
                    <a:pt x="49345" y="297868"/>
                  </a:lnTo>
                  <a:lnTo>
                    <a:pt x="67563" y="278002"/>
                  </a:lnTo>
                  <a:lnTo>
                    <a:pt x="122560" y="218664"/>
                  </a:lnTo>
                  <a:lnTo>
                    <a:pt x="154387" y="183987"/>
                  </a:lnTo>
                  <a:lnTo>
                    <a:pt x="240205" y="90401"/>
                  </a:lnTo>
                  <a:lnTo>
                    <a:pt x="266896" y="62543"/>
                  </a:lnTo>
                  <a:lnTo>
                    <a:pt x="307726" y="41760"/>
                  </a:lnTo>
                  <a:lnTo>
                    <a:pt x="331846" y="39154"/>
                  </a:lnTo>
                  <a:lnTo>
                    <a:pt x="418194" y="39154"/>
                  </a:lnTo>
                  <a:lnTo>
                    <a:pt x="405526" y="27330"/>
                  </a:lnTo>
                  <a:lnTo>
                    <a:pt x="387943" y="15066"/>
                  </a:lnTo>
                  <a:lnTo>
                    <a:pt x="368434" y="6104"/>
                  </a:lnTo>
                  <a:lnTo>
                    <a:pt x="346715" y="1005"/>
                  </a:lnTo>
                  <a:lnTo>
                    <a:pt x="313880" y="0"/>
                  </a:lnTo>
                  <a:close/>
                </a:path>
                <a:path w="659765" h="701675">
                  <a:moveTo>
                    <a:pt x="288613" y="180736"/>
                  </a:moveTo>
                  <a:lnTo>
                    <a:pt x="253434" y="213006"/>
                  </a:lnTo>
                  <a:lnTo>
                    <a:pt x="147956" y="311434"/>
                  </a:lnTo>
                  <a:lnTo>
                    <a:pt x="136746" y="321976"/>
                  </a:lnTo>
                  <a:lnTo>
                    <a:pt x="107892" y="349233"/>
                  </a:lnTo>
                  <a:lnTo>
                    <a:pt x="98746" y="356260"/>
                  </a:lnTo>
                  <a:lnTo>
                    <a:pt x="88921" y="360494"/>
                  </a:lnTo>
                  <a:lnTo>
                    <a:pt x="78406" y="361784"/>
                  </a:lnTo>
                  <a:lnTo>
                    <a:pt x="153944" y="361784"/>
                  </a:lnTo>
                  <a:lnTo>
                    <a:pt x="197188" y="321941"/>
                  </a:lnTo>
                  <a:lnTo>
                    <a:pt x="225444" y="295351"/>
                  </a:lnTo>
                  <a:lnTo>
                    <a:pt x="247465" y="273458"/>
                  </a:lnTo>
                  <a:lnTo>
                    <a:pt x="289719" y="273458"/>
                  </a:lnTo>
                  <a:lnTo>
                    <a:pt x="288930" y="184857"/>
                  </a:lnTo>
                  <a:lnTo>
                    <a:pt x="288803" y="183714"/>
                  </a:lnTo>
                  <a:lnTo>
                    <a:pt x="288613" y="180736"/>
                  </a:lnTo>
                  <a:close/>
                </a:path>
                <a:path w="659765" h="701675">
                  <a:moveTo>
                    <a:pt x="418194" y="39154"/>
                  </a:moveTo>
                  <a:lnTo>
                    <a:pt x="331846" y="39154"/>
                  </a:lnTo>
                  <a:lnTo>
                    <a:pt x="353566" y="43438"/>
                  </a:lnTo>
                  <a:lnTo>
                    <a:pt x="373226" y="53777"/>
                  </a:lnTo>
                  <a:lnTo>
                    <a:pt x="391165" y="69338"/>
                  </a:lnTo>
                  <a:lnTo>
                    <a:pt x="501150" y="184012"/>
                  </a:lnTo>
                  <a:lnTo>
                    <a:pt x="546289" y="231132"/>
                  </a:lnTo>
                  <a:lnTo>
                    <a:pt x="556583" y="241785"/>
                  </a:lnTo>
                  <a:lnTo>
                    <a:pt x="606430" y="292508"/>
                  </a:lnTo>
                  <a:lnTo>
                    <a:pt x="615671" y="306098"/>
                  </a:lnTo>
                  <a:lnTo>
                    <a:pt x="618916" y="320854"/>
                  </a:lnTo>
                  <a:lnTo>
                    <a:pt x="616173" y="335432"/>
                  </a:lnTo>
                  <a:lnTo>
                    <a:pt x="607446" y="348490"/>
                  </a:lnTo>
                  <a:lnTo>
                    <a:pt x="594400" y="357511"/>
                  </a:lnTo>
                  <a:lnTo>
                    <a:pt x="579895" y="360539"/>
                  </a:lnTo>
                  <a:lnTo>
                    <a:pt x="647664" y="360539"/>
                  </a:lnTo>
                  <a:lnTo>
                    <a:pt x="653704" y="351415"/>
                  </a:lnTo>
                  <a:lnTo>
                    <a:pt x="659548" y="321941"/>
                  </a:lnTo>
                  <a:lnTo>
                    <a:pt x="654105" y="292267"/>
                  </a:lnTo>
                  <a:lnTo>
                    <a:pt x="637291" y="265915"/>
                  </a:lnTo>
                  <a:lnTo>
                    <a:pt x="624445" y="252707"/>
                  </a:lnTo>
                  <a:lnTo>
                    <a:pt x="598394" y="226563"/>
                  </a:lnTo>
                  <a:lnTo>
                    <a:pt x="585475" y="213356"/>
                  </a:lnTo>
                  <a:lnTo>
                    <a:pt x="557235" y="183987"/>
                  </a:lnTo>
                  <a:lnTo>
                    <a:pt x="421645" y="42376"/>
                  </a:lnTo>
                  <a:lnTo>
                    <a:pt x="418194" y="391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3002323" y="3844188"/>
            <a:ext cx="2952750" cy="5375122"/>
            <a:chOff x="13002323" y="3844188"/>
            <a:chExt cx="2952750" cy="5375122"/>
          </a:xfrm>
        </p:grpSpPr>
        <p:sp>
          <p:nvSpPr>
            <p:cNvPr id="49" name="object 49"/>
            <p:cNvSpPr/>
            <p:nvPr/>
          </p:nvSpPr>
          <p:spPr>
            <a:xfrm>
              <a:off x="13002323" y="3844188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248" y="0"/>
                  </a:moveTo>
                  <a:lnTo>
                    <a:pt x="1427520" y="789"/>
                  </a:lnTo>
                  <a:lnTo>
                    <a:pt x="1379187" y="3139"/>
                  </a:lnTo>
                  <a:lnTo>
                    <a:pt x="1331274" y="7028"/>
                  </a:lnTo>
                  <a:lnTo>
                    <a:pt x="1283803" y="12430"/>
                  </a:lnTo>
                  <a:lnTo>
                    <a:pt x="1236800" y="19321"/>
                  </a:lnTo>
                  <a:lnTo>
                    <a:pt x="1190289" y="27676"/>
                  </a:lnTo>
                  <a:lnTo>
                    <a:pt x="1144295" y="37472"/>
                  </a:lnTo>
                  <a:lnTo>
                    <a:pt x="1098841" y="48683"/>
                  </a:lnTo>
                  <a:lnTo>
                    <a:pt x="1053952" y="61287"/>
                  </a:lnTo>
                  <a:lnTo>
                    <a:pt x="1009652" y="75258"/>
                  </a:lnTo>
                  <a:lnTo>
                    <a:pt x="965965" y="90571"/>
                  </a:lnTo>
                  <a:lnTo>
                    <a:pt x="922916" y="107204"/>
                  </a:lnTo>
                  <a:lnTo>
                    <a:pt x="880530" y="125131"/>
                  </a:lnTo>
                  <a:lnTo>
                    <a:pt x="838830" y="144328"/>
                  </a:lnTo>
                  <a:lnTo>
                    <a:pt x="797841" y="164771"/>
                  </a:lnTo>
                  <a:lnTo>
                    <a:pt x="757587" y="186435"/>
                  </a:lnTo>
                  <a:lnTo>
                    <a:pt x="718092" y="209297"/>
                  </a:lnTo>
                  <a:lnTo>
                    <a:pt x="679382" y="233331"/>
                  </a:lnTo>
                  <a:lnTo>
                    <a:pt x="641479" y="258514"/>
                  </a:lnTo>
                  <a:lnTo>
                    <a:pt x="604409" y="284822"/>
                  </a:lnTo>
                  <a:lnTo>
                    <a:pt x="568195" y="312229"/>
                  </a:lnTo>
                  <a:lnTo>
                    <a:pt x="532863" y="340712"/>
                  </a:lnTo>
                  <a:lnTo>
                    <a:pt x="498436" y="370246"/>
                  </a:lnTo>
                  <a:lnTo>
                    <a:pt x="464938" y="400807"/>
                  </a:lnTo>
                  <a:lnTo>
                    <a:pt x="432395" y="432370"/>
                  </a:lnTo>
                  <a:lnTo>
                    <a:pt x="400830" y="464912"/>
                  </a:lnTo>
                  <a:lnTo>
                    <a:pt x="370267" y="498408"/>
                  </a:lnTo>
                  <a:lnTo>
                    <a:pt x="340732" y="532834"/>
                  </a:lnTo>
                  <a:lnTo>
                    <a:pt x="312248" y="568165"/>
                  </a:lnTo>
                  <a:lnTo>
                    <a:pt x="284839" y="604377"/>
                  </a:lnTo>
                  <a:lnTo>
                    <a:pt x="258531" y="641446"/>
                  </a:lnTo>
                  <a:lnTo>
                    <a:pt x="233346" y="679348"/>
                  </a:lnTo>
                  <a:lnTo>
                    <a:pt x="209310" y="718057"/>
                  </a:lnTo>
                  <a:lnTo>
                    <a:pt x="186447" y="757550"/>
                  </a:lnTo>
                  <a:lnTo>
                    <a:pt x="164782" y="797803"/>
                  </a:lnTo>
                  <a:lnTo>
                    <a:pt x="144338" y="838791"/>
                  </a:lnTo>
                  <a:lnTo>
                    <a:pt x="125139" y="880490"/>
                  </a:lnTo>
                  <a:lnTo>
                    <a:pt x="107211" y="922876"/>
                  </a:lnTo>
                  <a:lnTo>
                    <a:pt x="90578" y="965924"/>
                  </a:lnTo>
                  <a:lnTo>
                    <a:pt x="75263" y="1009609"/>
                  </a:lnTo>
                  <a:lnTo>
                    <a:pt x="61291" y="1053909"/>
                  </a:lnTo>
                  <a:lnTo>
                    <a:pt x="48687" y="1098797"/>
                  </a:lnTo>
                  <a:lnTo>
                    <a:pt x="37474" y="1144251"/>
                  </a:lnTo>
                  <a:lnTo>
                    <a:pt x="27678" y="1190245"/>
                  </a:lnTo>
                  <a:lnTo>
                    <a:pt x="19322" y="1236756"/>
                  </a:lnTo>
                  <a:lnTo>
                    <a:pt x="12431" y="1283758"/>
                  </a:lnTo>
                  <a:lnTo>
                    <a:pt x="7029" y="1331229"/>
                  </a:lnTo>
                  <a:lnTo>
                    <a:pt x="3140" y="1379142"/>
                  </a:lnTo>
                  <a:lnTo>
                    <a:pt x="789" y="1427475"/>
                  </a:lnTo>
                  <a:lnTo>
                    <a:pt x="0" y="1476203"/>
                  </a:lnTo>
                  <a:lnTo>
                    <a:pt x="789" y="1524932"/>
                  </a:lnTo>
                  <a:lnTo>
                    <a:pt x="3140" y="1573266"/>
                  </a:lnTo>
                  <a:lnTo>
                    <a:pt x="7029" y="1621181"/>
                  </a:lnTo>
                  <a:lnTo>
                    <a:pt x="12431" y="1668653"/>
                  </a:lnTo>
                  <a:lnTo>
                    <a:pt x="19322" y="1715656"/>
                  </a:lnTo>
                  <a:lnTo>
                    <a:pt x="27678" y="1762168"/>
                  </a:lnTo>
                  <a:lnTo>
                    <a:pt x="37474" y="1808164"/>
                  </a:lnTo>
                  <a:lnTo>
                    <a:pt x="48687" y="1853618"/>
                  </a:lnTo>
                  <a:lnTo>
                    <a:pt x="61291" y="1898508"/>
                  </a:lnTo>
                  <a:lnTo>
                    <a:pt x="75263" y="1942809"/>
                  </a:lnTo>
                  <a:lnTo>
                    <a:pt x="90578" y="1986496"/>
                  </a:lnTo>
                  <a:lnTo>
                    <a:pt x="107211" y="2029545"/>
                  </a:lnTo>
                  <a:lnTo>
                    <a:pt x="125139" y="2071931"/>
                  </a:lnTo>
                  <a:lnTo>
                    <a:pt x="144338" y="2113631"/>
                  </a:lnTo>
                  <a:lnTo>
                    <a:pt x="164782" y="2154621"/>
                  </a:lnTo>
                  <a:lnTo>
                    <a:pt x="186447" y="2194875"/>
                  </a:lnTo>
                  <a:lnTo>
                    <a:pt x="209310" y="2234369"/>
                  </a:lnTo>
                  <a:lnTo>
                    <a:pt x="233346" y="2273080"/>
                  </a:lnTo>
                  <a:lnTo>
                    <a:pt x="258531" y="2310983"/>
                  </a:lnTo>
                  <a:lnTo>
                    <a:pt x="284839" y="2348053"/>
                  </a:lnTo>
                  <a:lnTo>
                    <a:pt x="312248" y="2384266"/>
                  </a:lnTo>
                  <a:lnTo>
                    <a:pt x="340732" y="2419598"/>
                  </a:lnTo>
                  <a:lnTo>
                    <a:pt x="370267" y="2454025"/>
                  </a:lnTo>
                  <a:lnTo>
                    <a:pt x="400830" y="2487522"/>
                  </a:lnTo>
                  <a:lnTo>
                    <a:pt x="432395" y="2520065"/>
                  </a:lnTo>
                  <a:lnTo>
                    <a:pt x="464938" y="2551630"/>
                  </a:lnTo>
                  <a:lnTo>
                    <a:pt x="498436" y="2582192"/>
                  </a:lnTo>
                  <a:lnTo>
                    <a:pt x="532863" y="2611727"/>
                  </a:lnTo>
                  <a:lnTo>
                    <a:pt x="568195" y="2640211"/>
                  </a:lnTo>
                  <a:lnTo>
                    <a:pt x="604409" y="2667619"/>
                  </a:lnTo>
                  <a:lnTo>
                    <a:pt x="641479" y="2693927"/>
                  </a:lnTo>
                  <a:lnTo>
                    <a:pt x="679382" y="2719111"/>
                  </a:lnTo>
                  <a:lnTo>
                    <a:pt x="718092" y="2743146"/>
                  </a:lnTo>
                  <a:lnTo>
                    <a:pt x="757587" y="2766008"/>
                  </a:lnTo>
                  <a:lnTo>
                    <a:pt x="797841" y="2787674"/>
                  </a:lnTo>
                  <a:lnTo>
                    <a:pt x="838830" y="2808117"/>
                  </a:lnTo>
                  <a:lnTo>
                    <a:pt x="880530" y="2827315"/>
                  </a:lnTo>
                  <a:lnTo>
                    <a:pt x="922916" y="2845243"/>
                  </a:lnTo>
                  <a:lnTo>
                    <a:pt x="965965" y="2861876"/>
                  </a:lnTo>
                  <a:lnTo>
                    <a:pt x="1009652" y="2877190"/>
                  </a:lnTo>
                  <a:lnTo>
                    <a:pt x="1053952" y="2891162"/>
                  </a:lnTo>
                  <a:lnTo>
                    <a:pt x="1098841" y="2903765"/>
                  </a:lnTo>
                  <a:lnTo>
                    <a:pt x="1144295" y="2914978"/>
                  </a:lnTo>
                  <a:lnTo>
                    <a:pt x="1190289" y="2924774"/>
                  </a:lnTo>
                  <a:lnTo>
                    <a:pt x="1236800" y="2933129"/>
                  </a:lnTo>
                  <a:lnTo>
                    <a:pt x="1283803" y="2940020"/>
                  </a:lnTo>
                  <a:lnTo>
                    <a:pt x="1331274" y="2945422"/>
                  </a:lnTo>
                  <a:lnTo>
                    <a:pt x="1379187" y="2949311"/>
                  </a:lnTo>
                  <a:lnTo>
                    <a:pt x="1427520" y="2951662"/>
                  </a:lnTo>
                  <a:lnTo>
                    <a:pt x="1476248" y="2952451"/>
                  </a:lnTo>
                  <a:lnTo>
                    <a:pt x="1524975" y="2951662"/>
                  </a:lnTo>
                  <a:lnTo>
                    <a:pt x="1573308" y="2949311"/>
                  </a:lnTo>
                  <a:lnTo>
                    <a:pt x="1621221" y="2945422"/>
                  </a:lnTo>
                  <a:lnTo>
                    <a:pt x="1668692" y="2940020"/>
                  </a:lnTo>
                  <a:lnTo>
                    <a:pt x="1715695" y="2933129"/>
                  </a:lnTo>
                  <a:lnTo>
                    <a:pt x="1762206" y="2924774"/>
                  </a:lnTo>
                  <a:lnTo>
                    <a:pt x="1808200" y="2914978"/>
                  </a:lnTo>
                  <a:lnTo>
                    <a:pt x="1853654" y="2903765"/>
                  </a:lnTo>
                  <a:lnTo>
                    <a:pt x="1898543" y="2891162"/>
                  </a:lnTo>
                  <a:lnTo>
                    <a:pt x="1942843" y="2877190"/>
                  </a:lnTo>
                  <a:lnTo>
                    <a:pt x="1986530" y="2861876"/>
                  </a:lnTo>
                  <a:lnTo>
                    <a:pt x="2029579" y="2845243"/>
                  </a:lnTo>
                  <a:lnTo>
                    <a:pt x="2071965" y="2827315"/>
                  </a:lnTo>
                  <a:lnTo>
                    <a:pt x="2113665" y="2808117"/>
                  </a:lnTo>
                  <a:lnTo>
                    <a:pt x="2154654" y="2787674"/>
                  </a:lnTo>
                  <a:lnTo>
                    <a:pt x="2194908" y="2766008"/>
                  </a:lnTo>
                  <a:lnTo>
                    <a:pt x="2234403" y="2743146"/>
                  </a:lnTo>
                  <a:lnTo>
                    <a:pt x="2273113" y="2719111"/>
                  </a:lnTo>
                  <a:lnTo>
                    <a:pt x="2311016" y="2693927"/>
                  </a:lnTo>
                  <a:lnTo>
                    <a:pt x="2348086" y="2667619"/>
                  </a:lnTo>
                  <a:lnTo>
                    <a:pt x="2384300" y="2640211"/>
                  </a:lnTo>
                  <a:lnTo>
                    <a:pt x="2419632" y="2611727"/>
                  </a:lnTo>
                  <a:lnTo>
                    <a:pt x="2454059" y="2582192"/>
                  </a:lnTo>
                  <a:lnTo>
                    <a:pt x="2487557" y="2551630"/>
                  </a:lnTo>
                  <a:lnTo>
                    <a:pt x="2520100" y="2520065"/>
                  </a:lnTo>
                  <a:lnTo>
                    <a:pt x="2551665" y="2487522"/>
                  </a:lnTo>
                  <a:lnTo>
                    <a:pt x="2582228" y="2454025"/>
                  </a:lnTo>
                  <a:lnTo>
                    <a:pt x="2611763" y="2419598"/>
                  </a:lnTo>
                  <a:lnTo>
                    <a:pt x="2640247" y="2384266"/>
                  </a:lnTo>
                  <a:lnTo>
                    <a:pt x="2667656" y="2348053"/>
                  </a:lnTo>
                  <a:lnTo>
                    <a:pt x="2693964" y="2310983"/>
                  </a:lnTo>
                  <a:lnTo>
                    <a:pt x="2719149" y="2273080"/>
                  </a:lnTo>
                  <a:lnTo>
                    <a:pt x="2743185" y="2234369"/>
                  </a:lnTo>
                  <a:lnTo>
                    <a:pt x="2766048" y="2194875"/>
                  </a:lnTo>
                  <a:lnTo>
                    <a:pt x="2787713" y="2154621"/>
                  </a:lnTo>
                  <a:lnTo>
                    <a:pt x="2808157" y="2113631"/>
                  </a:lnTo>
                  <a:lnTo>
                    <a:pt x="2827356" y="2071931"/>
                  </a:lnTo>
                  <a:lnTo>
                    <a:pt x="2845284" y="2029545"/>
                  </a:lnTo>
                  <a:lnTo>
                    <a:pt x="2861917" y="1986496"/>
                  </a:lnTo>
                  <a:lnTo>
                    <a:pt x="2877232" y="1942809"/>
                  </a:lnTo>
                  <a:lnTo>
                    <a:pt x="2891204" y="1898508"/>
                  </a:lnTo>
                  <a:lnTo>
                    <a:pt x="2903808" y="1853618"/>
                  </a:lnTo>
                  <a:lnTo>
                    <a:pt x="2915021" y="1808164"/>
                  </a:lnTo>
                  <a:lnTo>
                    <a:pt x="2924817" y="1762168"/>
                  </a:lnTo>
                  <a:lnTo>
                    <a:pt x="2933173" y="1715656"/>
                  </a:lnTo>
                  <a:lnTo>
                    <a:pt x="2940064" y="1668653"/>
                  </a:lnTo>
                  <a:lnTo>
                    <a:pt x="2945466" y="1621181"/>
                  </a:lnTo>
                  <a:lnTo>
                    <a:pt x="2949355" y="1573266"/>
                  </a:lnTo>
                  <a:lnTo>
                    <a:pt x="2951706" y="1524932"/>
                  </a:lnTo>
                  <a:lnTo>
                    <a:pt x="2952496" y="1476203"/>
                  </a:lnTo>
                  <a:lnTo>
                    <a:pt x="2951706" y="1427475"/>
                  </a:lnTo>
                  <a:lnTo>
                    <a:pt x="2949355" y="1379142"/>
                  </a:lnTo>
                  <a:lnTo>
                    <a:pt x="2945466" y="1331229"/>
                  </a:lnTo>
                  <a:lnTo>
                    <a:pt x="2940064" y="1283758"/>
                  </a:lnTo>
                  <a:lnTo>
                    <a:pt x="2933173" y="1236756"/>
                  </a:lnTo>
                  <a:lnTo>
                    <a:pt x="2924817" y="1190245"/>
                  </a:lnTo>
                  <a:lnTo>
                    <a:pt x="2915021" y="1144251"/>
                  </a:lnTo>
                  <a:lnTo>
                    <a:pt x="2903808" y="1098797"/>
                  </a:lnTo>
                  <a:lnTo>
                    <a:pt x="2891204" y="1053909"/>
                  </a:lnTo>
                  <a:lnTo>
                    <a:pt x="2877232" y="1009609"/>
                  </a:lnTo>
                  <a:lnTo>
                    <a:pt x="2861917" y="965924"/>
                  </a:lnTo>
                  <a:lnTo>
                    <a:pt x="2845284" y="922876"/>
                  </a:lnTo>
                  <a:lnTo>
                    <a:pt x="2827356" y="880490"/>
                  </a:lnTo>
                  <a:lnTo>
                    <a:pt x="2808157" y="838791"/>
                  </a:lnTo>
                  <a:lnTo>
                    <a:pt x="2787713" y="797803"/>
                  </a:lnTo>
                  <a:lnTo>
                    <a:pt x="2766048" y="757550"/>
                  </a:lnTo>
                  <a:lnTo>
                    <a:pt x="2743185" y="718057"/>
                  </a:lnTo>
                  <a:lnTo>
                    <a:pt x="2719149" y="679348"/>
                  </a:lnTo>
                  <a:lnTo>
                    <a:pt x="2693964" y="641446"/>
                  </a:lnTo>
                  <a:lnTo>
                    <a:pt x="2667656" y="604377"/>
                  </a:lnTo>
                  <a:lnTo>
                    <a:pt x="2640247" y="568165"/>
                  </a:lnTo>
                  <a:lnTo>
                    <a:pt x="2611763" y="532834"/>
                  </a:lnTo>
                  <a:lnTo>
                    <a:pt x="2582228" y="498408"/>
                  </a:lnTo>
                  <a:lnTo>
                    <a:pt x="2551665" y="464912"/>
                  </a:lnTo>
                  <a:lnTo>
                    <a:pt x="2520100" y="432370"/>
                  </a:lnTo>
                  <a:lnTo>
                    <a:pt x="2487557" y="400807"/>
                  </a:lnTo>
                  <a:lnTo>
                    <a:pt x="2454059" y="370246"/>
                  </a:lnTo>
                  <a:lnTo>
                    <a:pt x="2419632" y="340712"/>
                  </a:lnTo>
                  <a:lnTo>
                    <a:pt x="2384300" y="312229"/>
                  </a:lnTo>
                  <a:lnTo>
                    <a:pt x="2348086" y="284822"/>
                  </a:lnTo>
                  <a:lnTo>
                    <a:pt x="2311016" y="258514"/>
                  </a:lnTo>
                  <a:lnTo>
                    <a:pt x="2273113" y="233331"/>
                  </a:lnTo>
                  <a:lnTo>
                    <a:pt x="2234403" y="209297"/>
                  </a:lnTo>
                  <a:lnTo>
                    <a:pt x="2194908" y="186435"/>
                  </a:lnTo>
                  <a:lnTo>
                    <a:pt x="2154654" y="164771"/>
                  </a:lnTo>
                  <a:lnTo>
                    <a:pt x="2113665" y="144328"/>
                  </a:lnTo>
                  <a:lnTo>
                    <a:pt x="2071965" y="125131"/>
                  </a:lnTo>
                  <a:lnTo>
                    <a:pt x="2029579" y="107204"/>
                  </a:lnTo>
                  <a:lnTo>
                    <a:pt x="1986530" y="90571"/>
                  </a:lnTo>
                  <a:lnTo>
                    <a:pt x="1942843" y="75258"/>
                  </a:lnTo>
                  <a:lnTo>
                    <a:pt x="1898543" y="61287"/>
                  </a:lnTo>
                  <a:lnTo>
                    <a:pt x="1853654" y="48683"/>
                  </a:lnTo>
                  <a:lnTo>
                    <a:pt x="1808200" y="37472"/>
                  </a:lnTo>
                  <a:lnTo>
                    <a:pt x="1762206" y="27676"/>
                  </a:lnTo>
                  <a:lnTo>
                    <a:pt x="1715695" y="19321"/>
                  </a:lnTo>
                  <a:lnTo>
                    <a:pt x="1668692" y="12430"/>
                  </a:lnTo>
                  <a:lnTo>
                    <a:pt x="1621221" y="7028"/>
                  </a:lnTo>
                  <a:lnTo>
                    <a:pt x="1573308" y="3139"/>
                  </a:lnTo>
                  <a:lnTo>
                    <a:pt x="1524975" y="789"/>
                  </a:lnTo>
                  <a:lnTo>
                    <a:pt x="1476248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23163" y="3995039"/>
              <a:ext cx="2694432" cy="522427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24636" y="4187609"/>
              <a:ext cx="2565622" cy="498829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3828140" y="45474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71" y="0"/>
                  </a:moveTo>
                  <a:lnTo>
                    <a:pt x="647477" y="1627"/>
                  </a:lnTo>
                  <a:lnTo>
                    <a:pt x="600744" y="6441"/>
                  </a:lnTo>
                  <a:lnTo>
                    <a:pt x="554977" y="14335"/>
                  </a:lnTo>
                  <a:lnTo>
                    <a:pt x="510278" y="25205"/>
                  </a:lnTo>
                  <a:lnTo>
                    <a:pt x="466751" y="38945"/>
                  </a:lnTo>
                  <a:lnTo>
                    <a:pt x="424499" y="55450"/>
                  </a:lnTo>
                  <a:lnTo>
                    <a:pt x="383626" y="74616"/>
                  </a:lnTo>
                  <a:lnTo>
                    <a:pt x="344235" y="96336"/>
                  </a:lnTo>
                  <a:lnTo>
                    <a:pt x="306430" y="120507"/>
                  </a:lnTo>
                  <a:lnTo>
                    <a:pt x="270315" y="147023"/>
                  </a:lnTo>
                  <a:lnTo>
                    <a:pt x="235992" y="175779"/>
                  </a:lnTo>
                  <a:lnTo>
                    <a:pt x="203565" y="206669"/>
                  </a:lnTo>
                  <a:lnTo>
                    <a:pt x="173137" y="239589"/>
                  </a:lnTo>
                  <a:lnTo>
                    <a:pt x="144813" y="274434"/>
                  </a:lnTo>
                  <a:lnTo>
                    <a:pt x="118695" y="311098"/>
                  </a:lnTo>
                  <a:lnTo>
                    <a:pt x="94887" y="349477"/>
                  </a:lnTo>
                  <a:lnTo>
                    <a:pt x="73493" y="389465"/>
                  </a:lnTo>
                  <a:lnTo>
                    <a:pt x="54615" y="430958"/>
                  </a:lnTo>
                  <a:lnTo>
                    <a:pt x="38358" y="473850"/>
                  </a:lnTo>
                  <a:lnTo>
                    <a:pt x="24825" y="518035"/>
                  </a:lnTo>
                  <a:lnTo>
                    <a:pt x="14119" y="563410"/>
                  </a:lnTo>
                  <a:lnTo>
                    <a:pt x="6344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4" y="801367"/>
                  </a:lnTo>
                  <a:lnTo>
                    <a:pt x="14119" y="847826"/>
                  </a:lnTo>
                  <a:lnTo>
                    <a:pt x="24825" y="893200"/>
                  </a:lnTo>
                  <a:lnTo>
                    <a:pt x="38358" y="937386"/>
                  </a:lnTo>
                  <a:lnTo>
                    <a:pt x="54615" y="980278"/>
                  </a:lnTo>
                  <a:lnTo>
                    <a:pt x="73493" y="1021770"/>
                  </a:lnTo>
                  <a:lnTo>
                    <a:pt x="94887" y="1061759"/>
                  </a:lnTo>
                  <a:lnTo>
                    <a:pt x="118695" y="1100137"/>
                  </a:lnTo>
                  <a:lnTo>
                    <a:pt x="144813" y="1136802"/>
                  </a:lnTo>
                  <a:lnTo>
                    <a:pt x="173137" y="1171647"/>
                  </a:lnTo>
                  <a:lnTo>
                    <a:pt x="203565" y="1204567"/>
                  </a:lnTo>
                  <a:lnTo>
                    <a:pt x="235992" y="1235457"/>
                  </a:lnTo>
                  <a:lnTo>
                    <a:pt x="270315" y="1264213"/>
                  </a:lnTo>
                  <a:lnTo>
                    <a:pt x="306430" y="1290729"/>
                  </a:lnTo>
                  <a:lnTo>
                    <a:pt x="344235" y="1314899"/>
                  </a:lnTo>
                  <a:lnTo>
                    <a:pt x="383626" y="1336620"/>
                  </a:lnTo>
                  <a:lnTo>
                    <a:pt x="424499" y="1355786"/>
                  </a:lnTo>
                  <a:lnTo>
                    <a:pt x="466751" y="1372291"/>
                  </a:lnTo>
                  <a:lnTo>
                    <a:pt x="510278" y="1386031"/>
                  </a:lnTo>
                  <a:lnTo>
                    <a:pt x="554977" y="1396901"/>
                  </a:lnTo>
                  <a:lnTo>
                    <a:pt x="600744" y="1404795"/>
                  </a:lnTo>
                  <a:lnTo>
                    <a:pt x="647477" y="1409608"/>
                  </a:lnTo>
                  <a:lnTo>
                    <a:pt x="695071" y="1411236"/>
                  </a:lnTo>
                  <a:lnTo>
                    <a:pt x="742657" y="1409608"/>
                  </a:lnTo>
                  <a:lnTo>
                    <a:pt x="789382" y="1404795"/>
                  </a:lnTo>
                  <a:lnTo>
                    <a:pt x="835143" y="1396901"/>
                  </a:lnTo>
                  <a:lnTo>
                    <a:pt x="879836" y="1386031"/>
                  </a:lnTo>
                  <a:lnTo>
                    <a:pt x="923358" y="1372291"/>
                  </a:lnTo>
                  <a:lnTo>
                    <a:pt x="965605" y="1355786"/>
                  </a:lnTo>
                  <a:lnTo>
                    <a:pt x="1006474" y="1336620"/>
                  </a:lnTo>
                  <a:lnTo>
                    <a:pt x="1045861" y="1314899"/>
                  </a:lnTo>
                  <a:lnTo>
                    <a:pt x="1083663" y="1290729"/>
                  </a:lnTo>
                  <a:lnTo>
                    <a:pt x="1119775" y="1264213"/>
                  </a:lnTo>
                  <a:lnTo>
                    <a:pt x="1154096" y="1235457"/>
                  </a:lnTo>
                  <a:lnTo>
                    <a:pt x="1186521" y="1204567"/>
                  </a:lnTo>
                  <a:lnTo>
                    <a:pt x="1216946" y="1171647"/>
                  </a:lnTo>
                  <a:lnTo>
                    <a:pt x="1245269" y="1136802"/>
                  </a:lnTo>
                  <a:lnTo>
                    <a:pt x="1271386" y="1100137"/>
                  </a:lnTo>
                  <a:lnTo>
                    <a:pt x="1295193" y="1061759"/>
                  </a:lnTo>
                  <a:lnTo>
                    <a:pt x="1316586" y="1021770"/>
                  </a:lnTo>
                  <a:lnTo>
                    <a:pt x="1335463" y="980278"/>
                  </a:lnTo>
                  <a:lnTo>
                    <a:pt x="1351720" y="937386"/>
                  </a:lnTo>
                  <a:lnTo>
                    <a:pt x="1365253" y="893200"/>
                  </a:lnTo>
                  <a:lnTo>
                    <a:pt x="1375959" y="847826"/>
                  </a:lnTo>
                  <a:lnTo>
                    <a:pt x="1383734" y="801367"/>
                  </a:lnTo>
                  <a:lnTo>
                    <a:pt x="1388475" y="753929"/>
                  </a:lnTo>
                  <a:lnTo>
                    <a:pt x="1390078" y="705618"/>
                  </a:lnTo>
                  <a:lnTo>
                    <a:pt x="1388475" y="657306"/>
                  </a:lnTo>
                  <a:lnTo>
                    <a:pt x="1383734" y="609869"/>
                  </a:lnTo>
                  <a:lnTo>
                    <a:pt x="1375959" y="563410"/>
                  </a:lnTo>
                  <a:lnTo>
                    <a:pt x="1365253" y="518035"/>
                  </a:lnTo>
                  <a:lnTo>
                    <a:pt x="1351720" y="473850"/>
                  </a:lnTo>
                  <a:lnTo>
                    <a:pt x="1335463" y="430958"/>
                  </a:lnTo>
                  <a:lnTo>
                    <a:pt x="1316586" y="389465"/>
                  </a:lnTo>
                  <a:lnTo>
                    <a:pt x="1295193" y="349477"/>
                  </a:lnTo>
                  <a:lnTo>
                    <a:pt x="1271386" y="311098"/>
                  </a:lnTo>
                  <a:lnTo>
                    <a:pt x="1245269" y="274434"/>
                  </a:lnTo>
                  <a:lnTo>
                    <a:pt x="1216946" y="239589"/>
                  </a:lnTo>
                  <a:lnTo>
                    <a:pt x="1186521" y="206669"/>
                  </a:lnTo>
                  <a:lnTo>
                    <a:pt x="1154096" y="175779"/>
                  </a:lnTo>
                  <a:lnTo>
                    <a:pt x="1119775" y="147023"/>
                  </a:lnTo>
                  <a:lnTo>
                    <a:pt x="1083663" y="120507"/>
                  </a:lnTo>
                  <a:lnTo>
                    <a:pt x="1045861" y="96336"/>
                  </a:lnTo>
                  <a:lnTo>
                    <a:pt x="1006474" y="74616"/>
                  </a:lnTo>
                  <a:lnTo>
                    <a:pt x="965605" y="55450"/>
                  </a:lnTo>
                  <a:lnTo>
                    <a:pt x="923358" y="38945"/>
                  </a:lnTo>
                  <a:lnTo>
                    <a:pt x="879836" y="25205"/>
                  </a:lnTo>
                  <a:lnTo>
                    <a:pt x="835143" y="14335"/>
                  </a:lnTo>
                  <a:lnTo>
                    <a:pt x="789382" y="6441"/>
                  </a:lnTo>
                  <a:lnTo>
                    <a:pt x="742657" y="1627"/>
                  </a:lnTo>
                  <a:lnTo>
                    <a:pt x="69507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3224637" y="7231050"/>
            <a:ext cx="2566035" cy="194500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86055" marR="258445" algn="ctr">
              <a:lnSpc>
                <a:spcPts val="2480"/>
              </a:lnSpc>
              <a:spcBef>
                <a:spcPts val="555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Заб</a:t>
            </a:r>
            <a:r>
              <a:rPr sz="2400" spc="-50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ле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ва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е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мост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ь 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растет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во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всем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мире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3680375" y="4933645"/>
            <a:ext cx="1574800" cy="2115185"/>
            <a:chOff x="13680375" y="4933645"/>
            <a:chExt cx="1574800" cy="2115185"/>
          </a:xfrm>
        </p:grpSpPr>
        <p:sp>
          <p:nvSpPr>
            <p:cNvPr id="55" name="object 55"/>
            <p:cNvSpPr/>
            <p:nvPr/>
          </p:nvSpPr>
          <p:spPr>
            <a:xfrm>
              <a:off x="13680375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772768" y="7035857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59">
                  <a:moveTo>
                    <a:pt x="0" y="0"/>
                  </a:moveTo>
                  <a:lnTo>
                    <a:pt x="1432559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248317" y="7035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699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179886" y="4933645"/>
              <a:ext cx="714375" cy="715010"/>
            </a:xfrm>
            <a:custGeom>
              <a:avLst/>
              <a:gdLst/>
              <a:ahLst/>
              <a:cxnLst/>
              <a:rect l="l" t="t" r="r" b="b"/>
              <a:pathLst>
                <a:path w="714375" h="715010">
                  <a:moveTo>
                    <a:pt x="10397" y="326389"/>
                  </a:moveTo>
                  <a:lnTo>
                    <a:pt x="552" y="326389"/>
                  </a:lnTo>
                  <a:lnTo>
                    <a:pt x="361" y="327660"/>
                  </a:lnTo>
                  <a:lnTo>
                    <a:pt x="298" y="328930"/>
                  </a:lnTo>
                  <a:lnTo>
                    <a:pt x="53" y="340360"/>
                  </a:lnTo>
                  <a:lnTo>
                    <a:pt x="0" y="367030"/>
                  </a:lnTo>
                  <a:lnTo>
                    <a:pt x="119" y="375920"/>
                  </a:lnTo>
                  <a:lnTo>
                    <a:pt x="6426" y="431800"/>
                  </a:lnTo>
                  <a:lnTo>
                    <a:pt x="31969" y="509270"/>
                  </a:lnTo>
                  <a:lnTo>
                    <a:pt x="56487" y="553720"/>
                  </a:lnTo>
                  <a:lnTo>
                    <a:pt x="87184" y="594360"/>
                  </a:lnTo>
                  <a:lnTo>
                    <a:pt x="124186" y="629920"/>
                  </a:lnTo>
                  <a:lnTo>
                    <a:pt x="164038" y="659130"/>
                  </a:lnTo>
                  <a:lnTo>
                    <a:pt x="206326" y="683260"/>
                  </a:lnTo>
                  <a:lnTo>
                    <a:pt x="251045" y="699770"/>
                  </a:lnTo>
                  <a:lnTo>
                    <a:pt x="298194" y="711200"/>
                  </a:lnTo>
                  <a:lnTo>
                    <a:pt x="347770" y="715010"/>
                  </a:lnTo>
                  <a:lnTo>
                    <a:pt x="382196" y="715010"/>
                  </a:lnTo>
                  <a:lnTo>
                    <a:pt x="416111" y="711200"/>
                  </a:lnTo>
                  <a:lnTo>
                    <a:pt x="449479" y="703580"/>
                  </a:lnTo>
                  <a:lnTo>
                    <a:pt x="482263" y="693420"/>
                  </a:lnTo>
                  <a:lnTo>
                    <a:pt x="504976" y="683260"/>
                  </a:lnTo>
                  <a:lnTo>
                    <a:pt x="324973" y="683260"/>
                  </a:lnTo>
                  <a:lnTo>
                    <a:pt x="319449" y="678180"/>
                  </a:lnTo>
                  <a:lnTo>
                    <a:pt x="308163" y="668020"/>
                  </a:lnTo>
                  <a:lnTo>
                    <a:pt x="259378" y="668020"/>
                  </a:lnTo>
                  <a:lnTo>
                    <a:pt x="259211" y="667687"/>
                  </a:lnTo>
                  <a:lnTo>
                    <a:pt x="220404" y="652780"/>
                  </a:lnTo>
                  <a:lnTo>
                    <a:pt x="183352" y="633730"/>
                  </a:lnTo>
                  <a:lnTo>
                    <a:pt x="148991" y="608330"/>
                  </a:lnTo>
                  <a:lnTo>
                    <a:pt x="117392" y="579120"/>
                  </a:lnTo>
                  <a:lnTo>
                    <a:pt x="253588" y="579120"/>
                  </a:lnTo>
                  <a:lnTo>
                    <a:pt x="283738" y="577850"/>
                  </a:lnTo>
                  <a:lnTo>
                    <a:pt x="638504" y="577850"/>
                  </a:lnTo>
                  <a:lnTo>
                    <a:pt x="657777" y="551180"/>
                  </a:lnTo>
                  <a:lnTo>
                    <a:pt x="661272" y="544830"/>
                  </a:lnTo>
                  <a:lnTo>
                    <a:pt x="91039" y="544830"/>
                  </a:lnTo>
                  <a:lnTo>
                    <a:pt x="89579" y="543560"/>
                  </a:lnTo>
                  <a:lnTo>
                    <a:pt x="57614" y="485139"/>
                  </a:lnTo>
                  <a:lnTo>
                    <a:pt x="38525" y="424180"/>
                  </a:lnTo>
                  <a:lnTo>
                    <a:pt x="32302" y="381000"/>
                  </a:lnTo>
                  <a:lnTo>
                    <a:pt x="32429" y="379730"/>
                  </a:lnTo>
                  <a:lnTo>
                    <a:pt x="32556" y="375920"/>
                  </a:lnTo>
                  <a:lnTo>
                    <a:pt x="184084" y="375920"/>
                  </a:lnTo>
                  <a:lnTo>
                    <a:pt x="184003" y="374650"/>
                  </a:lnTo>
                  <a:lnTo>
                    <a:pt x="442956" y="374650"/>
                  </a:lnTo>
                  <a:lnTo>
                    <a:pt x="443900" y="367030"/>
                  </a:lnTo>
                  <a:lnTo>
                    <a:pt x="446766" y="341630"/>
                  </a:lnTo>
                  <a:lnTo>
                    <a:pt x="32302" y="341630"/>
                  </a:lnTo>
                  <a:lnTo>
                    <a:pt x="32302" y="327660"/>
                  </a:lnTo>
                  <a:lnTo>
                    <a:pt x="10397" y="326389"/>
                  </a:lnTo>
                  <a:close/>
                </a:path>
                <a:path w="714375" h="715010">
                  <a:moveTo>
                    <a:pt x="507282" y="577850"/>
                  </a:moveTo>
                  <a:lnTo>
                    <a:pt x="316138" y="577850"/>
                  </a:lnTo>
                  <a:lnTo>
                    <a:pt x="338054" y="579120"/>
                  </a:lnTo>
                  <a:lnTo>
                    <a:pt x="338054" y="683260"/>
                  </a:lnTo>
                  <a:lnTo>
                    <a:pt x="375392" y="683260"/>
                  </a:lnTo>
                  <a:lnTo>
                    <a:pt x="371265" y="681989"/>
                  </a:lnTo>
                  <a:lnTo>
                    <a:pt x="371265" y="580389"/>
                  </a:lnTo>
                  <a:lnTo>
                    <a:pt x="372598" y="579120"/>
                  </a:lnTo>
                  <a:lnTo>
                    <a:pt x="504805" y="579120"/>
                  </a:lnTo>
                  <a:lnTo>
                    <a:pt x="507282" y="577850"/>
                  </a:lnTo>
                  <a:close/>
                </a:path>
                <a:path w="714375" h="715010">
                  <a:moveTo>
                    <a:pt x="504805" y="579120"/>
                  </a:moveTo>
                  <a:lnTo>
                    <a:pt x="467721" y="579120"/>
                  </a:lnTo>
                  <a:lnTo>
                    <a:pt x="467086" y="580389"/>
                  </a:lnTo>
                  <a:lnTo>
                    <a:pt x="466705" y="581660"/>
                  </a:lnTo>
                  <a:lnTo>
                    <a:pt x="466134" y="582930"/>
                  </a:lnTo>
                  <a:lnTo>
                    <a:pt x="450038" y="608330"/>
                  </a:lnTo>
                  <a:lnTo>
                    <a:pt x="432145" y="631189"/>
                  </a:lnTo>
                  <a:lnTo>
                    <a:pt x="412323" y="654050"/>
                  </a:lnTo>
                  <a:lnTo>
                    <a:pt x="390442" y="674370"/>
                  </a:lnTo>
                  <a:lnTo>
                    <a:pt x="387775" y="676910"/>
                  </a:lnTo>
                  <a:lnTo>
                    <a:pt x="378758" y="683260"/>
                  </a:lnTo>
                  <a:lnTo>
                    <a:pt x="504976" y="683260"/>
                  </a:lnTo>
                  <a:lnTo>
                    <a:pt x="524851" y="674370"/>
                  </a:lnTo>
                  <a:lnTo>
                    <a:pt x="528945" y="671830"/>
                  </a:lnTo>
                  <a:lnTo>
                    <a:pt x="442131" y="671830"/>
                  </a:lnTo>
                  <a:lnTo>
                    <a:pt x="443718" y="669289"/>
                  </a:lnTo>
                  <a:lnTo>
                    <a:pt x="445242" y="666750"/>
                  </a:lnTo>
                  <a:lnTo>
                    <a:pt x="447020" y="665480"/>
                  </a:lnTo>
                  <a:lnTo>
                    <a:pt x="462943" y="646430"/>
                  </a:lnTo>
                  <a:lnTo>
                    <a:pt x="477341" y="626110"/>
                  </a:lnTo>
                  <a:lnTo>
                    <a:pt x="490454" y="605789"/>
                  </a:lnTo>
                  <a:lnTo>
                    <a:pt x="502519" y="584200"/>
                  </a:lnTo>
                  <a:lnTo>
                    <a:pt x="504805" y="579120"/>
                  </a:lnTo>
                  <a:close/>
                </a:path>
                <a:path w="714375" h="715010">
                  <a:moveTo>
                    <a:pt x="638504" y="577850"/>
                  </a:moveTo>
                  <a:lnTo>
                    <a:pt x="511854" y="577850"/>
                  </a:lnTo>
                  <a:lnTo>
                    <a:pt x="531227" y="579120"/>
                  </a:lnTo>
                  <a:lnTo>
                    <a:pt x="595864" y="579120"/>
                  </a:lnTo>
                  <a:lnTo>
                    <a:pt x="562247" y="610870"/>
                  </a:lnTo>
                  <a:lnTo>
                    <a:pt x="525570" y="636270"/>
                  </a:lnTo>
                  <a:lnTo>
                    <a:pt x="485797" y="656589"/>
                  </a:lnTo>
                  <a:lnTo>
                    <a:pt x="442893" y="671830"/>
                  </a:lnTo>
                  <a:lnTo>
                    <a:pt x="528945" y="671830"/>
                  </a:lnTo>
                  <a:lnTo>
                    <a:pt x="563740" y="650239"/>
                  </a:lnTo>
                  <a:lnTo>
                    <a:pt x="598885" y="622300"/>
                  </a:lnTo>
                  <a:lnTo>
                    <a:pt x="630245" y="589280"/>
                  </a:lnTo>
                  <a:lnTo>
                    <a:pt x="638504" y="577850"/>
                  </a:lnTo>
                  <a:close/>
                </a:path>
                <a:path w="714375" h="715010">
                  <a:moveTo>
                    <a:pt x="259211" y="667687"/>
                  </a:moveTo>
                  <a:lnTo>
                    <a:pt x="259378" y="668020"/>
                  </a:lnTo>
                  <a:lnTo>
                    <a:pt x="260076" y="668020"/>
                  </a:lnTo>
                  <a:lnTo>
                    <a:pt x="259211" y="667687"/>
                  </a:lnTo>
                  <a:close/>
                </a:path>
                <a:path w="714375" h="715010">
                  <a:moveTo>
                    <a:pt x="253588" y="579120"/>
                  </a:moveTo>
                  <a:lnTo>
                    <a:pt x="198037" y="579120"/>
                  </a:lnTo>
                  <a:lnTo>
                    <a:pt x="200005" y="580389"/>
                  </a:lnTo>
                  <a:lnTo>
                    <a:pt x="213484" y="603250"/>
                  </a:lnTo>
                  <a:lnTo>
                    <a:pt x="227159" y="624839"/>
                  </a:lnTo>
                  <a:lnTo>
                    <a:pt x="241942" y="645160"/>
                  </a:lnTo>
                  <a:lnTo>
                    <a:pt x="257981" y="665480"/>
                  </a:lnTo>
                  <a:lnTo>
                    <a:pt x="258743" y="666750"/>
                  </a:lnTo>
                  <a:lnTo>
                    <a:pt x="259211" y="667687"/>
                  </a:lnTo>
                  <a:lnTo>
                    <a:pt x="260076" y="668020"/>
                  </a:lnTo>
                  <a:lnTo>
                    <a:pt x="308163" y="668020"/>
                  </a:lnTo>
                  <a:lnTo>
                    <a:pt x="296878" y="657860"/>
                  </a:lnTo>
                  <a:lnTo>
                    <a:pt x="276237" y="636270"/>
                  </a:lnTo>
                  <a:lnTo>
                    <a:pt x="257691" y="612139"/>
                  </a:lnTo>
                  <a:lnTo>
                    <a:pt x="241407" y="586739"/>
                  </a:lnTo>
                  <a:lnTo>
                    <a:pt x="240328" y="584200"/>
                  </a:lnTo>
                  <a:lnTo>
                    <a:pt x="239439" y="582930"/>
                  </a:lnTo>
                  <a:lnTo>
                    <a:pt x="238423" y="580389"/>
                  </a:lnTo>
                  <a:lnTo>
                    <a:pt x="253588" y="579120"/>
                  </a:lnTo>
                  <a:close/>
                </a:path>
                <a:path w="714375" h="715010">
                  <a:moveTo>
                    <a:pt x="184084" y="375920"/>
                  </a:moveTo>
                  <a:lnTo>
                    <a:pt x="151237" y="375920"/>
                  </a:lnTo>
                  <a:lnTo>
                    <a:pt x="154913" y="417830"/>
                  </a:lnTo>
                  <a:lnTo>
                    <a:pt x="161548" y="461010"/>
                  </a:lnTo>
                  <a:lnTo>
                    <a:pt x="171552" y="502920"/>
                  </a:lnTo>
                  <a:lnTo>
                    <a:pt x="185337" y="544830"/>
                  </a:lnTo>
                  <a:lnTo>
                    <a:pt x="334562" y="544830"/>
                  </a:lnTo>
                  <a:lnTo>
                    <a:pt x="252292" y="543560"/>
                  </a:lnTo>
                  <a:lnTo>
                    <a:pt x="220135" y="543560"/>
                  </a:lnTo>
                  <a:lnTo>
                    <a:pt x="218865" y="539750"/>
                  </a:lnTo>
                  <a:lnTo>
                    <a:pt x="205743" y="502920"/>
                  </a:lnTo>
                  <a:lnTo>
                    <a:pt x="195854" y="464820"/>
                  </a:lnTo>
                  <a:lnTo>
                    <a:pt x="188977" y="426720"/>
                  </a:lnTo>
                  <a:lnTo>
                    <a:pt x="184892" y="388620"/>
                  </a:lnTo>
                  <a:lnTo>
                    <a:pt x="184084" y="375920"/>
                  </a:lnTo>
                  <a:close/>
                </a:path>
                <a:path w="714375" h="715010">
                  <a:moveTo>
                    <a:pt x="371709" y="374650"/>
                  </a:moveTo>
                  <a:lnTo>
                    <a:pt x="338118" y="374650"/>
                  </a:lnTo>
                  <a:lnTo>
                    <a:pt x="338118" y="544830"/>
                  </a:lnTo>
                  <a:lnTo>
                    <a:pt x="454338" y="544830"/>
                  </a:lnTo>
                  <a:lnTo>
                    <a:pt x="428192" y="543560"/>
                  </a:lnTo>
                  <a:lnTo>
                    <a:pt x="371709" y="543560"/>
                  </a:lnTo>
                  <a:lnTo>
                    <a:pt x="371709" y="374650"/>
                  </a:lnTo>
                  <a:close/>
                </a:path>
                <a:path w="714375" h="715010">
                  <a:moveTo>
                    <a:pt x="546017" y="448310"/>
                  </a:moveTo>
                  <a:lnTo>
                    <a:pt x="522898" y="450850"/>
                  </a:lnTo>
                  <a:lnTo>
                    <a:pt x="515283" y="452120"/>
                  </a:lnTo>
                  <a:lnTo>
                    <a:pt x="512870" y="452120"/>
                  </a:lnTo>
                  <a:lnTo>
                    <a:pt x="511854" y="453389"/>
                  </a:lnTo>
                  <a:lnTo>
                    <a:pt x="511346" y="455930"/>
                  </a:lnTo>
                  <a:lnTo>
                    <a:pt x="506410" y="477520"/>
                  </a:lnTo>
                  <a:lnTo>
                    <a:pt x="493611" y="519430"/>
                  </a:lnTo>
                  <a:lnTo>
                    <a:pt x="483533" y="544830"/>
                  </a:lnTo>
                  <a:lnTo>
                    <a:pt x="533571" y="544830"/>
                  </a:lnTo>
                  <a:lnTo>
                    <a:pt x="527221" y="543560"/>
                  </a:lnTo>
                  <a:lnTo>
                    <a:pt x="520109" y="543560"/>
                  </a:lnTo>
                  <a:lnTo>
                    <a:pt x="527764" y="520700"/>
                  </a:lnTo>
                  <a:lnTo>
                    <a:pt x="535015" y="496570"/>
                  </a:lnTo>
                  <a:lnTo>
                    <a:pt x="541290" y="473710"/>
                  </a:lnTo>
                  <a:lnTo>
                    <a:pt x="546017" y="448310"/>
                  </a:lnTo>
                  <a:close/>
                </a:path>
                <a:path w="714375" h="715010">
                  <a:moveTo>
                    <a:pt x="664762" y="176530"/>
                  </a:moveTo>
                  <a:lnTo>
                    <a:pt x="656697" y="177800"/>
                  </a:lnTo>
                  <a:lnTo>
                    <a:pt x="630218" y="182880"/>
                  </a:lnTo>
                  <a:lnTo>
                    <a:pt x="650620" y="219710"/>
                  </a:lnTo>
                  <a:lnTo>
                    <a:pt x="666182" y="259080"/>
                  </a:lnTo>
                  <a:lnTo>
                    <a:pt x="676447" y="299720"/>
                  </a:lnTo>
                  <a:lnTo>
                    <a:pt x="680954" y="342900"/>
                  </a:lnTo>
                  <a:lnTo>
                    <a:pt x="647363" y="342900"/>
                  </a:lnTo>
                  <a:lnTo>
                    <a:pt x="644950" y="374650"/>
                  </a:lnTo>
                  <a:lnTo>
                    <a:pt x="680637" y="374650"/>
                  </a:lnTo>
                  <a:lnTo>
                    <a:pt x="680637" y="379730"/>
                  </a:lnTo>
                  <a:lnTo>
                    <a:pt x="675636" y="421639"/>
                  </a:lnTo>
                  <a:lnTo>
                    <a:pt x="664635" y="462280"/>
                  </a:lnTo>
                  <a:lnTo>
                    <a:pt x="647537" y="502920"/>
                  </a:lnTo>
                  <a:lnTo>
                    <a:pt x="624566" y="542289"/>
                  </a:lnTo>
                  <a:lnTo>
                    <a:pt x="621963" y="543560"/>
                  </a:lnTo>
                  <a:lnTo>
                    <a:pt x="539984" y="543560"/>
                  </a:lnTo>
                  <a:lnTo>
                    <a:pt x="533571" y="544830"/>
                  </a:lnTo>
                  <a:lnTo>
                    <a:pt x="661272" y="544830"/>
                  </a:lnTo>
                  <a:lnTo>
                    <a:pt x="683640" y="504189"/>
                  </a:lnTo>
                  <a:lnTo>
                    <a:pt x="701584" y="454660"/>
                  </a:lnTo>
                  <a:lnTo>
                    <a:pt x="711754" y="403860"/>
                  </a:lnTo>
                  <a:lnTo>
                    <a:pt x="714291" y="351789"/>
                  </a:lnTo>
                  <a:lnTo>
                    <a:pt x="709339" y="297180"/>
                  </a:lnTo>
                  <a:lnTo>
                    <a:pt x="702995" y="267970"/>
                  </a:lnTo>
                  <a:lnTo>
                    <a:pt x="693837" y="238760"/>
                  </a:lnTo>
                  <a:lnTo>
                    <a:pt x="682237" y="210820"/>
                  </a:lnTo>
                  <a:lnTo>
                    <a:pt x="668572" y="182880"/>
                  </a:lnTo>
                  <a:lnTo>
                    <a:pt x="664762" y="176530"/>
                  </a:lnTo>
                  <a:close/>
                </a:path>
                <a:path w="714375" h="715010">
                  <a:moveTo>
                    <a:pt x="220389" y="175260"/>
                  </a:moveTo>
                  <a:lnTo>
                    <a:pt x="141204" y="175260"/>
                  </a:lnTo>
                  <a:lnTo>
                    <a:pt x="150766" y="176530"/>
                  </a:lnTo>
                  <a:lnTo>
                    <a:pt x="182035" y="176530"/>
                  </a:lnTo>
                  <a:lnTo>
                    <a:pt x="183495" y="177800"/>
                  </a:lnTo>
                  <a:lnTo>
                    <a:pt x="170471" y="217170"/>
                  </a:lnTo>
                  <a:lnTo>
                    <a:pt x="161072" y="259080"/>
                  </a:lnTo>
                  <a:lnTo>
                    <a:pt x="154804" y="299720"/>
                  </a:lnTo>
                  <a:lnTo>
                    <a:pt x="151174" y="341630"/>
                  </a:lnTo>
                  <a:lnTo>
                    <a:pt x="184194" y="341630"/>
                  </a:lnTo>
                  <a:lnTo>
                    <a:pt x="184003" y="340360"/>
                  </a:lnTo>
                  <a:lnTo>
                    <a:pt x="187847" y="299720"/>
                  </a:lnTo>
                  <a:lnTo>
                    <a:pt x="194592" y="259080"/>
                  </a:lnTo>
                  <a:lnTo>
                    <a:pt x="204551" y="218439"/>
                  </a:lnTo>
                  <a:lnTo>
                    <a:pt x="217976" y="179070"/>
                  </a:lnTo>
                  <a:lnTo>
                    <a:pt x="219055" y="176530"/>
                  </a:lnTo>
                  <a:lnTo>
                    <a:pt x="220389" y="175260"/>
                  </a:lnTo>
                  <a:close/>
                </a:path>
                <a:path w="714375" h="715010">
                  <a:moveTo>
                    <a:pt x="371709" y="176530"/>
                  </a:moveTo>
                  <a:lnTo>
                    <a:pt x="338181" y="176530"/>
                  </a:lnTo>
                  <a:lnTo>
                    <a:pt x="338181" y="341630"/>
                  </a:lnTo>
                  <a:lnTo>
                    <a:pt x="371709" y="341630"/>
                  </a:lnTo>
                  <a:lnTo>
                    <a:pt x="371709" y="176530"/>
                  </a:lnTo>
                  <a:close/>
                </a:path>
                <a:path w="714375" h="715010">
                  <a:moveTo>
                    <a:pt x="521506" y="176530"/>
                  </a:moveTo>
                  <a:lnTo>
                    <a:pt x="486327" y="176530"/>
                  </a:lnTo>
                  <a:lnTo>
                    <a:pt x="487343" y="180339"/>
                  </a:lnTo>
                  <a:lnTo>
                    <a:pt x="490819" y="190500"/>
                  </a:lnTo>
                  <a:lnTo>
                    <a:pt x="497844" y="210820"/>
                  </a:lnTo>
                  <a:lnTo>
                    <a:pt x="501249" y="220980"/>
                  </a:lnTo>
                  <a:lnTo>
                    <a:pt x="503593" y="228600"/>
                  </a:lnTo>
                  <a:lnTo>
                    <a:pt x="505805" y="236220"/>
                  </a:lnTo>
                  <a:lnTo>
                    <a:pt x="511155" y="255270"/>
                  </a:lnTo>
                  <a:lnTo>
                    <a:pt x="512870" y="256539"/>
                  </a:lnTo>
                  <a:lnTo>
                    <a:pt x="523474" y="254000"/>
                  </a:lnTo>
                  <a:lnTo>
                    <a:pt x="536873" y="251460"/>
                  </a:lnTo>
                  <a:lnTo>
                    <a:pt x="541699" y="250189"/>
                  </a:lnTo>
                  <a:lnTo>
                    <a:pt x="542334" y="250189"/>
                  </a:lnTo>
                  <a:lnTo>
                    <a:pt x="541318" y="245110"/>
                  </a:lnTo>
                  <a:lnTo>
                    <a:pt x="541254" y="243839"/>
                  </a:lnTo>
                  <a:lnTo>
                    <a:pt x="540937" y="242570"/>
                  </a:lnTo>
                  <a:lnTo>
                    <a:pt x="532261" y="213360"/>
                  </a:lnTo>
                  <a:lnTo>
                    <a:pt x="523538" y="182880"/>
                  </a:lnTo>
                  <a:lnTo>
                    <a:pt x="523030" y="181610"/>
                  </a:lnTo>
                  <a:lnTo>
                    <a:pt x="522395" y="179070"/>
                  </a:lnTo>
                  <a:lnTo>
                    <a:pt x="521506" y="176530"/>
                  </a:lnTo>
                  <a:close/>
                </a:path>
                <a:path w="714375" h="715010">
                  <a:moveTo>
                    <a:pt x="380790" y="1270"/>
                  </a:moveTo>
                  <a:lnTo>
                    <a:pt x="342436" y="1270"/>
                  </a:lnTo>
                  <a:lnTo>
                    <a:pt x="309632" y="3810"/>
                  </a:lnTo>
                  <a:lnTo>
                    <a:pt x="246048" y="19050"/>
                  </a:lnTo>
                  <a:lnTo>
                    <a:pt x="178490" y="48260"/>
                  </a:lnTo>
                  <a:lnTo>
                    <a:pt x="144617" y="69850"/>
                  </a:lnTo>
                  <a:lnTo>
                    <a:pt x="113482" y="96520"/>
                  </a:lnTo>
                  <a:lnTo>
                    <a:pt x="84943" y="125730"/>
                  </a:lnTo>
                  <a:lnTo>
                    <a:pt x="74847" y="138430"/>
                  </a:lnTo>
                  <a:lnTo>
                    <a:pt x="69449" y="144780"/>
                  </a:lnTo>
                  <a:lnTo>
                    <a:pt x="73196" y="148589"/>
                  </a:lnTo>
                  <a:lnTo>
                    <a:pt x="76688" y="151130"/>
                  </a:lnTo>
                  <a:lnTo>
                    <a:pt x="79863" y="154939"/>
                  </a:lnTo>
                  <a:lnTo>
                    <a:pt x="85388" y="160020"/>
                  </a:lnTo>
                  <a:lnTo>
                    <a:pt x="91230" y="166370"/>
                  </a:lnTo>
                  <a:lnTo>
                    <a:pt x="94722" y="175260"/>
                  </a:lnTo>
                  <a:lnTo>
                    <a:pt x="335578" y="175260"/>
                  </a:lnTo>
                  <a:lnTo>
                    <a:pt x="336784" y="176530"/>
                  </a:lnTo>
                  <a:lnTo>
                    <a:pt x="556177" y="176530"/>
                  </a:lnTo>
                  <a:lnTo>
                    <a:pt x="555625" y="166370"/>
                  </a:lnTo>
                  <a:lnTo>
                    <a:pt x="554272" y="143510"/>
                  </a:lnTo>
                  <a:lnTo>
                    <a:pt x="175526" y="143510"/>
                  </a:lnTo>
                  <a:lnTo>
                    <a:pt x="118725" y="142239"/>
                  </a:lnTo>
                  <a:lnTo>
                    <a:pt x="114280" y="142239"/>
                  </a:lnTo>
                  <a:lnTo>
                    <a:pt x="146132" y="111760"/>
                  </a:lnTo>
                  <a:lnTo>
                    <a:pt x="181026" y="85089"/>
                  </a:lnTo>
                  <a:lnTo>
                    <a:pt x="219123" y="64770"/>
                  </a:lnTo>
                  <a:lnTo>
                    <a:pt x="260584" y="48260"/>
                  </a:lnTo>
                  <a:lnTo>
                    <a:pt x="309159" y="48260"/>
                  </a:lnTo>
                  <a:lnTo>
                    <a:pt x="319258" y="39370"/>
                  </a:lnTo>
                  <a:lnTo>
                    <a:pt x="324846" y="35560"/>
                  </a:lnTo>
                  <a:lnTo>
                    <a:pt x="330879" y="33020"/>
                  </a:lnTo>
                  <a:lnTo>
                    <a:pt x="503924" y="33020"/>
                  </a:lnTo>
                  <a:lnTo>
                    <a:pt x="501430" y="31750"/>
                  </a:lnTo>
                  <a:lnTo>
                    <a:pt x="462673" y="16510"/>
                  </a:lnTo>
                  <a:lnTo>
                    <a:pt x="422487" y="6350"/>
                  </a:lnTo>
                  <a:lnTo>
                    <a:pt x="380790" y="1270"/>
                  </a:lnTo>
                  <a:close/>
                </a:path>
                <a:path w="714375" h="715010">
                  <a:moveTo>
                    <a:pt x="309159" y="48260"/>
                  </a:moveTo>
                  <a:lnTo>
                    <a:pt x="260584" y="48260"/>
                  </a:lnTo>
                  <a:lnTo>
                    <a:pt x="259187" y="49530"/>
                  </a:lnTo>
                  <a:lnTo>
                    <a:pt x="258552" y="50800"/>
                  </a:lnTo>
                  <a:lnTo>
                    <a:pt x="241192" y="73660"/>
                  </a:lnTo>
                  <a:lnTo>
                    <a:pt x="226207" y="95250"/>
                  </a:lnTo>
                  <a:lnTo>
                    <a:pt x="212424" y="116839"/>
                  </a:lnTo>
                  <a:lnTo>
                    <a:pt x="199624" y="139700"/>
                  </a:lnTo>
                  <a:lnTo>
                    <a:pt x="198291" y="142239"/>
                  </a:lnTo>
                  <a:lnTo>
                    <a:pt x="196830" y="143510"/>
                  </a:lnTo>
                  <a:lnTo>
                    <a:pt x="235184" y="143510"/>
                  </a:lnTo>
                  <a:lnTo>
                    <a:pt x="235756" y="142239"/>
                  </a:lnTo>
                  <a:lnTo>
                    <a:pt x="236137" y="140970"/>
                  </a:lnTo>
                  <a:lnTo>
                    <a:pt x="236645" y="139700"/>
                  </a:lnTo>
                  <a:lnTo>
                    <a:pt x="253562" y="111760"/>
                  </a:lnTo>
                  <a:lnTo>
                    <a:pt x="272879" y="85089"/>
                  </a:lnTo>
                  <a:lnTo>
                    <a:pt x="294732" y="60960"/>
                  </a:lnTo>
                  <a:lnTo>
                    <a:pt x="309159" y="48260"/>
                  </a:lnTo>
                  <a:close/>
                </a:path>
                <a:path w="714375" h="715010">
                  <a:moveTo>
                    <a:pt x="374440" y="33020"/>
                  </a:moveTo>
                  <a:lnTo>
                    <a:pt x="330879" y="33020"/>
                  </a:lnTo>
                  <a:lnTo>
                    <a:pt x="338118" y="34289"/>
                  </a:lnTo>
                  <a:lnTo>
                    <a:pt x="338118" y="143510"/>
                  </a:lnTo>
                  <a:lnTo>
                    <a:pt x="508044" y="143510"/>
                  </a:lnTo>
                  <a:lnTo>
                    <a:pt x="506774" y="142239"/>
                  </a:lnTo>
                  <a:lnTo>
                    <a:pt x="371201" y="142239"/>
                  </a:lnTo>
                  <a:lnTo>
                    <a:pt x="371201" y="34289"/>
                  </a:lnTo>
                  <a:lnTo>
                    <a:pt x="374440" y="33020"/>
                  </a:lnTo>
                  <a:close/>
                </a:path>
                <a:path w="714375" h="715010">
                  <a:moveTo>
                    <a:pt x="503924" y="33020"/>
                  </a:moveTo>
                  <a:lnTo>
                    <a:pt x="374440" y="33020"/>
                  </a:lnTo>
                  <a:lnTo>
                    <a:pt x="377932" y="34289"/>
                  </a:lnTo>
                  <a:lnTo>
                    <a:pt x="380853" y="35560"/>
                  </a:lnTo>
                  <a:lnTo>
                    <a:pt x="386314" y="40639"/>
                  </a:lnTo>
                  <a:lnTo>
                    <a:pt x="391839" y="44450"/>
                  </a:lnTo>
                  <a:lnTo>
                    <a:pt x="396919" y="48260"/>
                  </a:lnTo>
                  <a:lnTo>
                    <a:pt x="435995" y="90170"/>
                  </a:lnTo>
                  <a:lnTo>
                    <a:pt x="467404" y="138430"/>
                  </a:lnTo>
                  <a:lnTo>
                    <a:pt x="468610" y="140970"/>
                  </a:lnTo>
                  <a:lnTo>
                    <a:pt x="469563" y="142239"/>
                  </a:lnTo>
                  <a:lnTo>
                    <a:pt x="506774" y="142239"/>
                  </a:lnTo>
                  <a:lnTo>
                    <a:pt x="505631" y="140970"/>
                  </a:lnTo>
                  <a:lnTo>
                    <a:pt x="492397" y="116839"/>
                  </a:lnTo>
                  <a:lnTo>
                    <a:pt x="478008" y="92710"/>
                  </a:lnTo>
                  <a:lnTo>
                    <a:pt x="462143" y="71120"/>
                  </a:lnTo>
                  <a:lnTo>
                    <a:pt x="444480" y="49530"/>
                  </a:lnTo>
                  <a:lnTo>
                    <a:pt x="443591" y="48260"/>
                  </a:lnTo>
                  <a:lnTo>
                    <a:pt x="442829" y="46989"/>
                  </a:lnTo>
                  <a:lnTo>
                    <a:pt x="442004" y="45720"/>
                  </a:lnTo>
                  <a:lnTo>
                    <a:pt x="528865" y="45720"/>
                  </a:lnTo>
                  <a:lnTo>
                    <a:pt x="503924" y="33020"/>
                  </a:lnTo>
                  <a:close/>
                </a:path>
                <a:path w="714375" h="715010">
                  <a:moveTo>
                    <a:pt x="528865" y="45720"/>
                  </a:moveTo>
                  <a:lnTo>
                    <a:pt x="442829" y="45720"/>
                  </a:lnTo>
                  <a:lnTo>
                    <a:pt x="472200" y="54610"/>
                  </a:lnTo>
                  <a:lnTo>
                    <a:pt x="500249" y="67310"/>
                  </a:lnTo>
                  <a:lnTo>
                    <a:pt x="527179" y="81280"/>
                  </a:lnTo>
                  <a:lnTo>
                    <a:pt x="553192" y="99060"/>
                  </a:lnTo>
                  <a:lnTo>
                    <a:pt x="553827" y="96520"/>
                  </a:lnTo>
                  <a:lnTo>
                    <a:pt x="556431" y="62230"/>
                  </a:lnTo>
                  <a:lnTo>
                    <a:pt x="555415" y="60960"/>
                  </a:lnTo>
                  <a:lnTo>
                    <a:pt x="554462" y="59689"/>
                  </a:lnTo>
                  <a:lnTo>
                    <a:pt x="549319" y="57150"/>
                  </a:lnTo>
                  <a:lnTo>
                    <a:pt x="544239" y="53339"/>
                  </a:lnTo>
                  <a:lnTo>
                    <a:pt x="538841" y="50800"/>
                  </a:lnTo>
                  <a:lnTo>
                    <a:pt x="528865" y="45720"/>
                  </a:lnTo>
                  <a:close/>
                </a:path>
                <a:path w="714375" h="715010">
                  <a:moveTo>
                    <a:pt x="358057" y="0"/>
                  </a:moveTo>
                  <a:lnTo>
                    <a:pt x="346055" y="0"/>
                  </a:lnTo>
                  <a:lnTo>
                    <a:pt x="344214" y="1270"/>
                  </a:lnTo>
                  <a:lnTo>
                    <a:pt x="373170" y="1270"/>
                  </a:lnTo>
                  <a:lnTo>
                    <a:pt x="358057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28939" y="5096340"/>
              <a:ext cx="146557" cy="13919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646210" y="5220144"/>
              <a:ext cx="144414" cy="14268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61701" y="4947903"/>
              <a:ext cx="137465" cy="14770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4188764" y="6142641"/>
              <a:ext cx="561975" cy="709295"/>
            </a:xfrm>
            <a:custGeom>
              <a:avLst/>
              <a:gdLst/>
              <a:ahLst/>
              <a:cxnLst/>
              <a:rect l="l" t="t" r="r" b="b"/>
              <a:pathLst>
                <a:path w="561975" h="709295">
                  <a:moveTo>
                    <a:pt x="495276" y="223069"/>
                  </a:moveTo>
                  <a:lnTo>
                    <a:pt x="225798" y="223069"/>
                  </a:lnTo>
                  <a:lnTo>
                    <a:pt x="225798" y="709244"/>
                  </a:lnTo>
                  <a:lnTo>
                    <a:pt x="337812" y="708425"/>
                  </a:lnTo>
                  <a:lnTo>
                    <a:pt x="337812" y="225374"/>
                  </a:lnTo>
                  <a:lnTo>
                    <a:pt x="497493" y="225374"/>
                  </a:lnTo>
                  <a:lnTo>
                    <a:pt x="495276" y="223069"/>
                  </a:lnTo>
                  <a:close/>
                </a:path>
                <a:path w="561975" h="709295">
                  <a:moveTo>
                    <a:pt x="280749" y="25"/>
                  </a:moveTo>
                  <a:lnTo>
                    <a:pt x="8945" y="282428"/>
                  </a:lnTo>
                  <a:lnTo>
                    <a:pt x="2255" y="292988"/>
                  </a:lnTo>
                  <a:lnTo>
                    <a:pt x="0" y="305012"/>
                  </a:lnTo>
                  <a:lnTo>
                    <a:pt x="2185" y="317036"/>
                  </a:lnTo>
                  <a:lnTo>
                    <a:pt x="8818" y="327596"/>
                  </a:lnTo>
                  <a:lnTo>
                    <a:pt x="45521" y="366388"/>
                  </a:lnTo>
                  <a:lnTo>
                    <a:pt x="55406" y="373324"/>
                  </a:lnTo>
                  <a:lnTo>
                    <a:pt x="66643" y="375666"/>
                  </a:lnTo>
                  <a:lnTo>
                    <a:pt x="77891" y="373407"/>
                  </a:lnTo>
                  <a:lnTo>
                    <a:pt x="87812" y="366541"/>
                  </a:lnTo>
                  <a:lnTo>
                    <a:pt x="225798" y="223069"/>
                  </a:lnTo>
                  <a:lnTo>
                    <a:pt x="495276" y="223069"/>
                  </a:lnTo>
                  <a:lnTo>
                    <a:pt x="282694" y="2082"/>
                  </a:lnTo>
                  <a:lnTo>
                    <a:pt x="280749" y="25"/>
                  </a:lnTo>
                  <a:close/>
                </a:path>
                <a:path w="561975" h="709295">
                  <a:moveTo>
                    <a:pt x="497493" y="225374"/>
                  </a:moveTo>
                  <a:lnTo>
                    <a:pt x="337812" y="225374"/>
                  </a:lnTo>
                  <a:lnTo>
                    <a:pt x="473575" y="366541"/>
                  </a:lnTo>
                  <a:lnTo>
                    <a:pt x="483540" y="373407"/>
                  </a:lnTo>
                  <a:lnTo>
                    <a:pt x="494815" y="375666"/>
                  </a:lnTo>
                  <a:lnTo>
                    <a:pt x="506043" y="373324"/>
                  </a:lnTo>
                  <a:lnTo>
                    <a:pt x="515866" y="366388"/>
                  </a:lnTo>
                  <a:lnTo>
                    <a:pt x="552569" y="327596"/>
                  </a:lnTo>
                  <a:lnTo>
                    <a:pt x="559227" y="317036"/>
                  </a:lnTo>
                  <a:lnTo>
                    <a:pt x="561403" y="305012"/>
                  </a:lnTo>
                  <a:lnTo>
                    <a:pt x="559114" y="292988"/>
                  </a:lnTo>
                  <a:lnTo>
                    <a:pt x="552378" y="282428"/>
                  </a:lnTo>
                  <a:lnTo>
                    <a:pt x="497493" y="225374"/>
                  </a:lnTo>
                  <a:close/>
                </a:path>
                <a:path w="561975" h="709295">
                  <a:moveTo>
                    <a:pt x="280725" y="0"/>
                  </a:moveTo>
                  <a:close/>
                </a:path>
                <a:path w="561975" h="709295">
                  <a:moveTo>
                    <a:pt x="280725" y="0"/>
                  </a:move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797148" y="8997950"/>
            <a:ext cx="15560452" cy="300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bject 18"/>
          <p:cNvSpPr txBox="1"/>
          <p:nvPr/>
        </p:nvSpPr>
        <p:spPr>
          <a:xfrm>
            <a:off x="742825" y="9298244"/>
            <a:ext cx="25717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Atlas-3rd-Edition.pdf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(esclerosismultiple.com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148" y="434238"/>
            <a:ext cx="72542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" dirty="0"/>
              <a:t>«НЕВРОЛОГИЧЕСКИЙ</a:t>
            </a:r>
            <a:r>
              <a:rPr sz="4400" spc="-20" dirty="0"/>
              <a:t> </a:t>
            </a:r>
            <a:r>
              <a:rPr sz="4400" spc="-30" dirty="0"/>
              <a:t>РЕЗЕРВ»</a:t>
            </a:r>
            <a:endParaRPr sz="4400"/>
          </a:p>
        </p:txBody>
      </p:sp>
      <p:sp>
        <p:nvSpPr>
          <p:cNvPr id="9" name="object 9"/>
          <p:cNvSpPr txBox="1"/>
          <p:nvPr/>
        </p:nvSpPr>
        <p:spPr>
          <a:xfrm>
            <a:off x="742850" y="9338310"/>
            <a:ext cx="825880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 —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293.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Giovannoni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G,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Relat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Disord.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2016;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9:S5–S48;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441.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Bennett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B,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AAN. 2016;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P2.156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(abstract);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33771" y="9174569"/>
            <a:ext cx="34296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442.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Lassman H, et al. Nat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Rev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Neurol.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2012;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8(11):647–656.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63337" y="2226996"/>
            <a:ext cx="3796665" cy="5549900"/>
            <a:chOff x="1763337" y="2226996"/>
            <a:chExt cx="3796665" cy="5549900"/>
          </a:xfrm>
        </p:grpSpPr>
        <p:sp>
          <p:nvSpPr>
            <p:cNvPr id="13" name="object 13"/>
            <p:cNvSpPr/>
            <p:nvPr/>
          </p:nvSpPr>
          <p:spPr>
            <a:xfrm>
              <a:off x="2622499" y="4099655"/>
              <a:ext cx="2937510" cy="2937510"/>
            </a:xfrm>
            <a:custGeom>
              <a:avLst/>
              <a:gdLst/>
              <a:ahLst/>
              <a:cxnLst/>
              <a:rect l="l" t="t" r="r" b="b"/>
              <a:pathLst>
                <a:path w="2937510" h="2937509">
                  <a:moveTo>
                    <a:pt x="1468488" y="0"/>
                  </a:moveTo>
                  <a:lnTo>
                    <a:pt x="1420014" y="784"/>
                  </a:lnTo>
                  <a:lnTo>
                    <a:pt x="1371932" y="3123"/>
                  </a:lnTo>
                  <a:lnTo>
                    <a:pt x="1324268" y="6991"/>
                  </a:lnTo>
                  <a:lnTo>
                    <a:pt x="1277045" y="12365"/>
                  </a:lnTo>
                  <a:lnTo>
                    <a:pt x="1230287" y="19219"/>
                  </a:lnTo>
                  <a:lnTo>
                    <a:pt x="1184019" y="27531"/>
                  </a:lnTo>
                  <a:lnTo>
                    <a:pt x="1138264" y="37275"/>
                  </a:lnTo>
                  <a:lnTo>
                    <a:pt x="1093048" y="48428"/>
                  </a:lnTo>
                  <a:lnTo>
                    <a:pt x="1048393" y="60965"/>
                  </a:lnTo>
                  <a:lnTo>
                    <a:pt x="1004325" y="74862"/>
                  </a:lnTo>
                  <a:lnTo>
                    <a:pt x="960868" y="90096"/>
                  </a:lnTo>
                  <a:lnTo>
                    <a:pt x="918045" y="106641"/>
                  </a:lnTo>
                  <a:lnTo>
                    <a:pt x="875880" y="124474"/>
                  </a:lnTo>
                  <a:lnTo>
                    <a:pt x="834399" y="143570"/>
                  </a:lnTo>
                  <a:lnTo>
                    <a:pt x="793625" y="163906"/>
                  </a:lnTo>
                  <a:lnTo>
                    <a:pt x="753583" y="185457"/>
                  </a:lnTo>
                  <a:lnTo>
                    <a:pt x="714296" y="208199"/>
                  </a:lnTo>
                  <a:lnTo>
                    <a:pt x="675789" y="232107"/>
                  </a:lnTo>
                  <a:lnTo>
                    <a:pt x="638085" y="257158"/>
                  </a:lnTo>
                  <a:lnTo>
                    <a:pt x="601210" y="283327"/>
                  </a:lnTo>
                  <a:lnTo>
                    <a:pt x="565187" y="310591"/>
                  </a:lnTo>
                  <a:lnTo>
                    <a:pt x="530041" y="338924"/>
                  </a:lnTo>
                  <a:lnTo>
                    <a:pt x="495796" y="368303"/>
                  </a:lnTo>
                  <a:lnTo>
                    <a:pt x="462475" y="398704"/>
                  </a:lnTo>
                  <a:lnTo>
                    <a:pt x="430103" y="430102"/>
                  </a:lnTo>
                  <a:lnTo>
                    <a:pt x="398705" y="462474"/>
                  </a:lnTo>
                  <a:lnTo>
                    <a:pt x="368304" y="495795"/>
                  </a:lnTo>
                  <a:lnTo>
                    <a:pt x="338925" y="530040"/>
                  </a:lnTo>
                  <a:lnTo>
                    <a:pt x="310591" y="565186"/>
                  </a:lnTo>
                  <a:lnTo>
                    <a:pt x="283328" y="601209"/>
                  </a:lnTo>
                  <a:lnTo>
                    <a:pt x="257158" y="638084"/>
                  </a:lnTo>
                  <a:lnTo>
                    <a:pt x="232107" y="675787"/>
                  </a:lnTo>
                  <a:lnTo>
                    <a:pt x="208199" y="714294"/>
                  </a:lnTo>
                  <a:lnTo>
                    <a:pt x="185457" y="753581"/>
                  </a:lnTo>
                  <a:lnTo>
                    <a:pt x="163906" y="793623"/>
                  </a:lnTo>
                  <a:lnTo>
                    <a:pt x="143571" y="834397"/>
                  </a:lnTo>
                  <a:lnTo>
                    <a:pt x="124474" y="875878"/>
                  </a:lnTo>
                  <a:lnTo>
                    <a:pt x="106641" y="918042"/>
                  </a:lnTo>
                  <a:lnTo>
                    <a:pt x="90096" y="960865"/>
                  </a:lnTo>
                  <a:lnTo>
                    <a:pt x="74862" y="1004322"/>
                  </a:lnTo>
                  <a:lnTo>
                    <a:pt x="60965" y="1048390"/>
                  </a:lnTo>
                  <a:lnTo>
                    <a:pt x="48428" y="1093044"/>
                  </a:lnTo>
                  <a:lnTo>
                    <a:pt x="37275" y="1138260"/>
                  </a:lnTo>
                  <a:lnTo>
                    <a:pt x="27531" y="1184015"/>
                  </a:lnTo>
                  <a:lnTo>
                    <a:pt x="19219" y="1230283"/>
                  </a:lnTo>
                  <a:lnTo>
                    <a:pt x="12365" y="1277040"/>
                  </a:lnTo>
                  <a:lnTo>
                    <a:pt x="6991" y="1324263"/>
                  </a:lnTo>
                  <a:lnTo>
                    <a:pt x="3123" y="1371927"/>
                  </a:lnTo>
                  <a:lnTo>
                    <a:pt x="784" y="1420008"/>
                  </a:lnTo>
                  <a:lnTo>
                    <a:pt x="0" y="1468481"/>
                  </a:lnTo>
                  <a:lnTo>
                    <a:pt x="784" y="1516953"/>
                  </a:lnTo>
                  <a:lnTo>
                    <a:pt x="3123" y="1565031"/>
                  </a:lnTo>
                  <a:lnTo>
                    <a:pt x="6991" y="1612693"/>
                  </a:lnTo>
                  <a:lnTo>
                    <a:pt x="12365" y="1659914"/>
                  </a:lnTo>
                  <a:lnTo>
                    <a:pt x="19219" y="1706670"/>
                  </a:lnTo>
                  <a:lnTo>
                    <a:pt x="27531" y="1752936"/>
                  </a:lnTo>
                  <a:lnTo>
                    <a:pt x="37275" y="1798689"/>
                  </a:lnTo>
                  <a:lnTo>
                    <a:pt x="48428" y="1843904"/>
                  </a:lnTo>
                  <a:lnTo>
                    <a:pt x="60965" y="1888557"/>
                  </a:lnTo>
                  <a:lnTo>
                    <a:pt x="74862" y="1932624"/>
                  </a:lnTo>
                  <a:lnTo>
                    <a:pt x="90096" y="1976081"/>
                  </a:lnTo>
                  <a:lnTo>
                    <a:pt x="106641" y="2018904"/>
                  </a:lnTo>
                  <a:lnTo>
                    <a:pt x="124474" y="2061067"/>
                  </a:lnTo>
                  <a:lnTo>
                    <a:pt x="143571" y="2102548"/>
                  </a:lnTo>
                  <a:lnTo>
                    <a:pt x="163906" y="2143322"/>
                  </a:lnTo>
                  <a:lnTo>
                    <a:pt x="185457" y="2183364"/>
                  </a:lnTo>
                  <a:lnTo>
                    <a:pt x="208199" y="2222651"/>
                  </a:lnTo>
                  <a:lnTo>
                    <a:pt x="232107" y="2261158"/>
                  </a:lnTo>
                  <a:lnTo>
                    <a:pt x="257158" y="2298862"/>
                  </a:lnTo>
                  <a:lnTo>
                    <a:pt x="283328" y="2335737"/>
                  </a:lnTo>
                  <a:lnTo>
                    <a:pt x="310591" y="2371760"/>
                  </a:lnTo>
                  <a:lnTo>
                    <a:pt x="338925" y="2406907"/>
                  </a:lnTo>
                  <a:lnTo>
                    <a:pt x="368304" y="2441153"/>
                  </a:lnTo>
                  <a:lnTo>
                    <a:pt x="398705" y="2474475"/>
                  </a:lnTo>
                  <a:lnTo>
                    <a:pt x="430103" y="2506847"/>
                  </a:lnTo>
                  <a:lnTo>
                    <a:pt x="462475" y="2538246"/>
                  </a:lnTo>
                  <a:lnTo>
                    <a:pt x="495796" y="2568648"/>
                  </a:lnTo>
                  <a:lnTo>
                    <a:pt x="530041" y="2598028"/>
                  </a:lnTo>
                  <a:lnTo>
                    <a:pt x="565187" y="2626363"/>
                  </a:lnTo>
                  <a:lnTo>
                    <a:pt x="601210" y="2653627"/>
                  </a:lnTo>
                  <a:lnTo>
                    <a:pt x="638085" y="2679797"/>
                  </a:lnTo>
                  <a:lnTo>
                    <a:pt x="675789" y="2704849"/>
                  </a:lnTo>
                  <a:lnTo>
                    <a:pt x="714296" y="2728759"/>
                  </a:lnTo>
                  <a:lnTo>
                    <a:pt x="753583" y="2751502"/>
                  </a:lnTo>
                  <a:lnTo>
                    <a:pt x="793625" y="2773053"/>
                  </a:lnTo>
                  <a:lnTo>
                    <a:pt x="834399" y="2793390"/>
                  </a:lnTo>
                  <a:lnTo>
                    <a:pt x="875880" y="2812488"/>
                  </a:lnTo>
                  <a:lnTo>
                    <a:pt x="918045" y="2830321"/>
                  </a:lnTo>
                  <a:lnTo>
                    <a:pt x="960868" y="2846868"/>
                  </a:lnTo>
                  <a:lnTo>
                    <a:pt x="1004325" y="2862102"/>
                  </a:lnTo>
                  <a:lnTo>
                    <a:pt x="1048393" y="2876000"/>
                  </a:lnTo>
                  <a:lnTo>
                    <a:pt x="1093048" y="2888538"/>
                  </a:lnTo>
                  <a:lnTo>
                    <a:pt x="1138264" y="2899692"/>
                  </a:lnTo>
                  <a:lnTo>
                    <a:pt x="1184019" y="2909437"/>
                  </a:lnTo>
                  <a:lnTo>
                    <a:pt x="1230287" y="2917749"/>
                  </a:lnTo>
                  <a:lnTo>
                    <a:pt x="1277045" y="2924604"/>
                  </a:lnTo>
                  <a:lnTo>
                    <a:pt x="1324268" y="2929978"/>
                  </a:lnTo>
                  <a:lnTo>
                    <a:pt x="1371932" y="2933846"/>
                  </a:lnTo>
                  <a:lnTo>
                    <a:pt x="1420014" y="2936185"/>
                  </a:lnTo>
                  <a:lnTo>
                    <a:pt x="1468488" y="2936970"/>
                  </a:lnTo>
                  <a:lnTo>
                    <a:pt x="1516960" y="2936185"/>
                  </a:lnTo>
                  <a:lnTo>
                    <a:pt x="1565040" y="2933846"/>
                  </a:lnTo>
                  <a:lnTo>
                    <a:pt x="1612704" y="2929978"/>
                  </a:lnTo>
                  <a:lnTo>
                    <a:pt x="1659926" y="2924604"/>
                  </a:lnTo>
                  <a:lnTo>
                    <a:pt x="1706682" y="2917749"/>
                  </a:lnTo>
                  <a:lnTo>
                    <a:pt x="1752950" y="2909437"/>
                  </a:lnTo>
                  <a:lnTo>
                    <a:pt x="1798703" y="2899692"/>
                  </a:lnTo>
                  <a:lnTo>
                    <a:pt x="1843919" y="2888538"/>
                  </a:lnTo>
                  <a:lnTo>
                    <a:pt x="1888573" y="2876000"/>
                  </a:lnTo>
                  <a:lnTo>
                    <a:pt x="1932641" y="2862102"/>
                  </a:lnTo>
                  <a:lnTo>
                    <a:pt x="1976098" y="2846868"/>
                  </a:lnTo>
                  <a:lnTo>
                    <a:pt x="2018921" y="2830321"/>
                  </a:lnTo>
                  <a:lnTo>
                    <a:pt x="2061084" y="2812488"/>
                  </a:lnTo>
                  <a:lnTo>
                    <a:pt x="2102565" y="2793390"/>
                  </a:lnTo>
                  <a:lnTo>
                    <a:pt x="2143339" y="2773053"/>
                  </a:lnTo>
                  <a:lnTo>
                    <a:pt x="2183382" y="2751502"/>
                  </a:lnTo>
                  <a:lnTo>
                    <a:pt x="2222669" y="2728759"/>
                  </a:lnTo>
                  <a:lnTo>
                    <a:pt x="2261176" y="2704849"/>
                  </a:lnTo>
                  <a:lnTo>
                    <a:pt x="2298879" y="2679797"/>
                  </a:lnTo>
                  <a:lnTo>
                    <a:pt x="2335754" y="2653627"/>
                  </a:lnTo>
                  <a:lnTo>
                    <a:pt x="2371777" y="2626363"/>
                  </a:lnTo>
                  <a:lnTo>
                    <a:pt x="2406924" y="2598028"/>
                  </a:lnTo>
                  <a:lnTo>
                    <a:pt x="2441170" y="2568648"/>
                  </a:lnTo>
                  <a:lnTo>
                    <a:pt x="2474491" y="2538246"/>
                  </a:lnTo>
                  <a:lnTo>
                    <a:pt x="2506863" y="2506847"/>
                  </a:lnTo>
                  <a:lnTo>
                    <a:pt x="2538262" y="2474475"/>
                  </a:lnTo>
                  <a:lnTo>
                    <a:pt x="2568663" y="2441153"/>
                  </a:lnTo>
                  <a:lnTo>
                    <a:pt x="2598043" y="2406907"/>
                  </a:lnTo>
                  <a:lnTo>
                    <a:pt x="2626377" y="2371760"/>
                  </a:lnTo>
                  <a:lnTo>
                    <a:pt x="2653641" y="2335737"/>
                  </a:lnTo>
                  <a:lnTo>
                    <a:pt x="2679811" y="2298862"/>
                  </a:lnTo>
                  <a:lnTo>
                    <a:pt x="2704862" y="2261158"/>
                  </a:lnTo>
                  <a:lnTo>
                    <a:pt x="2728771" y="2222651"/>
                  </a:lnTo>
                  <a:lnTo>
                    <a:pt x="2751513" y="2183364"/>
                  </a:lnTo>
                  <a:lnTo>
                    <a:pt x="2773065" y="2143322"/>
                  </a:lnTo>
                  <a:lnTo>
                    <a:pt x="2793401" y="2102548"/>
                  </a:lnTo>
                  <a:lnTo>
                    <a:pt x="2812498" y="2061067"/>
                  </a:lnTo>
                  <a:lnTo>
                    <a:pt x="2830331" y="2018904"/>
                  </a:lnTo>
                  <a:lnTo>
                    <a:pt x="2846877" y="1976081"/>
                  </a:lnTo>
                  <a:lnTo>
                    <a:pt x="2862111" y="1932624"/>
                  </a:lnTo>
                  <a:lnTo>
                    <a:pt x="2876009" y="1888557"/>
                  </a:lnTo>
                  <a:lnTo>
                    <a:pt x="2888546" y="1843904"/>
                  </a:lnTo>
                  <a:lnTo>
                    <a:pt x="2899699" y="1798689"/>
                  </a:lnTo>
                  <a:lnTo>
                    <a:pt x="2909444" y="1752936"/>
                  </a:lnTo>
                  <a:lnTo>
                    <a:pt x="2917756" y="1706670"/>
                  </a:lnTo>
                  <a:lnTo>
                    <a:pt x="2924611" y="1659914"/>
                  </a:lnTo>
                  <a:lnTo>
                    <a:pt x="2929984" y="1612693"/>
                  </a:lnTo>
                  <a:lnTo>
                    <a:pt x="2933852" y="1565031"/>
                  </a:lnTo>
                  <a:lnTo>
                    <a:pt x="2936191" y="1516953"/>
                  </a:lnTo>
                  <a:lnTo>
                    <a:pt x="2936976" y="1468481"/>
                  </a:lnTo>
                  <a:lnTo>
                    <a:pt x="2936191" y="1420008"/>
                  </a:lnTo>
                  <a:lnTo>
                    <a:pt x="2933852" y="1371927"/>
                  </a:lnTo>
                  <a:lnTo>
                    <a:pt x="2929984" y="1324263"/>
                  </a:lnTo>
                  <a:lnTo>
                    <a:pt x="2924611" y="1277040"/>
                  </a:lnTo>
                  <a:lnTo>
                    <a:pt x="2917756" y="1230283"/>
                  </a:lnTo>
                  <a:lnTo>
                    <a:pt x="2909444" y="1184015"/>
                  </a:lnTo>
                  <a:lnTo>
                    <a:pt x="2899699" y="1138260"/>
                  </a:lnTo>
                  <a:lnTo>
                    <a:pt x="2888546" y="1093044"/>
                  </a:lnTo>
                  <a:lnTo>
                    <a:pt x="2876009" y="1048390"/>
                  </a:lnTo>
                  <a:lnTo>
                    <a:pt x="2862111" y="1004322"/>
                  </a:lnTo>
                  <a:lnTo>
                    <a:pt x="2846877" y="960865"/>
                  </a:lnTo>
                  <a:lnTo>
                    <a:pt x="2830331" y="918042"/>
                  </a:lnTo>
                  <a:lnTo>
                    <a:pt x="2812498" y="875878"/>
                  </a:lnTo>
                  <a:lnTo>
                    <a:pt x="2793401" y="834397"/>
                  </a:lnTo>
                  <a:lnTo>
                    <a:pt x="2773065" y="793623"/>
                  </a:lnTo>
                  <a:lnTo>
                    <a:pt x="2751513" y="753581"/>
                  </a:lnTo>
                  <a:lnTo>
                    <a:pt x="2728771" y="714294"/>
                  </a:lnTo>
                  <a:lnTo>
                    <a:pt x="2704862" y="675787"/>
                  </a:lnTo>
                  <a:lnTo>
                    <a:pt x="2679811" y="638084"/>
                  </a:lnTo>
                  <a:lnTo>
                    <a:pt x="2653641" y="601209"/>
                  </a:lnTo>
                  <a:lnTo>
                    <a:pt x="2626377" y="565186"/>
                  </a:lnTo>
                  <a:lnTo>
                    <a:pt x="2598043" y="530040"/>
                  </a:lnTo>
                  <a:lnTo>
                    <a:pt x="2568663" y="495795"/>
                  </a:lnTo>
                  <a:lnTo>
                    <a:pt x="2538262" y="462474"/>
                  </a:lnTo>
                  <a:lnTo>
                    <a:pt x="2506863" y="430102"/>
                  </a:lnTo>
                  <a:lnTo>
                    <a:pt x="2474491" y="398704"/>
                  </a:lnTo>
                  <a:lnTo>
                    <a:pt x="2441170" y="368303"/>
                  </a:lnTo>
                  <a:lnTo>
                    <a:pt x="2406924" y="338924"/>
                  </a:lnTo>
                  <a:lnTo>
                    <a:pt x="2371777" y="310591"/>
                  </a:lnTo>
                  <a:lnTo>
                    <a:pt x="2335754" y="283327"/>
                  </a:lnTo>
                  <a:lnTo>
                    <a:pt x="2298879" y="257158"/>
                  </a:lnTo>
                  <a:lnTo>
                    <a:pt x="2261176" y="232107"/>
                  </a:lnTo>
                  <a:lnTo>
                    <a:pt x="2222669" y="208199"/>
                  </a:lnTo>
                  <a:lnTo>
                    <a:pt x="2183382" y="185457"/>
                  </a:lnTo>
                  <a:lnTo>
                    <a:pt x="2143339" y="163906"/>
                  </a:lnTo>
                  <a:lnTo>
                    <a:pt x="2102565" y="143570"/>
                  </a:lnTo>
                  <a:lnTo>
                    <a:pt x="2061084" y="124474"/>
                  </a:lnTo>
                  <a:lnTo>
                    <a:pt x="2018921" y="106641"/>
                  </a:lnTo>
                  <a:lnTo>
                    <a:pt x="1976098" y="90096"/>
                  </a:lnTo>
                  <a:lnTo>
                    <a:pt x="1932641" y="74862"/>
                  </a:lnTo>
                  <a:lnTo>
                    <a:pt x="1888573" y="60965"/>
                  </a:lnTo>
                  <a:lnTo>
                    <a:pt x="1843919" y="48428"/>
                  </a:lnTo>
                  <a:lnTo>
                    <a:pt x="1798703" y="37275"/>
                  </a:lnTo>
                  <a:lnTo>
                    <a:pt x="1752950" y="27531"/>
                  </a:lnTo>
                  <a:lnTo>
                    <a:pt x="1706682" y="19219"/>
                  </a:lnTo>
                  <a:lnTo>
                    <a:pt x="1659926" y="12365"/>
                  </a:lnTo>
                  <a:lnTo>
                    <a:pt x="1612704" y="6991"/>
                  </a:lnTo>
                  <a:lnTo>
                    <a:pt x="1565040" y="3123"/>
                  </a:lnTo>
                  <a:lnTo>
                    <a:pt x="1516960" y="784"/>
                  </a:lnTo>
                  <a:lnTo>
                    <a:pt x="1468488" y="0"/>
                  </a:lnTo>
                  <a:close/>
                </a:path>
              </a:pathLst>
            </a:custGeom>
            <a:solidFill>
              <a:srgbClr val="006917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6992" y="3480086"/>
              <a:ext cx="2209793" cy="41483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63331" y="2226995"/>
              <a:ext cx="2999740" cy="5549900"/>
            </a:xfrm>
            <a:custGeom>
              <a:avLst/>
              <a:gdLst/>
              <a:ahLst/>
              <a:cxnLst/>
              <a:rect l="l" t="t" r="r" b="b"/>
              <a:pathLst>
                <a:path w="2999740" h="5549900">
                  <a:moveTo>
                    <a:pt x="2999359" y="3333927"/>
                  </a:moveTo>
                  <a:lnTo>
                    <a:pt x="2997200" y="3286023"/>
                  </a:lnTo>
                  <a:lnTo>
                    <a:pt x="2990850" y="3239312"/>
                  </a:lnTo>
                  <a:lnTo>
                    <a:pt x="2980486" y="3194012"/>
                  </a:lnTo>
                  <a:lnTo>
                    <a:pt x="2966301" y="3150298"/>
                  </a:lnTo>
                  <a:lnTo>
                    <a:pt x="2948482" y="3108363"/>
                  </a:lnTo>
                  <a:lnTo>
                    <a:pt x="2927223" y="3068383"/>
                  </a:lnTo>
                  <a:lnTo>
                    <a:pt x="2902699" y="3030550"/>
                  </a:lnTo>
                  <a:lnTo>
                    <a:pt x="2875115" y="2995053"/>
                  </a:lnTo>
                  <a:lnTo>
                    <a:pt x="2844647" y="2962071"/>
                  </a:lnTo>
                  <a:lnTo>
                    <a:pt x="2811475" y="2931807"/>
                  </a:lnTo>
                  <a:lnTo>
                    <a:pt x="2775801" y="2904439"/>
                  </a:lnTo>
                  <a:lnTo>
                    <a:pt x="2737802" y="2880144"/>
                  </a:lnTo>
                  <a:lnTo>
                    <a:pt x="2697670" y="2859113"/>
                  </a:lnTo>
                  <a:lnTo>
                    <a:pt x="2655595" y="2841536"/>
                  </a:lnTo>
                  <a:lnTo>
                    <a:pt x="2611755" y="2827604"/>
                  </a:lnTo>
                  <a:lnTo>
                    <a:pt x="2566352" y="2817495"/>
                  </a:lnTo>
                  <a:lnTo>
                    <a:pt x="2566771" y="2817418"/>
                  </a:lnTo>
                  <a:lnTo>
                    <a:pt x="2518600" y="2802826"/>
                  </a:lnTo>
                  <a:lnTo>
                    <a:pt x="2495194" y="2770238"/>
                  </a:lnTo>
                  <a:lnTo>
                    <a:pt x="2487612" y="2739034"/>
                  </a:lnTo>
                  <a:lnTo>
                    <a:pt x="2487612" y="0"/>
                  </a:lnTo>
                  <a:lnTo>
                    <a:pt x="0" y="0"/>
                  </a:lnTo>
                  <a:lnTo>
                    <a:pt x="0" y="5549684"/>
                  </a:lnTo>
                  <a:lnTo>
                    <a:pt x="2487612" y="5549684"/>
                  </a:lnTo>
                  <a:lnTo>
                    <a:pt x="2487612" y="3914521"/>
                  </a:lnTo>
                  <a:lnTo>
                    <a:pt x="2490952" y="3905313"/>
                  </a:lnTo>
                  <a:lnTo>
                    <a:pt x="2516047" y="3864483"/>
                  </a:lnTo>
                  <a:lnTo>
                    <a:pt x="2566708" y="3850513"/>
                  </a:lnTo>
                  <a:lnTo>
                    <a:pt x="2573363" y="3849598"/>
                  </a:lnTo>
                  <a:lnTo>
                    <a:pt x="2573172" y="3849141"/>
                  </a:lnTo>
                  <a:lnTo>
                    <a:pt x="2620873" y="3837749"/>
                  </a:lnTo>
                  <a:lnTo>
                    <a:pt x="2666784" y="3822115"/>
                  </a:lnTo>
                  <a:lnTo>
                    <a:pt x="2710675" y="3802469"/>
                  </a:lnTo>
                  <a:lnTo>
                    <a:pt x="2752318" y="3779024"/>
                  </a:lnTo>
                  <a:lnTo>
                    <a:pt x="2791510" y="3752011"/>
                  </a:lnTo>
                  <a:lnTo>
                    <a:pt x="2828023" y="3721646"/>
                  </a:lnTo>
                  <a:lnTo>
                    <a:pt x="2861614" y="3688156"/>
                  </a:lnTo>
                  <a:lnTo>
                    <a:pt x="2892094" y="3651745"/>
                  </a:lnTo>
                  <a:lnTo>
                    <a:pt x="2919222" y="3612654"/>
                  </a:lnTo>
                  <a:lnTo>
                    <a:pt x="2942793" y="3571087"/>
                  </a:lnTo>
                  <a:lnTo>
                    <a:pt x="2962567" y="3527272"/>
                  </a:lnTo>
                  <a:lnTo>
                    <a:pt x="2978327" y="3481425"/>
                  </a:lnTo>
                  <a:lnTo>
                    <a:pt x="2989859" y="3433775"/>
                  </a:lnTo>
                  <a:lnTo>
                    <a:pt x="2996946" y="3384537"/>
                  </a:lnTo>
                  <a:lnTo>
                    <a:pt x="2999359" y="33339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315722" y="2226996"/>
            <a:ext cx="3796665" cy="5549900"/>
            <a:chOff x="6315722" y="2226996"/>
            <a:chExt cx="3796665" cy="5549900"/>
          </a:xfrm>
        </p:grpSpPr>
        <p:sp>
          <p:nvSpPr>
            <p:cNvPr id="17" name="object 17"/>
            <p:cNvSpPr/>
            <p:nvPr/>
          </p:nvSpPr>
          <p:spPr>
            <a:xfrm>
              <a:off x="7174864" y="4099655"/>
              <a:ext cx="2937510" cy="2937510"/>
            </a:xfrm>
            <a:custGeom>
              <a:avLst/>
              <a:gdLst/>
              <a:ahLst/>
              <a:cxnLst/>
              <a:rect l="l" t="t" r="r" b="b"/>
              <a:pathLst>
                <a:path w="2937509" h="2937509">
                  <a:moveTo>
                    <a:pt x="1468501" y="0"/>
                  </a:moveTo>
                  <a:lnTo>
                    <a:pt x="1420027" y="784"/>
                  </a:lnTo>
                  <a:lnTo>
                    <a:pt x="1371947" y="3123"/>
                  </a:lnTo>
                  <a:lnTo>
                    <a:pt x="1324284" y="6991"/>
                  </a:lnTo>
                  <a:lnTo>
                    <a:pt x="1277061" y="12365"/>
                  </a:lnTo>
                  <a:lnTo>
                    <a:pt x="1230304" y="19219"/>
                  </a:lnTo>
                  <a:lnTo>
                    <a:pt x="1184036" y="27531"/>
                  </a:lnTo>
                  <a:lnTo>
                    <a:pt x="1138282" y="37275"/>
                  </a:lnTo>
                  <a:lnTo>
                    <a:pt x="1093066" y="48428"/>
                  </a:lnTo>
                  <a:lnTo>
                    <a:pt x="1048412" y="60965"/>
                  </a:lnTo>
                  <a:lnTo>
                    <a:pt x="1004344" y="74862"/>
                  </a:lnTo>
                  <a:lnTo>
                    <a:pt x="960886" y="90096"/>
                  </a:lnTo>
                  <a:lnTo>
                    <a:pt x="918063" y="106641"/>
                  </a:lnTo>
                  <a:lnTo>
                    <a:pt x="875899" y="124474"/>
                  </a:lnTo>
                  <a:lnTo>
                    <a:pt x="834418" y="143570"/>
                  </a:lnTo>
                  <a:lnTo>
                    <a:pt x="793644" y="163906"/>
                  </a:lnTo>
                  <a:lnTo>
                    <a:pt x="753601" y="185457"/>
                  </a:lnTo>
                  <a:lnTo>
                    <a:pt x="714313" y="208199"/>
                  </a:lnTo>
                  <a:lnTo>
                    <a:pt x="675806" y="232107"/>
                  </a:lnTo>
                  <a:lnTo>
                    <a:pt x="638102" y="257158"/>
                  </a:lnTo>
                  <a:lnTo>
                    <a:pt x="601227" y="283327"/>
                  </a:lnTo>
                  <a:lnTo>
                    <a:pt x="565203" y="310591"/>
                  </a:lnTo>
                  <a:lnTo>
                    <a:pt x="530057" y="338924"/>
                  </a:lnTo>
                  <a:lnTo>
                    <a:pt x="495810" y="368303"/>
                  </a:lnTo>
                  <a:lnTo>
                    <a:pt x="462489" y="398704"/>
                  </a:lnTo>
                  <a:lnTo>
                    <a:pt x="430117" y="430102"/>
                  </a:lnTo>
                  <a:lnTo>
                    <a:pt x="398718" y="462474"/>
                  </a:lnTo>
                  <a:lnTo>
                    <a:pt x="368316" y="495795"/>
                  </a:lnTo>
                  <a:lnTo>
                    <a:pt x="338936" y="530040"/>
                  </a:lnTo>
                  <a:lnTo>
                    <a:pt x="310602" y="565186"/>
                  </a:lnTo>
                  <a:lnTo>
                    <a:pt x="283338" y="601209"/>
                  </a:lnTo>
                  <a:lnTo>
                    <a:pt x="257167" y="638084"/>
                  </a:lnTo>
                  <a:lnTo>
                    <a:pt x="232116" y="675787"/>
                  </a:lnTo>
                  <a:lnTo>
                    <a:pt x="208207" y="714294"/>
                  </a:lnTo>
                  <a:lnTo>
                    <a:pt x="185464" y="753581"/>
                  </a:lnTo>
                  <a:lnTo>
                    <a:pt x="163913" y="793623"/>
                  </a:lnTo>
                  <a:lnTo>
                    <a:pt x="143576" y="834397"/>
                  </a:lnTo>
                  <a:lnTo>
                    <a:pt x="124479" y="875878"/>
                  </a:lnTo>
                  <a:lnTo>
                    <a:pt x="106645" y="918042"/>
                  </a:lnTo>
                  <a:lnTo>
                    <a:pt x="90100" y="960865"/>
                  </a:lnTo>
                  <a:lnTo>
                    <a:pt x="74865" y="1004322"/>
                  </a:lnTo>
                  <a:lnTo>
                    <a:pt x="60968" y="1048390"/>
                  </a:lnTo>
                  <a:lnTo>
                    <a:pt x="48430" y="1093044"/>
                  </a:lnTo>
                  <a:lnTo>
                    <a:pt x="37276" y="1138260"/>
                  </a:lnTo>
                  <a:lnTo>
                    <a:pt x="27532" y="1184015"/>
                  </a:lnTo>
                  <a:lnTo>
                    <a:pt x="19220" y="1230283"/>
                  </a:lnTo>
                  <a:lnTo>
                    <a:pt x="12365" y="1277040"/>
                  </a:lnTo>
                  <a:lnTo>
                    <a:pt x="6991" y="1324263"/>
                  </a:lnTo>
                  <a:lnTo>
                    <a:pt x="3123" y="1371927"/>
                  </a:lnTo>
                  <a:lnTo>
                    <a:pt x="784" y="1420008"/>
                  </a:lnTo>
                  <a:lnTo>
                    <a:pt x="0" y="1468481"/>
                  </a:lnTo>
                  <a:lnTo>
                    <a:pt x="784" y="1516953"/>
                  </a:lnTo>
                  <a:lnTo>
                    <a:pt x="3123" y="1565031"/>
                  </a:lnTo>
                  <a:lnTo>
                    <a:pt x="6991" y="1612693"/>
                  </a:lnTo>
                  <a:lnTo>
                    <a:pt x="12365" y="1659914"/>
                  </a:lnTo>
                  <a:lnTo>
                    <a:pt x="19220" y="1706670"/>
                  </a:lnTo>
                  <a:lnTo>
                    <a:pt x="27532" y="1752936"/>
                  </a:lnTo>
                  <a:lnTo>
                    <a:pt x="37276" y="1798689"/>
                  </a:lnTo>
                  <a:lnTo>
                    <a:pt x="48430" y="1843904"/>
                  </a:lnTo>
                  <a:lnTo>
                    <a:pt x="60968" y="1888557"/>
                  </a:lnTo>
                  <a:lnTo>
                    <a:pt x="74865" y="1932624"/>
                  </a:lnTo>
                  <a:lnTo>
                    <a:pt x="90100" y="1976081"/>
                  </a:lnTo>
                  <a:lnTo>
                    <a:pt x="106645" y="2018904"/>
                  </a:lnTo>
                  <a:lnTo>
                    <a:pt x="124479" y="2061067"/>
                  </a:lnTo>
                  <a:lnTo>
                    <a:pt x="143576" y="2102548"/>
                  </a:lnTo>
                  <a:lnTo>
                    <a:pt x="163913" y="2143322"/>
                  </a:lnTo>
                  <a:lnTo>
                    <a:pt x="185464" y="2183364"/>
                  </a:lnTo>
                  <a:lnTo>
                    <a:pt x="208207" y="2222651"/>
                  </a:lnTo>
                  <a:lnTo>
                    <a:pt x="232116" y="2261158"/>
                  </a:lnTo>
                  <a:lnTo>
                    <a:pt x="257167" y="2298862"/>
                  </a:lnTo>
                  <a:lnTo>
                    <a:pt x="283338" y="2335737"/>
                  </a:lnTo>
                  <a:lnTo>
                    <a:pt x="310602" y="2371760"/>
                  </a:lnTo>
                  <a:lnTo>
                    <a:pt x="338936" y="2406907"/>
                  </a:lnTo>
                  <a:lnTo>
                    <a:pt x="368316" y="2441153"/>
                  </a:lnTo>
                  <a:lnTo>
                    <a:pt x="398718" y="2474475"/>
                  </a:lnTo>
                  <a:lnTo>
                    <a:pt x="430117" y="2506847"/>
                  </a:lnTo>
                  <a:lnTo>
                    <a:pt x="462489" y="2538246"/>
                  </a:lnTo>
                  <a:lnTo>
                    <a:pt x="495810" y="2568648"/>
                  </a:lnTo>
                  <a:lnTo>
                    <a:pt x="530057" y="2598028"/>
                  </a:lnTo>
                  <a:lnTo>
                    <a:pt x="565203" y="2626363"/>
                  </a:lnTo>
                  <a:lnTo>
                    <a:pt x="601227" y="2653627"/>
                  </a:lnTo>
                  <a:lnTo>
                    <a:pt x="638102" y="2679797"/>
                  </a:lnTo>
                  <a:lnTo>
                    <a:pt x="675806" y="2704849"/>
                  </a:lnTo>
                  <a:lnTo>
                    <a:pt x="714313" y="2728759"/>
                  </a:lnTo>
                  <a:lnTo>
                    <a:pt x="753601" y="2751502"/>
                  </a:lnTo>
                  <a:lnTo>
                    <a:pt x="793644" y="2773053"/>
                  </a:lnTo>
                  <a:lnTo>
                    <a:pt x="834418" y="2793390"/>
                  </a:lnTo>
                  <a:lnTo>
                    <a:pt x="875899" y="2812488"/>
                  </a:lnTo>
                  <a:lnTo>
                    <a:pt x="918063" y="2830321"/>
                  </a:lnTo>
                  <a:lnTo>
                    <a:pt x="960886" y="2846868"/>
                  </a:lnTo>
                  <a:lnTo>
                    <a:pt x="1004344" y="2862102"/>
                  </a:lnTo>
                  <a:lnTo>
                    <a:pt x="1048412" y="2876000"/>
                  </a:lnTo>
                  <a:lnTo>
                    <a:pt x="1093066" y="2888538"/>
                  </a:lnTo>
                  <a:lnTo>
                    <a:pt x="1138282" y="2899692"/>
                  </a:lnTo>
                  <a:lnTo>
                    <a:pt x="1184036" y="2909437"/>
                  </a:lnTo>
                  <a:lnTo>
                    <a:pt x="1230304" y="2917749"/>
                  </a:lnTo>
                  <a:lnTo>
                    <a:pt x="1277061" y="2924604"/>
                  </a:lnTo>
                  <a:lnTo>
                    <a:pt x="1324284" y="2929978"/>
                  </a:lnTo>
                  <a:lnTo>
                    <a:pt x="1371947" y="2933846"/>
                  </a:lnTo>
                  <a:lnTo>
                    <a:pt x="1420027" y="2936185"/>
                  </a:lnTo>
                  <a:lnTo>
                    <a:pt x="1468501" y="2936970"/>
                  </a:lnTo>
                  <a:lnTo>
                    <a:pt x="1516974" y="2936185"/>
                  </a:lnTo>
                  <a:lnTo>
                    <a:pt x="1565054" y="2933846"/>
                  </a:lnTo>
                  <a:lnTo>
                    <a:pt x="1612717" y="2929978"/>
                  </a:lnTo>
                  <a:lnTo>
                    <a:pt x="1659940" y="2924604"/>
                  </a:lnTo>
                  <a:lnTo>
                    <a:pt x="1706697" y="2917749"/>
                  </a:lnTo>
                  <a:lnTo>
                    <a:pt x="1752965" y="2909437"/>
                  </a:lnTo>
                  <a:lnTo>
                    <a:pt x="1798719" y="2899692"/>
                  </a:lnTo>
                  <a:lnTo>
                    <a:pt x="1843935" y="2888538"/>
                  </a:lnTo>
                  <a:lnTo>
                    <a:pt x="1888589" y="2876000"/>
                  </a:lnTo>
                  <a:lnTo>
                    <a:pt x="1932657" y="2862102"/>
                  </a:lnTo>
                  <a:lnTo>
                    <a:pt x="1976115" y="2846868"/>
                  </a:lnTo>
                  <a:lnTo>
                    <a:pt x="2018938" y="2830321"/>
                  </a:lnTo>
                  <a:lnTo>
                    <a:pt x="2061102" y="2812488"/>
                  </a:lnTo>
                  <a:lnTo>
                    <a:pt x="2102583" y="2793390"/>
                  </a:lnTo>
                  <a:lnTo>
                    <a:pt x="2143357" y="2773053"/>
                  </a:lnTo>
                  <a:lnTo>
                    <a:pt x="2183400" y="2751502"/>
                  </a:lnTo>
                  <a:lnTo>
                    <a:pt x="2222688" y="2728759"/>
                  </a:lnTo>
                  <a:lnTo>
                    <a:pt x="2261195" y="2704849"/>
                  </a:lnTo>
                  <a:lnTo>
                    <a:pt x="2298899" y="2679797"/>
                  </a:lnTo>
                  <a:lnTo>
                    <a:pt x="2335774" y="2653627"/>
                  </a:lnTo>
                  <a:lnTo>
                    <a:pt x="2371798" y="2626363"/>
                  </a:lnTo>
                  <a:lnTo>
                    <a:pt x="2406944" y="2598028"/>
                  </a:lnTo>
                  <a:lnTo>
                    <a:pt x="2441191" y="2568648"/>
                  </a:lnTo>
                  <a:lnTo>
                    <a:pt x="2474512" y="2538246"/>
                  </a:lnTo>
                  <a:lnTo>
                    <a:pt x="2506884" y="2506847"/>
                  </a:lnTo>
                  <a:lnTo>
                    <a:pt x="2538283" y="2474475"/>
                  </a:lnTo>
                  <a:lnTo>
                    <a:pt x="2568685" y="2441153"/>
                  </a:lnTo>
                  <a:lnTo>
                    <a:pt x="2598065" y="2406907"/>
                  </a:lnTo>
                  <a:lnTo>
                    <a:pt x="2626399" y="2371760"/>
                  </a:lnTo>
                  <a:lnTo>
                    <a:pt x="2653663" y="2335737"/>
                  </a:lnTo>
                  <a:lnTo>
                    <a:pt x="2679834" y="2298862"/>
                  </a:lnTo>
                  <a:lnTo>
                    <a:pt x="2704885" y="2261158"/>
                  </a:lnTo>
                  <a:lnTo>
                    <a:pt x="2728794" y="2222651"/>
                  </a:lnTo>
                  <a:lnTo>
                    <a:pt x="2751537" y="2183364"/>
                  </a:lnTo>
                  <a:lnTo>
                    <a:pt x="2773088" y="2143322"/>
                  </a:lnTo>
                  <a:lnTo>
                    <a:pt x="2793425" y="2102548"/>
                  </a:lnTo>
                  <a:lnTo>
                    <a:pt x="2812522" y="2061067"/>
                  </a:lnTo>
                  <a:lnTo>
                    <a:pt x="2830356" y="2018904"/>
                  </a:lnTo>
                  <a:lnTo>
                    <a:pt x="2846901" y="1976081"/>
                  </a:lnTo>
                  <a:lnTo>
                    <a:pt x="2862136" y="1932624"/>
                  </a:lnTo>
                  <a:lnTo>
                    <a:pt x="2876033" y="1888557"/>
                  </a:lnTo>
                  <a:lnTo>
                    <a:pt x="2888571" y="1843904"/>
                  </a:lnTo>
                  <a:lnTo>
                    <a:pt x="2899725" y="1798689"/>
                  </a:lnTo>
                  <a:lnTo>
                    <a:pt x="2909469" y="1752936"/>
                  </a:lnTo>
                  <a:lnTo>
                    <a:pt x="2917781" y="1706670"/>
                  </a:lnTo>
                  <a:lnTo>
                    <a:pt x="2924636" y="1659914"/>
                  </a:lnTo>
                  <a:lnTo>
                    <a:pt x="2930010" y="1612693"/>
                  </a:lnTo>
                  <a:lnTo>
                    <a:pt x="2933878" y="1565031"/>
                  </a:lnTo>
                  <a:lnTo>
                    <a:pt x="2936217" y="1516953"/>
                  </a:lnTo>
                  <a:lnTo>
                    <a:pt x="2937002" y="1468481"/>
                  </a:lnTo>
                  <a:lnTo>
                    <a:pt x="2936217" y="1420008"/>
                  </a:lnTo>
                  <a:lnTo>
                    <a:pt x="2933878" y="1371927"/>
                  </a:lnTo>
                  <a:lnTo>
                    <a:pt x="2930010" y="1324263"/>
                  </a:lnTo>
                  <a:lnTo>
                    <a:pt x="2924636" y="1277040"/>
                  </a:lnTo>
                  <a:lnTo>
                    <a:pt x="2917781" y="1230283"/>
                  </a:lnTo>
                  <a:lnTo>
                    <a:pt x="2909469" y="1184015"/>
                  </a:lnTo>
                  <a:lnTo>
                    <a:pt x="2899725" y="1138260"/>
                  </a:lnTo>
                  <a:lnTo>
                    <a:pt x="2888571" y="1093044"/>
                  </a:lnTo>
                  <a:lnTo>
                    <a:pt x="2876033" y="1048390"/>
                  </a:lnTo>
                  <a:lnTo>
                    <a:pt x="2862136" y="1004322"/>
                  </a:lnTo>
                  <a:lnTo>
                    <a:pt x="2846901" y="960865"/>
                  </a:lnTo>
                  <a:lnTo>
                    <a:pt x="2830356" y="918042"/>
                  </a:lnTo>
                  <a:lnTo>
                    <a:pt x="2812522" y="875878"/>
                  </a:lnTo>
                  <a:lnTo>
                    <a:pt x="2793425" y="834397"/>
                  </a:lnTo>
                  <a:lnTo>
                    <a:pt x="2773088" y="793623"/>
                  </a:lnTo>
                  <a:lnTo>
                    <a:pt x="2751537" y="753581"/>
                  </a:lnTo>
                  <a:lnTo>
                    <a:pt x="2728794" y="714294"/>
                  </a:lnTo>
                  <a:lnTo>
                    <a:pt x="2704885" y="675787"/>
                  </a:lnTo>
                  <a:lnTo>
                    <a:pt x="2679834" y="638084"/>
                  </a:lnTo>
                  <a:lnTo>
                    <a:pt x="2653663" y="601209"/>
                  </a:lnTo>
                  <a:lnTo>
                    <a:pt x="2626399" y="565186"/>
                  </a:lnTo>
                  <a:lnTo>
                    <a:pt x="2598065" y="530040"/>
                  </a:lnTo>
                  <a:lnTo>
                    <a:pt x="2568685" y="495795"/>
                  </a:lnTo>
                  <a:lnTo>
                    <a:pt x="2538283" y="462474"/>
                  </a:lnTo>
                  <a:lnTo>
                    <a:pt x="2506884" y="430102"/>
                  </a:lnTo>
                  <a:lnTo>
                    <a:pt x="2474512" y="398704"/>
                  </a:lnTo>
                  <a:lnTo>
                    <a:pt x="2441191" y="368303"/>
                  </a:lnTo>
                  <a:lnTo>
                    <a:pt x="2406944" y="338924"/>
                  </a:lnTo>
                  <a:lnTo>
                    <a:pt x="2371798" y="310591"/>
                  </a:lnTo>
                  <a:lnTo>
                    <a:pt x="2335774" y="283327"/>
                  </a:lnTo>
                  <a:lnTo>
                    <a:pt x="2298899" y="257158"/>
                  </a:lnTo>
                  <a:lnTo>
                    <a:pt x="2261195" y="232107"/>
                  </a:lnTo>
                  <a:lnTo>
                    <a:pt x="2222688" y="208199"/>
                  </a:lnTo>
                  <a:lnTo>
                    <a:pt x="2183400" y="185457"/>
                  </a:lnTo>
                  <a:lnTo>
                    <a:pt x="2143357" y="163906"/>
                  </a:lnTo>
                  <a:lnTo>
                    <a:pt x="2102583" y="143570"/>
                  </a:lnTo>
                  <a:lnTo>
                    <a:pt x="2061102" y="124474"/>
                  </a:lnTo>
                  <a:lnTo>
                    <a:pt x="2018938" y="106641"/>
                  </a:lnTo>
                  <a:lnTo>
                    <a:pt x="1976115" y="90096"/>
                  </a:lnTo>
                  <a:lnTo>
                    <a:pt x="1932657" y="74862"/>
                  </a:lnTo>
                  <a:lnTo>
                    <a:pt x="1888589" y="60965"/>
                  </a:lnTo>
                  <a:lnTo>
                    <a:pt x="1843935" y="48428"/>
                  </a:lnTo>
                  <a:lnTo>
                    <a:pt x="1798719" y="37275"/>
                  </a:lnTo>
                  <a:lnTo>
                    <a:pt x="1752965" y="27531"/>
                  </a:lnTo>
                  <a:lnTo>
                    <a:pt x="1706697" y="19219"/>
                  </a:lnTo>
                  <a:lnTo>
                    <a:pt x="1659940" y="12365"/>
                  </a:lnTo>
                  <a:lnTo>
                    <a:pt x="1612717" y="6991"/>
                  </a:lnTo>
                  <a:lnTo>
                    <a:pt x="1565054" y="3123"/>
                  </a:lnTo>
                  <a:lnTo>
                    <a:pt x="1516974" y="784"/>
                  </a:lnTo>
                  <a:lnTo>
                    <a:pt x="1468501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668" y="3480086"/>
              <a:ext cx="2212848" cy="414831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315722" y="2226995"/>
              <a:ext cx="2999740" cy="5549900"/>
            </a:xfrm>
            <a:custGeom>
              <a:avLst/>
              <a:gdLst/>
              <a:ahLst/>
              <a:cxnLst/>
              <a:rect l="l" t="t" r="r" b="b"/>
              <a:pathLst>
                <a:path w="2999740" h="5549900">
                  <a:moveTo>
                    <a:pt x="2999346" y="3333927"/>
                  </a:moveTo>
                  <a:lnTo>
                    <a:pt x="2997174" y="3286023"/>
                  </a:lnTo>
                  <a:lnTo>
                    <a:pt x="2990824" y="3239312"/>
                  </a:lnTo>
                  <a:lnTo>
                    <a:pt x="2980461" y="3194012"/>
                  </a:lnTo>
                  <a:lnTo>
                    <a:pt x="2966288" y="3150298"/>
                  </a:lnTo>
                  <a:lnTo>
                    <a:pt x="2948470" y="3108363"/>
                  </a:lnTo>
                  <a:lnTo>
                    <a:pt x="2927210" y="3068383"/>
                  </a:lnTo>
                  <a:lnTo>
                    <a:pt x="2902699" y="3030550"/>
                  </a:lnTo>
                  <a:lnTo>
                    <a:pt x="2875115" y="2995053"/>
                  </a:lnTo>
                  <a:lnTo>
                    <a:pt x="2844635" y="2962071"/>
                  </a:lnTo>
                  <a:lnTo>
                    <a:pt x="2811475" y="2931807"/>
                  </a:lnTo>
                  <a:lnTo>
                    <a:pt x="2775801" y="2904439"/>
                  </a:lnTo>
                  <a:lnTo>
                    <a:pt x="2737802" y="2880144"/>
                  </a:lnTo>
                  <a:lnTo>
                    <a:pt x="2697670" y="2859113"/>
                  </a:lnTo>
                  <a:lnTo>
                    <a:pt x="2655582" y="2841536"/>
                  </a:lnTo>
                  <a:lnTo>
                    <a:pt x="2611742" y="2827604"/>
                  </a:lnTo>
                  <a:lnTo>
                    <a:pt x="2566339" y="2817495"/>
                  </a:lnTo>
                  <a:lnTo>
                    <a:pt x="2566784" y="2817418"/>
                  </a:lnTo>
                  <a:lnTo>
                    <a:pt x="2518600" y="2802826"/>
                  </a:lnTo>
                  <a:lnTo>
                    <a:pt x="2495207" y="2770238"/>
                  </a:lnTo>
                  <a:lnTo>
                    <a:pt x="2487638" y="2739047"/>
                  </a:lnTo>
                  <a:lnTo>
                    <a:pt x="2487638" y="0"/>
                  </a:lnTo>
                  <a:lnTo>
                    <a:pt x="0" y="0"/>
                  </a:lnTo>
                  <a:lnTo>
                    <a:pt x="0" y="5549684"/>
                  </a:lnTo>
                  <a:lnTo>
                    <a:pt x="2487638" y="5549684"/>
                  </a:lnTo>
                  <a:lnTo>
                    <a:pt x="2487638" y="3914533"/>
                  </a:lnTo>
                  <a:lnTo>
                    <a:pt x="2490990" y="3905313"/>
                  </a:lnTo>
                  <a:lnTo>
                    <a:pt x="2516047" y="3864483"/>
                  </a:lnTo>
                  <a:lnTo>
                    <a:pt x="2566720" y="3850513"/>
                  </a:lnTo>
                  <a:lnTo>
                    <a:pt x="2573388" y="3849598"/>
                  </a:lnTo>
                  <a:lnTo>
                    <a:pt x="2573197" y="3849141"/>
                  </a:lnTo>
                  <a:lnTo>
                    <a:pt x="2620899" y="3837749"/>
                  </a:lnTo>
                  <a:lnTo>
                    <a:pt x="2666796" y="3822115"/>
                  </a:lnTo>
                  <a:lnTo>
                    <a:pt x="2710688" y="3802469"/>
                  </a:lnTo>
                  <a:lnTo>
                    <a:pt x="2752331" y="3779024"/>
                  </a:lnTo>
                  <a:lnTo>
                    <a:pt x="2791510" y="3752011"/>
                  </a:lnTo>
                  <a:lnTo>
                    <a:pt x="2828010" y="3721646"/>
                  </a:lnTo>
                  <a:lnTo>
                    <a:pt x="2861614" y="3688156"/>
                  </a:lnTo>
                  <a:lnTo>
                    <a:pt x="2892082" y="3651745"/>
                  </a:lnTo>
                  <a:lnTo>
                    <a:pt x="2919209" y="3612654"/>
                  </a:lnTo>
                  <a:lnTo>
                    <a:pt x="2942780" y="3571087"/>
                  </a:lnTo>
                  <a:lnTo>
                    <a:pt x="2962554" y="3527272"/>
                  </a:lnTo>
                  <a:lnTo>
                    <a:pt x="2978315" y="3481425"/>
                  </a:lnTo>
                  <a:lnTo>
                    <a:pt x="2989846" y="3433775"/>
                  </a:lnTo>
                  <a:lnTo>
                    <a:pt x="2996933" y="3384537"/>
                  </a:lnTo>
                  <a:lnTo>
                    <a:pt x="2999346" y="33339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1657456" y="3383788"/>
            <a:ext cx="3796665" cy="4392930"/>
            <a:chOff x="11657456" y="3383788"/>
            <a:chExt cx="3796665" cy="4392930"/>
          </a:xfrm>
        </p:grpSpPr>
        <p:sp>
          <p:nvSpPr>
            <p:cNvPr id="21" name="object 21"/>
            <p:cNvSpPr/>
            <p:nvPr/>
          </p:nvSpPr>
          <p:spPr>
            <a:xfrm>
              <a:off x="12516611" y="4099655"/>
              <a:ext cx="2937510" cy="2937510"/>
            </a:xfrm>
            <a:custGeom>
              <a:avLst/>
              <a:gdLst/>
              <a:ahLst/>
              <a:cxnLst/>
              <a:rect l="l" t="t" r="r" b="b"/>
              <a:pathLst>
                <a:path w="2937509" h="2937509">
                  <a:moveTo>
                    <a:pt x="1468501" y="0"/>
                  </a:moveTo>
                  <a:lnTo>
                    <a:pt x="1420027" y="784"/>
                  </a:lnTo>
                  <a:lnTo>
                    <a:pt x="1371947" y="3123"/>
                  </a:lnTo>
                  <a:lnTo>
                    <a:pt x="1324284" y="6991"/>
                  </a:lnTo>
                  <a:lnTo>
                    <a:pt x="1277061" y="12365"/>
                  </a:lnTo>
                  <a:lnTo>
                    <a:pt x="1230304" y="19219"/>
                  </a:lnTo>
                  <a:lnTo>
                    <a:pt x="1184036" y="27531"/>
                  </a:lnTo>
                  <a:lnTo>
                    <a:pt x="1138282" y="37275"/>
                  </a:lnTo>
                  <a:lnTo>
                    <a:pt x="1093066" y="48428"/>
                  </a:lnTo>
                  <a:lnTo>
                    <a:pt x="1048412" y="60965"/>
                  </a:lnTo>
                  <a:lnTo>
                    <a:pt x="1004344" y="74862"/>
                  </a:lnTo>
                  <a:lnTo>
                    <a:pt x="960886" y="90096"/>
                  </a:lnTo>
                  <a:lnTo>
                    <a:pt x="918063" y="106641"/>
                  </a:lnTo>
                  <a:lnTo>
                    <a:pt x="875899" y="124474"/>
                  </a:lnTo>
                  <a:lnTo>
                    <a:pt x="834418" y="143570"/>
                  </a:lnTo>
                  <a:lnTo>
                    <a:pt x="793644" y="163906"/>
                  </a:lnTo>
                  <a:lnTo>
                    <a:pt x="753601" y="185457"/>
                  </a:lnTo>
                  <a:lnTo>
                    <a:pt x="714313" y="208199"/>
                  </a:lnTo>
                  <a:lnTo>
                    <a:pt x="675806" y="232107"/>
                  </a:lnTo>
                  <a:lnTo>
                    <a:pt x="638102" y="257158"/>
                  </a:lnTo>
                  <a:lnTo>
                    <a:pt x="601227" y="283327"/>
                  </a:lnTo>
                  <a:lnTo>
                    <a:pt x="565203" y="310591"/>
                  </a:lnTo>
                  <a:lnTo>
                    <a:pt x="530057" y="338924"/>
                  </a:lnTo>
                  <a:lnTo>
                    <a:pt x="495810" y="368303"/>
                  </a:lnTo>
                  <a:lnTo>
                    <a:pt x="462489" y="398704"/>
                  </a:lnTo>
                  <a:lnTo>
                    <a:pt x="430117" y="430102"/>
                  </a:lnTo>
                  <a:lnTo>
                    <a:pt x="398718" y="462474"/>
                  </a:lnTo>
                  <a:lnTo>
                    <a:pt x="368316" y="495795"/>
                  </a:lnTo>
                  <a:lnTo>
                    <a:pt x="338936" y="530040"/>
                  </a:lnTo>
                  <a:lnTo>
                    <a:pt x="310602" y="565186"/>
                  </a:lnTo>
                  <a:lnTo>
                    <a:pt x="283338" y="601209"/>
                  </a:lnTo>
                  <a:lnTo>
                    <a:pt x="257167" y="638084"/>
                  </a:lnTo>
                  <a:lnTo>
                    <a:pt x="232116" y="675787"/>
                  </a:lnTo>
                  <a:lnTo>
                    <a:pt x="208207" y="714294"/>
                  </a:lnTo>
                  <a:lnTo>
                    <a:pt x="185464" y="753581"/>
                  </a:lnTo>
                  <a:lnTo>
                    <a:pt x="163913" y="793623"/>
                  </a:lnTo>
                  <a:lnTo>
                    <a:pt x="143576" y="834397"/>
                  </a:lnTo>
                  <a:lnTo>
                    <a:pt x="124479" y="875878"/>
                  </a:lnTo>
                  <a:lnTo>
                    <a:pt x="106645" y="918042"/>
                  </a:lnTo>
                  <a:lnTo>
                    <a:pt x="90100" y="960865"/>
                  </a:lnTo>
                  <a:lnTo>
                    <a:pt x="74865" y="1004322"/>
                  </a:lnTo>
                  <a:lnTo>
                    <a:pt x="60968" y="1048390"/>
                  </a:lnTo>
                  <a:lnTo>
                    <a:pt x="48430" y="1093044"/>
                  </a:lnTo>
                  <a:lnTo>
                    <a:pt x="37276" y="1138260"/>
                  </a:lnTo>
                  <a:lnTo>
                    <a:pt x="27532" y="1184015"/>
                  </a:lnTo>
                  <a:lnTo>
                    <a:pt x="19220" y="1230283"/>
                  </a:lnTo>
                  <a:lnTo>
                    <a:pt x="12365" y="1277040"/>
                  </a:lnTo>
                  <a:lnTo>
                    <a:pt x="6991" y="1324263"/>
                  </a:lnTo>
                  <a:lnTo>
                    <a:pt x="3123" y="1371927"/>
                  </a:lnTo>
                  <a:lnTo>
                    <a:pt x="784" y="1420008"/>
                  </a:lnTo>
                  <a:lnTo>
                    <a:pt x="0" y="1468481"/>
                  </a:lnTo>
                  <a:lnTo>
                    <a:pt x="784" y="1516953"/>
                  </a:lnTo>
                  <a:lnTo>
                    <a:pt x="3123" y="1565031"/>
                  </a:lnTo>
                  <a:lnTo>
                    <a:pt x="6991" y="1612693"/>
                  </a:lnTo>
                  <a:lnTo>
                    <a:pt x="12365" y="1659914"/>
                  </a:lnTo>
                  <a:lnTo>
                    <a:pt x="19220" y="1706670"/>
                  </a:lnTo>
                  <a:lnTo>
                    <a:pt x="27532" y="1752936"/>
                  </a:lnTo>
                  <a:lnTo>
                    <a:pt x="37276" y="1798689"/>
                  </a:lnTo>
                  <a:lnTo>
                    <a:pt x="48430" y="1843904"/>
                  </a:lnTo>
                  <a:lnTo>
                    <a:pt x="60968" y="1888557"/>
                  </a:lnTo>
                  <a:lnTo>
                    <a:pt x="74865" y="1932624"/>
                  </a:lnTo>
                  <a:lnTo>
                    <a:pt x="90100" y="1976081"/>
                  </a:lnTo>
                  <a:lnTo>
                    <a:pt x="106645" y="2018904"/>
                  </a:lnTo>
                  <a:lnTo>
                    <a:pt x="124479" y="2061067"/>
                  </a:lnTo>
                  <a:lnTo>
                    <a:pt x="143576" y="2102548"/>
                  </a:lnTo>
                  <a:lnTo>
                    <a:pt x="163913" y="2143322"/>
                  </a:lnTo>
                  <a:lnTo>
                    <a:pt x="185464" y="2183364"/>
                  </a:lnTo>
                  <a:lnTo>
                    <a:pt x="208207" y="2222651"/>
                  </a:lnTo>
                  <a:lnTo>
                    <a:pt x="232116" y="2261158"/>
                  </a:lnTo>
                  <a:lnTo>
                    <a:pt x="257167" y="2298862"/>
                  </a:lnTo>
                  <a:lnTo>
                    <a:pt x="283338" y="2335737"/>
                  </a:lnTo>
                  <a:lnTo>
                    <a:pt x="310602" y="2371760"/>
                  </a:lnTo>
                  <a:lnTo>
                    <a:pt x="338936" y="2406907"/>
                  </a:lnTo>
                  <a:lnTo>
                    <a:pt x="368316" y="2441153"/>
                  </a:lnTo>
                  <a:lnTo>
                    <a:pt x="398718" y="2474475"/>
                  </a:lnTo>
                  <a:lnTo>
                    <a:pt x="430117" y="2506847"/>
                  </a:lnTo>
                  <a:lnTo>
                    <a:pt x="462489" y="2538246"/>
                  </a:lnTo>
                  <a:lnTo>
                    <a:pt x="495810" y="2568648"/>
                  </a:lnTo>
                  <a:lnTo>
                    <a:pt x="530057" y="2598028"/>
                  </a:lnTo>
                  <a:lnTo>
                    <a:pt x="565203" y="2626363"/>
                  </a:lnTo>
                  <a:lnTo>
                    <a:pt x="601227" y="2653627"/>
                  </a:lnTo>
                  <a:lnTo>
                    <a:pt x="638102" y="2679797"/>
                  </a:lnTo>
                  <a:lnTo>
                    <a:pt x="675806" y="2704849"/>
                  </a:lnTo>
                  <a:lnTo>
                    <a:pt x="714313" y="2728759"/>
                  </a:lnTo>
                  <a:lnTo>
                    <a:pt x="753601" y="2751502"/>
                  </a:lnTo>
                  <a:lnTo>
                    <a:pt x="793644" y="2773053"/>
                  </a:lnTo>
                  <a:lnTo>
                    <a:pt x="834418" y="2793390"/>
                  </a:lnTo>
                  <a:lnTo>
                    <a:pt x="875899" y="2812488"/>
                  </a:lnTo>
                  <a:lnTo>
                    <a:pt x="918063" y="2830321"/>
                  </a:lnTo>
                  <a:lnTo>
                    <a:pt x="960886" y="2846868"/>
                  </a:lnTo>
                  <a:lnTo>
                    <a:pt x="1004344" y="2862102"/>
                  </a:lnTo>
                  <a:lnTo>
                    <a:pt x="1048412" y="2876000"/>
                  </a:lnTo>
                  <a:lnTo>
                    <a:pt x="1093066" y="2888538"/>
                  </a:lnTo>
                  <a:lnTo>
                    <a:pt x="1138282" y="2899692"/>
                  </a:lnTo>
                  <a:lnTo>
                    <a:pt x="1184036" y="2909437"/>
                  </a:lnTo>
                  <a:lnTo>
                    <a:pt x="1230304" y="2917749"/>
                  </a:lnTo>
                  <a:lnTo>
                    <a:pt x="1277061" y="2924604"/>
                  </a:lnTo>
                  <a:lnTo>
                    <a:pt x="1324284" y="2929978"/>
                  </a:lnTo>
                  <a:lnTo>
                    <a:pt x="1371947" y="2933846"/>
                  </a:lnTo>
                  <a:lnTo>
                    <a:pt x="1420027" y="2936185"/>
                  </a:lnTo>
                  <a:lnTo>
                    <a:pt x="1468501" y="2936970"/>
                  </a:lnTo>
                  <a:lnTo>
                    <a:pt x="1516974" y="2936185"/>
                  </a:lnTo>
                  <a:lnTo>
                    <a:pt x="1565054" y="2933846"/>
                  </a:lnTo>
                  <a:lnTo>
                    <a:pt x="1612717" y="2929978"/>
                  </a:lnTo>
                  <a:lnTo>
                    <a:pt x="1659940" y="2924604"/>
                  </a:lnTo>
                  <a:lnTo>
                    <a:pt x="1706697" y="2917749"/>
                  </a:lnTo>
                  <a:lnTo>
                    <a:pt x="1752965" y="2909437"/>
                  </a:lnTo>
                  <a:lnTo>
                    <a:pt x="1798719" y="2899692"/>
                  </a:lnTo>
                  <a:lnTo>
                    <a:pt x="1843935" y="2888538"/>
                  </a:lnTo>
                  <a:lnTo>
                    <a:pt x="1888589" y="2876000"/>
                  </a:lnTo>
                  <a:lnTo>
                    <a:pt x="1932657" y="2862102"/>
                  </a:lnTo>
                  <a:lnTo>
                    <a:pt x="1976115" y="2846868"/>
                  </a:lnTo>
                  <a:lnTo>
                    <a:pt x="2018938" y="2830321"/>
                  </a:lnTo>
                  <a:lnTo>
                    <a:pt x="2061102" y="2812488"/>
                  </a:lnTo>
                  <a:lnTo>
                    <a:pt x="2102583" y="2793390"/>
                  </a:lnTo>
                  <a:lnTo>
                    <a:pt x="2143357" y="2773053"/>
                  </a:lnTo>
                  <a:lnTo>
                    <a:pt x="2183400" y="2751502"/>
                  </a:lnTo>
                  <a:lnTo>
                    <a:pt x="2222688" y="2728759"/>
                  </a:lnTo>
                  <a:lnTo>
                    <a:pt x="2261195" y="2704849"/>
                  </a:lnTo>
                  <a:lnTo>
                    <a:pt x="2298899" y="2679797"/>
                  </a:lnTo>
                  <a:lnTo>
                    <a:pt x="2335774" y="2653627"/>
                  </a:lnTo>
                  <a:lnTo>
                    <a:pt x="2371798" y="2626363"/>
                  </a:lnTo>
                  <a:lnTo>
                    <a:pt x="2406944" y="2598028"/>
                  </a:lnTo>
                  <a:lnTo>
                    <a:pt x="2441191" y="2568648"/>
                  </a:lnTo>
                  <a:lnTo>
                    <a:pt x="2474512" y="2538246"/>
                  </a:lnTo>
                  <a:lnTo>
                    <a:pt x="2506884" y="2506847"/>
                  </a:lnTo>
                  <a:lnTo>
                    <a:pt x="2538283" y="2474475"/>
                  </a:lnTo>
                  <a:lnTo>
                    <a:pt x="2568685" y="2441153"/>
                  </a:lnTo>
                  <a:lnTo>
                    <a:pt x="2598065" y="2406907"/>
                  </a:lnTo>
                  <a:lnTo>
                    <a:pt x="2626399" y="2371760"/>
                  </a:lnTo>
                  <a:lnTo>
                    <a:pt x="2653663" y="2335737"/>
                  </a:lnTo>
                  <a:lnTo>
                    <a:pt x="2679834" y="2298862"/>
                  </a:lnTo>
                  <a:lnTo>
                    <a:pt x="2704885" y="2261158"/>
                  </a:lnTo>
                  <a:lnTo>
                    <a:pt x="2728794" y="2222651"/>
                  </a:lnTo>
                  <a:lnTo>
                    <a:pt x="2751537" y="2183364"/>
                  </a:lnTo>
                  <a:lnTo>
                    <a:pt x="2773088" y="2143322"/>
                  </a:lnTo>
                  <a:lnTo>
                    <a:pt x="2793425" y="2102548"/>
                  </a:lnTo>
                  <a:lnTo>
                    <a:pt x="2812522" y="2061067"/>
                  </a:lnTo>
                  <a:lnTo>
                    <a:pt x="2830356" y="2018904"/>
                  </a:lnTo>
                  <a:lnTo>
                    <a:pt x="2846901" y="1976081"/>
                  </a:lnTo>
                  <a:lnTo>
                    <a:pt x="2862136" y="1932624"/>
                  </a:lnTo>
                  <a:lnTo>
                    <a:pt x="2876033" y="1888557"/>
                  </a:lnTo>
                  <a:lnTo>
                    <a:pt x="2888571" y="1843904"/>
                  </a:lnTo>
                  <a:lnTo>
                    <a:pt x="2899725" y="1798689"/>
                  </a:lnTo>
                  <a:lnTo>
                    <a:pt x="2909469" y="1752936"/>
                  </a:lnTo>
                  <a:lnTo>
                    <a:pt x="2917781" y="1706670"/>
                  </a:lnTo>
                  <a:lnTo>
                    <a:pt x="2924636" y="1659914"/>
                  </a:lnTo>
                  <a:lnTo>
                    <a:pt x="2930010" y="1612693"/>
                  </a:lnTo>
                  <a:lnTo>
                    <a:pt x="2933878" y="1565031"/>
                  </a:lnTo>
                  <a:lnTo>
                    <a:pt x="2936217" y="1516953"/>
                  </a:lnTo>
                  <a:lnTo>
                    <a:pt x="2937002" y="1468481"/>
                  </a:lnTo>
                  <a:lnTo>
                    <a:pt x="2936217" y="1420008"/>
                  </a:lnTo>
                  <a:lnTo>
                    <a:pt x="2933878" y="1371927"/>
                  </a:lnTo>
                  <a:lnTo>
                    <a:pt x="2930010" y="1324263"/>
                  </a:lnTo>
                  <a:lnTo>
                    <a:pt x="2924636" y="1277040"/>
                  </a:lnTo>
                  <a:lnTo>
                    <a:pt x="2917781" y="1230283"/>
                  </a:lnTo>
                  <a:lnTo>
                    <a:pt x="2909469" y="1184015"/>
                  </a:lnTo>
                  <a:lnTo>
                    <a:pt x="2899725" y="1138260"/>
                  </a:lnTo>
                  <a:lnTo>
                    <a:pt x="2888571" y="1093044"/>
                  </a:lnTo>
                  <a:lnTo>
                    <a:pt x="2876033" y="1048390"/>
                  </a:lnTo>
                  <a:lnTo>
                    <a:pt x="2862136" y="1004322"/>
                  </a:lnTo>
                  <a:lnTo>
                    <a:pt x="2846901" y="960865"/>
                  </a:lnTo>
                  <a:lnTo>
                    <a:pt x="2830356" y="918042"/>
                  </a:lnTo>
                  <a:lnTo>
                    <a:pt x="2812522" y="875878"/>
                  </a:lnTo>
                  <a:lnTo>
                    <a:pt x="2793425" y="834397"/>
                  </a:lnTo>
                  <a:lnTo>
                    <a:pt x="2773088" y="793623"/>
                  </a:lnTo>
                  <a:lnTo>
                    <a:pt x="2751537" y="753581"/>
                  </a:lnTo>
                  <a:lnTo>
                    <a:pt x="2728794" y="714294"/>
                  </a:lnTo>
                  <a:lnTo>
                    <a:pt x="2704885" y="675787"/>
                  </a:lnTo>
                  <a:lnTo>
                    <a:pt x="2679834" y="638084"/>
                  </a:lnTo>
                  <a:lnTo>
                    <a:pt x="2653663" y="601209"/>
                  </a:lnTo>
                  <a:lnTo>
                    <a:pt x="2626399" y="565186"/>
                  </a:lnTo>
                  <a:lnTo>
                    <a:pt x="2598065" y="530040"/>
                  </a:lnTo>
                  <a:lnTo>
                    <a:pt x="2568685" y="495795"/>
                  </a:lnTo>
                  <a:lnTo>
                    <a:pt x="2538283" y="462474"/>
                  </a:lnTo>
                  <a:lnTo>
                    <a:pt x="2506884" y="430102"/>
                  </a:lnTo>
                  <a:lnTo>
                    <a:pt x="2474512" y="398704"/>
                  </a:lnTo>
                  <a:lnTo>
                    <a:pt x="2441191" y="368303"/>
                  </a:lnTo>
                  <a:lnTo>
                    <a:pt x="2406944" y="338924"/>
                  </a:lnTo>
                  <a:lnTo>
                    <a:pt x="2371798" y="310591"/>
                  </a:lnTo>
                  <a:lnTo>
                    <a:pt x="2335774" y="283327"/>
                  </a:lnTo>
                  <a:lnTo>
                    <a:pt x="2298899" y="257158"/>
                  </a:lnTo>
                  <a:lnTo>
                    <a:pt x="2261195" y="232107"/>
                  </a:lnTo>
                  <a:lnTo>
                    <a:pt x="2222688" y="208199"/>
                  </a:lnTo>
                  <a:lnTo>
                    <a:pt x="2183400" y="185457"/>
                  </a:lnTo>
                  <a:lnTo>
                    <a:pt x="2143357" y="163906"/>
                  </a:lnTo>
                  <a:lnTo>
                    <a:pt x="2102583" y="143570"/>
                  </a:lnTo>
                  <a:lnTo>
                    <a:pt x="2061102" y="124474"/>
                  </a:lnTo>
                  <a:lnTo>
                    <a:pt x="2018938" y="106641"/>
                  </a:lnTo>
                  <a:lnTo>
                    <a:pt x="1976115" y="90096"/>
                  </a:lnTo>
                  <a:lnTo>
                    <a:pt x="1932657" y="74862"/>
                  </a:lnTo>
                  <a:lnTo>
                    <a:pt x="1888589" y="60965"/>
                  </a:lnTo>
                  <a:lnTo>
                    <a:pt x="1843935" y="48428"/>
                  </a:lnTo>
                  <a:lnTo>
                    <a:pt x="1798719" y="37275"/>
                  </a:lnTo>
                  <a:lnTo>
                    <a:pt x="1752965" y="27531"/>
                  </a:lnTo>
                  <a:lnTo>
                    <a:pt x="1706697" y="19219"/>
                  </a:lnTo>
                  <a:lnTo>
                    <a:pt x="1659940" y="12365"/>
                  </a:lnTo>
                  <a:lnTo>
                    <a:pt x="1612717" y="6991"/>
                  </a:lnTo>
                  <a:lnTo>
                    <a:pt x="1565054" y="3123"/>
                  </a:lnTo>
                  <a:lnTo>
                    <a:pt x="1516974" y="784"/>
                  </a:lnTo>
                  <a:lnTo>
                    <a:pt x="1468501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00812" y="3480086"/>
              <a:ext cx="2209800" cy="414831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657457" y="3383788"/>
              <a:ext cx="2999740" cy="4392930"/>
            </a:xfrm>
            <a:custGeom>
              <a:avLst/>
              <a:gdLst/>
              <a:ahLst/>
              <a:cxnLst/>
              <a:rect l="l" t="t" r="r" b="b"/>
              <a:pathLst>
                <a:path w="2999740" h="4392930">
                  <a:moveTo>
                    <a:pt x="2999359" y="2177135"/>
                  </a:moveTo>
                  <a:lnTo>
                    <a:pt x="2997187" y="2129231"/>
                  </a:lnTo>
                  <a:lnTo>
                    <a:pt x="2990837" y="2082520"/>
                  </a:lnTo>
                  <a:lnTo>
                    <a:pt x="2980474" y="2037219"/>
                  </a:lnTo>
                  <a:lnTo>
                    <a:pt x="2966288" y="1993506"/>
                  </a:lnTo>
                  <a:lnTo>
                    <a:pt x="2948470" y="1951570"/>
                  </a:lnTo>
                  <a:lnTo>
                    <a:pt x="2927210" y="1911591"/>
                  </a:lnTo>
                  <a:lnTo>
                    <a:pt x="2902686" y="1873758"/>
                  </a:lnTo>
                  <a:lnTo>
                    <a:pt x="2875102" y="1838261"/>
                  </a:lnTo>
                  <a:lnTo>
                    <a:pt x="2844622" y="1805279"/>
                  </a:lnTo>
                  <a:lnTo>
                    <a:pt x="2811462" y="1775015"/>
                  </a:lnTo>
                  <a:lnTo>
                    <a:pt x="2775775" y="1747647"/>
                  </a:lnTo>
                  <a:lnTo>
                    <a:pt x="2737789" y="1723351"/>
                  </a:lnTo>
                  <a:lnTo>
                    <a:pt x="2697657" y="1702320"/>
                  </a:lnTo>
                  <a:lnTo>
                    <a:pt x="2655582" y="1684743"/>
                  </a:lnTo>
                  <a:lnTo>
                    <a:pt x="2611742" y="1670812"/>
                  </a:lnTo>
                  <a:lnTo>
                    <a:pt x="2566352" y="1660702"/>
                  </a:lnTo>
                  <a:lnTo>
                    <a:pt x="2566797" y="1660626"/>
                  </a:lnTo>
                  <a:lnTo>
                    <a:pt x="2518613" y="1646034"/>
                  </a:lnTo>
                  <a:lnTo>
                    <a:pt x="2495181" y="1613446"/>
                  </a:lnTo>
                  <a:lnTo>
                    <a:pt x="2487612" y="1582369"/>
                  </a:lnTo>
                  <a:lnTo>
                    <a:pt x="2487612" y="105092"/>
                  </a:lnTo>
                  <a:lnTo>
                    <a:pt x="0" y="0"/>
                  </a:lnTo>
                  <a:lnTo>
                    <a:pt x="0" y="4392892"/>
                  </a:lnTo>
                  <a:lnTo>
                    <a:pt x="2487612" y="4392892"/>
                  </a:lnTo>
                  <a:lnTo>
                    <a:pt x="2487612" y="2757703"/>
                  </a:lnTo>
                  <a:lnTo>
                    <a:pt x="2490965" y="2748521"/>
                  </a:lnTo>
                  <a:lnTo>
                    <a:pt x="2516060" y="2707690"/>
                  </a:lnTo>
                  <a:lnTo>
                    <a:pt x="2566733" y="2693720"/>
                  </a:lnTo>
                  <a:lnTo>
                    <a:pt x="2573401" y="2692806"/>
                  </a:lnTo>
                  <a:lnTo>
                    <a:pt x="2573210" y="2692349"/>
                  </a:lnTo>
                  <a:lnTo>
                    <a:pt x="2620911" y="2680957"/>
                  </a:lnTo>
                  <a:lnTo>
                    <a:pt x="2666809" y="2665323"/>
                  </a:lnTo>
                  <a:lnTo>
                    <a:pt x="2710700" y="2645676"/>
                  </a:lnTo>
                  <a:lnTo>
                    <a:pt x="2752344" y="2622232"/>
                  </a:lnTo>
                  <a:lnTo>
                    <a:pt x="2791523" y="2595219"/>
                  </a:lnTo>
                  <a:lnTo>
                    <a:pt x="2828023" y="2564854"/>
                  </a:lnTo>
                  <a:lnTo>
                    <a:pt x="2861627" y="2531364"/>
                  </a:lnTo>
                  <a:lnTo>
                    <a:pt x="2892094" y="2494953"/>
                  </a:lnTo>
                  <a:lnTo>
                    <a:pt x="2919222" y="2455862"/>
                  </a:lnTo>
                  <a:lnTo>
                    <a:pt x="2942793" y="2414295"/>
                  </a:lnTo>
                  <a:lnTo>
                    <a:pt x="2962567" y="2370480"/>
                  </a:lnTo>
                  <a:lnTo>
                    <a:pt x="2978327" y="2324633"/>
                  </a:lnTo>
                  <a:lnTo>
                    <a:pt x="2989859" y="2276983"/>
                  </a:lnTo>
                  <a:lnTo>
                    <a:pt x="2996946" y="2227745"/>
                  </a:lnTo>
                  <a:lnTo>
                    <a:pt x="2999359" y="2177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768451" y="4890999"/>
            <a:ext cx="1741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10" dirty="0">
                <a:solidFill>
                  <a:srgbClr val="565655"/>
                </a:solidFill>
                <a:latin typeface="Calibri"/>
                <a:cs typeface="Calibri"/>
              </a:rPr>
              <a:t>У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меньшени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1759" y="5253097"/>
            <a:ext cx="2428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неврологического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19526" y="5615196"/>
            <a:ext cx="1090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р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езер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ва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63086" y="5165933"/>
            <a:ext cx="2367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Н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ев</a:t>
            </a:r>
            <a:r>
              <a:rPr sz="2400" b="1" spc="5" dirty="0">
                <a:solidFill>
                  <a:srgbClr val="565655"/>
                </a:solidFill>
                <a:latin typeface="Calibri"/>
                <a:cs typeface="Calibri"/>
              </a:rPr>
              <a:t>р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о</a:t>
            </a:r>
            <a:r>
              <a:rPr sz="2400" b="1" spc="5" dirty="0">
                <a:solidFill>
                  <a:srgbClr val="565655"/>
                </a:solidFill>
                <a:latin typeface="Calibri"/>
                <a:cs typeface="Calibri"/>
              </a:rPr>
              <a:t>л</a:t>
            </a:r>
            <a:r>
              <a:rPr sz="2400" b="1" spc="-25" dirty="0">
                <a:solidFill>
                  <a:srgbClr val="565655"/>
                </a:solidFill>
                <a:latin typeface="Calibri"/>
                <a:cs typeface="Calibri"/>
              </a:rPr>
              <a:t>о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г</a:t>
            </a:r>
            <a:r>
              <a:rPr sz="2400" b="1" spc="-15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ч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ес</a:t>
            </a:r>
            <a:r>
              <a:rPr sz="2400" b="1" spc="5" dirty="0">
                <a:solidFill>
                  <a:srgbClr val="565655"/>
                </a:solidFill>
                <a:latin typeface="Calibri"/>
                <a:cs typeface="Calibri"/>
              </a:rPr>
              <a:t>к</a:t>
            </a: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89233" y="5528032"/>
            <a:ext cx="940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р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езер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18001" y="4417948"/>
            <a:ext cx="2867025" cy="220218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715" indent="771525" algn="r">
              <a:lnSpc>
                <a:spcPts val="2850"/>
              </a:lnSpc>
              <a:spcBef>
                <a:spcPts val="219"/>
              </a:spcBef>
            </a:pP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При</a:t>
            </a:r>
            <a:r>
              <a:rPr sz="2400" b="1" spc="-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истощении </a:t>
            </a:r>
            <a:r>
              <a:rPr sz="2400" b="1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неврологического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 резерва</a:t>
            </a:r>
            <a:r>
              <a:rPr sz="2400" b="1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заболевание</a:t>
            </a:r>
            <a:endParaRPr sz="2400">
              <a:latin typeface="Calibri"/>
              <a:cs typeface="Calibri"/>
            </a:endParaRPr>
          </a:p>
          <a:p>
            <a:pPr marL="461009" marR="5080" indent="741045" algn="r">
              <a:lnSpc>
                <a:spcPts val="285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приоб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р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е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а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е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т  прог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ре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си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р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ующий</a:t>
            </a:r>
            <a:endParaRPr sz="2400">
              <a:latin typeface="Calibri"/>
              <a:cs typeface="Calibri"/>
            </a:endParaRPr>
          </a:p>
          <a:p>
            <a:pPr marR="5715" algn="r">
              <a:lnSpc>
                <a:spcPts val="2765"/>
              </a:lnSpc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характер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7425" y="7798803"/>
            <a:ext cx="12302490" cy="8966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 marR="30480">
              <a:lnSpc>
                <a:spcPts val="3500"/>
              </a:lnSpc>
              <a:spcBef>
                <a:spcPts val="60"/>
              </a:spcBef>
            </a:pP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Неврологический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резерв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уменьшается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всего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периода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заболевания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РС, </a:t>
            </a:r>
            <a:r>
              <a:rPr sz="2800" spc="-6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и при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его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истощении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симптомы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становятся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необратимыми</a:t>
            </a:r>
            <a:r>
              <a:rPr sz="2400" spc="-7" baseline="32986" dirty="0">
                <a:solidFill>
                  <a:srgbClr val="3B3B3A"/>
                </a:solidFill>
                <a:latin typeface="Calibri"/>
                <a:cs typeface="Calibri"/>
              </a:rPr>
              <a:t>442</a:t>
            </a:r>
            <a:endParaRPr sz="2400" baseline="32986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2823" y="2044164"/>
            <a:ext cx="14041755" cy="8966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sz="2800" b="1" spc="-5" dirty="0">
                <a:solidFill>
                  <a:srgbClr val="3B3B3A"/>
                </a:solidFill>
                <a:latin typeface="Calibri"/>
                <a:cs typeface="Calibri"/>
              </a:rPr>
              <a:t>Неврологический резерв</a:t>
            </a:r>
            <a:r>
              <a:rPr sz="2800" b="1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3B3B3A"/>
                </a:solidFill>
                <a:latin typeface="Calibri"/>
                <a:cs typeface="Calibri"/>
              </a:rPr>
              <a:t>определяют</a:t>
            </a:r>
            <a:r>
              <a:rPr sz="2800" b="1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как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способность </a:t>
            </a:r>
            <a:r>
              <a:rPr sz="2800" spc="-20" dirty="0">
                <a:solidFill>
                  <a:srgbClr val="3B3B3A"/>
                </a:solidFill>
                <a:latin typeface="Calibri"/>
                <a:cs typeface="Calibri"/>
              </a:rPr>
              <a:t>головного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мозга сохранять функции, </a:t>
            </a:r>
            <a:r>
              <a:rPr sz="2800" spc="-6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3B3B3A"/>
                </a:solidFill>
                <a:latin typeface="Calibri"/>
                <a:cs typeface="Calibri"/>
              </a:rPr>
              <a:t>ремоделируясь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для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компенсации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атрофии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и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утраты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нервных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клеток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8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3B3B3A"/>
                </a:solidFill>
                <a:latin typeface="Calibri"/>
                <a:cs typeface="Calibri"/>
              </a:rPr>
              <a:t>волокон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25"/>
          <p:cNvSpPr/>
          <p:nvPr/>
        </p:nvSpPr>
        <p:spPr>
          <a:xfrm>
            <a:off x="2717800" y="4207972"/>
            <a:ext cx="1926589" cy="2955925"/>
          </a:xfrm>
          <a:custGeom>
            <a:avLst/>
            <a:gdLst/>
            <a:ahLst/>
            <a:cxnLst/>
            <a:rect l="l" t="t" r="r" b="b"/>
            <a:pathLst>
              <a:path w="1926590" h="2955925">
                <a:moveTo>
                  <a:pt x="946308" y="0"/>
                </a:moveTo>
                <a:lnTo>
                  <a:pt x="932725" y="25421"/>
                </a:lnTo>
                <a:lnTo>
                  <a:pt x="922654" y="101684"/>
                </a:lnTo>
                <a:lnTo>
                  <a:pt x="922654" y="345613"/>
                </a:lnTo>
                <a:lnTo>
                  <a:pt x="0" y="330036"/>
                </a:lnTo>
                <a:lnTo>
                  <a:pt x="0" y="2623427"/>
                </a:lnTo>
                <a:lnTo>
                  <a:pt x="931227" y="2623427"/>
                </a:lnTo>
                <a:lnTo>
                  <a:pt x="930906" y="2799975"/>
                </a:lnTo>
                <a:lnTo>
                  <a:pt x="930465" y="2883708"/>
                </a:lnTo>
                <a:lnTo>
                  <a:pt x="931705" y="2940515"/>
                </a:lnTo>
                <a:lnTo>
                  <a:pt x="943483" y="2955312"/>
                </a:lnTo>
                <a:lnTo>
                  <a:pt x="976024" y="2924372"/>
                </a:lnTo>
                <a:lnTo>
                  <a:pt x="1039558" y="2843969"/>
                </a:lnTo>
                <a:lnTo>
                  <a:pt x="1144943" y="2686714"/>
                </a:lnTo>
                <a:lnTo>
                  <a:pt x="1386435" y="2325850"/>
                </a:lnTo>
                <a:lnTo>
                  <a:pt x="1652036" y="1927727"/>
                </a:lnTo>
                <a:lnTo>
                  <a:pt x="1829752" y="1658697"/>
                </a:lnTo>
                <a:lnTo>
                  <a:pt x="1902082" y="1541542"/>
                </a:lnTo>
                <a:lnTo>
                  <a:pt x="1926193" y="1466692"/>
                </a:lnTo>
                <a:lnTo>
                  <a:pt x="1902082" y="1401927"/>
                </a:lnTo>
                <a:lnTo>
                  <a:pt x="1829752" y="1315029"/>
                </a:lnTo>
                <a:lnTo>
                  <a:pt x="1715028" y="1144514"/>
                </a:lnTo>
                <a:lnTo>
                  <a:pt x="1456412" y="759210"/>
                </a:lnTo>
                <a:lnTo>
                  <a:pt x="1182234" y="348480"/>
                </a:lnTo>
                <a:lnTo>
                  <a:pt x="1020826" y="101684"/>
                </a:lnTo>
                <a:lnTo>
                  <a:pt x="972607" y="25421"/>
                </a:lnTo>
                <a:lnTo>
                  <a:pt x="946308" y="0"/>
                </a:lnTo>
                <a:close/>
              </a:path>
            </a:pathLst>
          </a:custGeom>
          <a:solidFill>
            <a:srgbClr val="006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338137" y="2886304"/>
            <a:ext cx="16917796" cy="5565413"/>
            <a:chOff x="274955" y="2873794"/>
            <a:chExt cx="16917796" cy="5565413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4351" y="5979128"/>
              <a:ext cx="2438400" cy="19012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759" y="3258890"/>
              <a:ext cx="3383279" cy="5138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198288" y="4214512"/>
              <a:ext cx="1926589" cy="2955925"/>
            </a:xfrm>
            <a:custGeom>
              <a:avLst/>
              <a:gdLst/>
              <a:ahLst/>
              <a:cxnLst/>
              <a:rect l="l" t="t" r="r" b="b"/>
              <a:pathLst>
                <a:path w="1926590" h="2955925">
                  <a:moveTo>
                    <a:pt x="946308" y="0"/>
                  </a:moveTo>
                  <a:lnTo>
                    <a:pt x="932725" y="25421"/>
                  </a:lnTo>
                  <a:lnTo>
                    <a:pt x="922654" y="101684"/>
                  </a:lnTo>
                  <a:lnTo>
                    <a:pt x="922654" y="345613"/>
                  </a:lnTo>
                  <a:lnTo>
                    <a:pt x="0" y="330036"/>
                  </a:lnTo>
                  <a:lnTo>
                    <a:pt x="0" y="2623427"/>
                  </a:lnTo>
                  <a:lnTo>
                    <a:pt x="931227" y="2623427"/>
                  </a:lnTo>
                  <a:lnTo>
                    <a:pt x="930906" y="2799975"/>
                  </a:lnTo>
                  <a:lnTo>
                    <a:pt x="930465" y="2883708"/>
                  </a:lnTo>
                  <a:lnTo>
                    <a:pt x="931704" y="2940515"/>
                  </a:lnTo>
                  <a:lnTo>
                    <a:pt x="943475" y="2955312"/>
                  </a:lnTo>
                  <a:lnTo>
                    <a:pt x="975997" y="2924372"/>
                  </a:lnTo>
                  <a:lnTo>
                    <a:pt x="1039495" y="2843969"/>
                  </a:lnTo>
                  <a:lnTo>
                    <a:pt x="1144890" y="2686714"/>
                  </a:lnTo>
                  <a:lnTo>
                    <a:pt x="1386403" y="2325850"/>
                  </a:lnTo>
                  <a:lnTo>
                    <a:pt x="1652026" y="1927727"/>
                  </a:lnTo>
                  <a:lnTo>
                    <a:pt x="1829752" y="1658697"/>
                  </a:lnTo>
                  <a:lnTo>
                    <a:pt x="1902047" y="1541542"/>
                  </a:lnTo>
                  <a:lnTo>
                    <a:pt x="1926145" y="1466692"/>
                  </a:lnTo>
                  <a:lnTo>
                    <a:pt x="1902047" y="1401927"/>
                  </a:lnTo>
                  <a:lnTo>
                    <a:pt x="1829752" y="1315029"/>
                  </a:lnTo>
                  <a:lnTo>
                    <a:pt x="1715028" y="1144514"/>
                  </a:lnTo>
                  <a:lnTo>
                    <a:pt x="1456412" y="759210"/>
                  </a:lnTo>
                  <a:lnTo>
                    <a:pt x="1182234" y="348480"/>
                  </a:lnTo>
                  <a:lnTo>
                    <a:pt x="1020826" y="101684"/>
                  </a:lnTo>
                  <a:lnTo>
                    <a:pt x="972607" y="25421"/>
                  </a:lnTo>
                  <a:lnTo>
                    <a:pt x="946308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2595" y="3153988"/>
              <a:ext cx="3386308" cy="52852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922194" y="2873794"/>
              <a:ext cx="3105150" cy="5536565"/>
            </a:xfrm>
            <a:custGeom>
              <a:avLst/>
              <a:gdLst/>
              <a:ahLst/>
              <a:cxnLst/>
              <a:rect l="l" t="t" r="r" b="b"/>
              <a:pathLst>
                <a:path w="3105150" h="5536565">
                  <a:moveTo>
                    <a:pt x="3104997" y="2834221"/>
                  </a:moveTo>
                  <a:lnTo>
                    <a:pt x="3081032" y="2755214"/>
                  </a:lnTo>
                  <a:lnTo>
                    <a:pt x="3009138" y="2637053"/>
                  </a:lnTo>
                  <a:lnTo>
                    <a:pt x="1776755" y="833450"/>
                  </a:lnTo>
                  <a:lnTo>
                    <a:pt x="1776755" y="0"/>
                  </a:lnTo>
                  <a:lnTo>
                    <a:pt x="0" y="0"/>
                  </a:lnTo>
                  <a:lnTo>
                    <a:pt x="0" y="5535955"/>
                  </a:lnTo>
                  <a:lnTo>
                    <a:pt x="1776755" y="5535955"/>
                  </a:lnTo>
                  <a:lnTo>
                    <a:pt x="1776755" y="4821059"/>
                  </a:lnTo>
                  <a:lnTo>
                    <a:pt x="2169503" y="4244695"/>
                  </a:lnTo>
                  <a:lnTo>
                    <a:pt x="2707817" y="3455974"/>
                  </a:lnTo>
                  <a:lnTo>
                    <a:pt x="3009138" y="3017329"/>
                  </a:lnTo>
                  <a:lnTo>
                    <a:pt x="3081032" y="2909709"/>
                  </a:lnTo>
                  <a:lnTo>
                    <a:pt x="3104997" y="2834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77704" y="5582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73589" y="5582475"/>
              <a:ext cx="1591945" cy="0"/>
            </a:xfrm>
            <a:custGeom>
              <a:avLst/>
              <a:gdLst/>
              <a:ahLst/>
              <a:cxnLst/>
              <a:rect l="l" t="t" r="r" b="b"/>
              <a:pathLst>
                <a:path w="1591945">
                  <a:moveTo>
                    <a:pt x="0" y="0"/>
                  </a:moveTo>
                  <a:lnTo>
                    <a:pt x="1591690" y="0"/>
                  </a:lnTo>
                </a:path>
              </a:pathLst>
            </a:custGeom>
            <a:ln w="25400">
              <a:solidFill>
                <a:srgbClr val="7F7F7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310048" y="5582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4955" y="3032810"/>
              <a:ext cx="3209925" cy="5300980"/>
            </a:xfrm>
            <a:custGeom>
              <a:avLst/>
              <a:gdLst/>
              <a:ahLst/>
              <a:cxnLst/>
              <a:rect l="l" t="t" r="r" b="b"/>
              <a:pathLst>
                <a:path w="3209925" h="5300980">
                  <a:moveTo>
                    <a:pt x="3209836" y="2599220"/>
                  </a:moveTo>
                  <a:lnTo>
                    <a:pt x="3185871" y="2520226"/>
                  </a:lnTo>
                  <a:lnTo>
                    <a:pt x="3113976" y="2402052"/>
                  </a:lnTo>
                  <a:lnTo>
                    <a:pt x="1779498" y="448983"/>
                  </a:lnTo>
                  <a:lnTo>
                    <a:pt x="1779524" y="413461"/>
                  </a:lnTo>
                  <a:lnTo>
                    <a:pt x="0" y="0"/>
                  </a:lnTo>
                  <a:lnTo>
                    <a:pt x="0" y="5300954"/>
                  </a:lnTo>
                  <a:lnTo>
                    <a:pt x="1776730" y="5300954"/>
                  </a:lnTo>
                  <a:lnTo>
                    <a:pt x="1777047" y="4739386"/>
                  </a:lnTo>
                  <a:lnTo>
                    <a:pt x="2274290" y="4009707"/>
                  </a:lnTo>
                  <a:lnTo>
                    <a:pt x="2812618" y="3220974"/>
                  </a:lnTo>
                  <a:lnTo>
                    <a:pt x="3113976" y="2782328"/>
                  </a:lnTo>
                  <a:lnTo>
                    <a:pt x="3185871" y="2674709"/>
                  </a:lnTo>
                  <a:lnTo>
                    <a:pt x="3209836" y="2599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292732" y="5739066"/>
            <a:ext cx="1938655" cy="103378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631825">
              <a:lnSpc>
                <a:spcPts val="2530"/>
              </a:lnSpc>
              <a:spcBef>
                <a:spcPts val="475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просник 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MSProdiscuss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на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встрече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00632" y="6702828"/>
            <a:ext cx="1185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2400" spc="-8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врачом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1352931"/>
            <a:ext cx="17621250" cy="7139038"/>
            <a:chOff x="0" y="1352931"/>
            <a:chExt cx="17621250" cy="7139038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33400" y="3206750"/>
              <a:ext cx="3383274" cy="52852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182343" y="2873794"/>
              <a:ext cx="3209925" cy="5536565"/>
            </a:xfrm>
            <a:custGeom>
              <a:avLst/>
              <a:gdLst/>
              <a:ahLst/>
              <a:cxnLst/>
              <a:rect l="l" t="t" r="r" b="b"/>
              <a:pathLst>
                <a:path w="3209925" h="5536565">
                  <a:moveTo>
                    <a:pt x="3209823" y="2834221"/>
                  </a:moveTo>
                  <a:lnTo>
                    <a:pt x="3185858" y="2755214"/>
                  </a:lnTo>
                  <a:lnTo>
                    <a:pt x="3113963" y="2637053"/>
                  </a:lnTo>
                  <a:lnTo>
                    <a:pt x="1776742" y="680008"/>
                  </a:lnTo>
                  <a:lnTo>
                    <a:pt x="1776742" y="0"/>
                  </a:lnTo>
                  <a:lnTo>
                    <a:pt x="0" y="0"/>
                  </a:lnTo>
                  <a:lnTo>
                    <a:pt x="0" y="5535955"/>
                  </a:lnTo>
                  <a:lnTo>
                    <a:pt x="1776742" y="5535955"/>
                  </a:lnTo>
                  <a:lnTo>
                    <a:pt x="1776742" y="4974856"/>
                  </a:lnTo>
                  <a:lnTo>
                    <a:pt x="2274290" y="4244695"/>
                  </a:lnTo>
                  <a:lnTo>
                    <a:pt x="2812631" y="3455974"/>
                  </a:lnTo>
                  <a:lnTo>
                    <a:pt x="3113963" y="3017329"/>
                  </a:lnTo>
                  <a:lnTo>
                    <a:pt x="3185858" y="2909709"/>
                  </a:lnTo>
                  <a:lnTo>
                    <a:pt x="3209823" y="2834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504290" y="552389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600112" y="5523890"/>
              <a:ext cx="1591945" cy="0"/>
            </a:xfrm>
            <a:custGeom>
              <a:avLst/>
              <a:gdLst/>
              <a:ahLst/>
              <a:cxnLst/>
              <a:rect l="l" t="t" r="r" b="b"/>
              <a:pathLst>
                <a:path w="1591944">
                  <a:moveTo>
                    <a:pt x="0" y="0"/>
                  </a:moveTo>
                  <a:lnTo>
                    <a:pt x="1591690" y="0"/>
                  </a:lnTo>
                </a:path>
              </a:pathLst>
            </a:custGeom>
            <a:ln w="25400">
              <a:solidFill>
                <a:srgbClr val="7F7F7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236570" y="552389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352931"/>
              <a:ext cx="17621250" cy="5715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981888" y="4214512"/>
              <a:ext cx="1926589" cy="2955925"/>
            </a:xfrm>
            <a:custGeom>
              <a:avLst/>
              <a:gdLst/>
              <a:ahLst/>
              <a:cxnLst/>
              <a:rect l="l" t="t" r="r" b="b"/>
              <a:pathLst>
                <a:path w="1926590" h="2955925">
                  <a:moveTo>
                    <a:pt x="946308" y="0"/>
                  </a:moveTo>
                  <a:lnTo>
                    <a:pt x="932725" y="25421"/>
                  </a:lnTo>
                  <a:lnTo>
                    <a:pt x="922654" y="101684"/>
                  </a:lnTo>
                  <a:lnTo>
                    <a:pt x="922654" y="345613"/>
                  </a:lnTo>
                  <a:lnTo>
                    <a:pt x="0" y="330036"/>
                  </a:lnTo>
                  <a:lnTo>
                    <a:pt x="0" y="2623427"/>
                  </a:lnTo>
                  <a:lnTo>
                    <a:pt x="931227" y="2623427"/>
                  </a:lnTo>
                  <a:lnTo>
                    <a:pt x="930906" y="2799975"/>
                  </a:lnTo>
                  <a:lnTo>
                    <a:pt x="930465" y="2883708"/>
                  </a:lnTo>
                  <a:lnTo>
                    <a:pt x="931705" y="2940515"/>
                  </a:lnTo>
                  <a:lnTo>
                    <a:pt x="943483" y="2955312"/>
                  </a:lnTo>
                  <a:lnTo>
                    <a:pt x="976024" y="2924372"/>
                  </a:lnTo>
                  <a:lnTo>
                    <a:pt x="1039558" y="2843969"/>
                  </a:lnTo>
                  <a:lnTo>
                    <a:pt x="1144943" y="2686714"/>
                  </a:lnTo>
                  <a:lnTo>
                    <a:pt x="1386435" y="2325850"/>
                  </a:lnTo>
                  <a:lnTo>
                    <a:pt x="1652036" y="1927727"/>
                  </a:lnTo>
                  <a:lnTo>
                    <a:pt x="1829752" y="1658697"/>
                  </a:lnTo>
                  <a:lnTo>
                    <a:pt x="1902082" y="1541542"/>
                  </a:lnTo>
                  <a:lnTo>
                    <a:pt x="1926193" y="1466692"/>
                  </a:lnTo>
                  <a:lnTo>
                    <a:pt x="1902082" y="1401927"/>
                  </a:lnTo>
                  <a:lnTo>
                    <a:pt x="1829752" y="1315029"/>
                  </a:lnTo>
                  <a:lnTo>
                    <a:pt x="1715028" y="1144514"/>
                  </a:lnTo>
                  <a:lnTo>
                    <a:pt x="1456412" y="759210"/>
                  </a:lnTo>
                  <a:lnTo>
                    <a:pt x="1182234" y="348480"/>
                  </a:lnTo>
                  <a:lnTo>
                    <a:pt x="1020826" y="101684"/>
                  </a:lnTo>
                  <a:lnTo>
                    <a:pt x="972607" y="25421"/>
                  </a:lnTo>
                  <a:lnTo>
                    <a:pt x="946308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7243" y="3153988"/>
              <a:ext cx="3383248" cy="528521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769421" y="2873756"/>
              <a:ext cx="3041650" cy="5536565"/>
            </a:xfrm>
            <a:custGeom>
              <a:avLst/>
              <a:gdLst/>
              <a:ahLst/>
              <a:cxnLst/>
              <a:rect l="l" t="t" r="r" b="b"/>
              <a:pathLst>
                <a:path w="3041650" h="5536565">
                  <a:moveTo>
                    <a:pt x="3041396" y="2834259"/>
                  </a:moveTo>
                  <a:lnTo>
                    <a:pt x="3017431" y="2755252"/>
                  </a:lnTo>
                  <a:lnTo>
                    <a:pt x="2945574" y="2637091"/>
                  </a:lnTo>
                  <a:lnTo>
                    <a:pt x="1600085" y="667994"/>
                  </a:lnTo>
                  <a:lnTo>
                    <a:pt x="1608328" y="0"/>
                  </a:lnTo>
                  <a:lnTo>
                    <a:pt x="0" y="0"/>
                  </a:lnTo>
                  <a:lnTo>
                    <a:pt x="0" y="5535993"/>
                  </a:lnTo>
                  <a:lnTo>
                    <a:pt x="1540090" y="5535993"/>
                  </a:lnTo>
                  <a:lnTo>
                    <a:pt x="1545869" y="5066538"/>
                  </a:lnTo>
                  <a:lnTo>
                    <a:pt x="1591487" y="4999558"/>
                  </a:lnTo>
                  <a:lnTo>
                    <a:pt x="2105876" y="4244733"/>
                  </a:lnTo>
                  <a:lnTo>
                    <a:pt x="2644216" y="3456013"/>
                  </a:lnTo>
                  <a:lnTo>
                    <a:pt x="2945574" y="3017367"/>
                  </a:lnTo>
                  <a:lnTo>
                    <a:pt x="3017431" y="2909747"/>
                  </a:lnTo>
                  <a:lnTo>
                    <a:pt x="3041396" y="2834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19839" y="5582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15679" y="5582475"/>
              <a:ext cx="1591945" cy="0"/>
            </a:xfrm>
            <a:custGeom>
              <a:avLst/>
              <a:gdLst/>
              <a:ahLst/>
              <a:cxnLst/>
              <a:rect l="l" t="t" r="r" b="b"/>
              <a:pathLst>
                <a:path w="1591945">
                  <a:moveTo>
                    <a:pt x="0" y="0"/>
                  </a:moveTo>
                  <a:lnTo>
                    <a:pt x="1591671" y="0"/>
                  </a:lnTo>
                </a:path>
              </a:pathLst>
            </a:custGeom>
            <a:ln w="25400">
              <a:solidFill>
                <a:srgbClr val="7F7F7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052119" y="5582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833250" y="5739066"/>
            <a:ext cx="2404745" cy="103378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688975" marR="5080" indent="421640">
              <a:lnSpc>
                <a:spcPts val="2530"/>
              </a:lnSpc>
              <a:spcBef>
                <a:spcPts val="475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просник  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YourMS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для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05"/>
              </a:lnSpc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использования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904340" y="6702828"/>
            <a:ext cx="705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д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ом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9748375"/>
            <a:ext cx="17623155" cy="164465"/>
          </a:xfrm>
          <a:custGeom>
            <a:avLst/>
            <a:gdLst/>
            <a:ahLst/>
            <a:cxnLst/>
            <a:rect l="l" t="t" r="r" b="b"/>
            <a:pathLst>
              <a:path w="17623155" h="164465">
                <a:moveTo>
                  <a:pt x="17622710" y="0"/>
                </a:moveTo>
                <a:lnTo>
                  <a:pt x="0" y="0"/>
                </a:lnTo>
                <a:lnTo>
                  <a:pt x="0" y="164355"/>
                </a:lnTo>
                <a:lnTo>
                  <a:pt x="17622710" y="164355"/>
                </a:lnTo>
                <a:lnTo>
                  <a:pt x="17622710" y="0"/>
                </a:lnTo>
                <a:close/>
              </a:path>
            </a:pathLst>
          </a:custGeom>
          <a:solidFill>
            <a:srgbClr val="00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797148" y="454698"/>
            <a:ext cx="1628013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95" dirty="0"/>
              <a:t>ИНСТУМЕНТЫ</a:t>
            </a:r>
            <a:r>
              <a:rPr sz="3900" spc="-40" dirty="0"/>
              <a:t> </a:t>
            </a:r>
            <a:r>
              <a:rPr sz="3900" spc="-100" dirty="0"/>
              <a:t>ДЛЯ</a:t>
            </a:r>
            <a:r>
              <a:rPr sz="3900" spc="-40" dirty="0"/>
              <a:t> </a:t>
            </a:r>
            <a:r>
              <a:rPr sz="3900" spc="-120" dirty="0"/>
              <a:t>КОНТРОЛЯ</a:t>
            </a:r>
            <a:r>
              <a:rPr sz="3900" spc="-40" dirty="0"/>
              <a:t> </a:t>
            </a:r>
            <a:r>
              <a:rPr sz="3900" spc="-105" dirty="0"/>
              <a:t>ЗА</a:t>
            </a:r>
            <a:r>
              <a:rPr sz="3900" spc="-40" dirty="0"/>
              <a:t> </a:t>
            </a:r>
            <a:r>
              <a:rPr sz="3900" spc="-100" dirty="0"/>
              <a:t>ТЕЧЕНИЕМ</a:t>
            </a:r>
            <a:r>
              <a:rPr sz="3900" spc="-45" dirty="0"/>
              <a:t> </a:t>
            </a:r>
            <a:r>
              <a:rPr sz="3900" spc="-100" dirty="0"/>
              <a:t>БОЛЕЗНИ,</a:t>
            </a:r>
            <a:r>
              <a:rPr sz="3900" spc="-35" dirty="0"/>
              <a:t> </a:t>
            </a:r>
            <a:r>
              <a:rPr sz="3900" spc="-105" dirty="0"/>
              <a:t>ПРОГРЕССИРОВАНИЕМ</a:t>
            </a:r>
            <a:endParaRPr sz="3900"/>
          </a:p>
        </p:txBody>
      </p:sp>
      <p:sp>
        <p:nvSpPr>
          <p:cNvPr id="35" name="object 35"/>
          <p:cNvSpPr txBox="1"/>
          <p:nvPr/>
        </p:nvSpPr>
        <p:spPr>
          <a:xfrm>
            <a:off x="742850" y="9074150"/>
            <a:ext cx="13292772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EDSS- расширенная шкала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инвалидизации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РС</a:t>
            </a:r>
            <a:endParaRPr sz="1100" dirty="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8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Kurtzke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3B3B3A"/>
                </a:solidFill>
                <a:latin typeface="Calibri"/>
                <a:cs typeface="Calibri"/>
              </a:rPr>
              <a:t>JF.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Rating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neurologic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impairment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sclerosis: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an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expanded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disability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status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scale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(EDSS).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Neurology.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1983 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1.Hernan Inojosa·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.</a:t>
            </a:r>
            <a:r>
              <a:rPr sz="1100" spc="24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Journal of Neurology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2019https: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9"/>
              </a:rPr>
              <a:t>//w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9"/>
              </a:rPr>
              <a:t>.yourms.com/#/welcome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180"/>
              </a:lnSpc>
            </a:pP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  <a:hlinkClick r:id="rId10"/>
              </a:rPr>
              <a:t>//w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  <a:hlinkClick r:id="rId10"/>
              </a:rPr>
              <a:t>.yourms.com/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5197" y="5739066"/>
            <a:ext cx="2816225" cy="1033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705"/>
              </a:lnSpc>
              <a:spcBef>
                <a:spcPts val="10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EDSS</a:t>
            </a:r>
            <a:r>
              <a:rPr sz="2400" spc="-4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endParaRPr sz="2400">
              <a:latin typeface="Calibri"/>
              <a:cs typeface="Calibri"/>
            </a:endParaRPr>
          </a:p>
          <a:p>
            <a:pPr marL="12700" marR="217170" indent="1657350">
              <a:lnSpc>
                <a:spcPts val="2530"/>
              </a:lnSpc>
              <a:spcBef>
                <a:spcPts val="20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ц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ен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а 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трудоспособности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955800" y="3105785"/>
            <a:ext cx="12802870" cy="2329815"/>
            <a:chOff x="1955800" y="3105785"/>
            <a:chExt cx="12802870" cy="2329815"/>
          </a:xfrm>
        </p:grpSpPr>
        <p:sp>
          <p:nvSpPr>
            <p:cNvPr id="38" name="object 38"/>
            <p:cNvSpPr/>
            <p:nvPr/>
          </p:nvSpPr>
          <p:spPr>
            <a:xfrm>
              <a:off x="14014132" y="4540859"/>
              <a:ext cx="744220" cy="847725"/>
            </a:xfrm>
            <a:custGeom>
              <a:avLst/>
              <a:gdLst/>
              <a:ahLst/>
              <a:cxnLst/>
              <a:rect l="l" t="t" r="r" b="b"/>
              <a:pathLst>
                <a:path w="744219" h="847725">
                  <a:moveTo>
                    <a:pt x="232473" y="653846"/>
                  </a:moveTo>
                  <a:lnTo>
                    <a:pt x="196875" y="653846"/>
                  </a:lnTo>
                  <a:lnTo>
                    <a:pt x="196875" y="701725"/>
                  </a:lnTo>
                  <a:lnTo>
                    <a:pt x="232473" y="701725"/>
                  </a:lnTo>
                  <a:lnTo>
                    <a:pt x="232473" y="653846"/>
                  </a:lnTo>
                  <a:close/>
                </a:path>
                <a:path w="744219" h="847725">
                  <a:moveTo>
                    <a:pt x="232473" y="618261"/>
                  </a:moveTo>
                  <a:lnTo>
                    <a:pt x="113804" y="618261"/>
                  </a:lnTo>
                  <a:lnTo>
                    <a:pt x="113804" y="653821"/>
                  </a:lnTo>
                  <a:lnTo>
                    <a:pt x="113804" y="702081"/>
                  </a:lnTo>
                  <a:lnTo>
                    <a:pt x="113804" y="737641"/>
                  </a:lnTo>
                  <a:lnTo>
                    <a:pt x="232473" y="737641"/>
                  </a:lnTo>
                  <a:lnTo>
                    <a:pt x="232473" y="702081"/>
                  </a:lnTo>
                  <a:lnTo>
                    <a:pt x="149352" y="702081"/>
                  </a:lnTo>
                  <a:lnTo>
                    <a:pt x="149352" y="653821"/>
                  </a:lnTo>
                  <a:lnTo>
                    <a:pt x="232473" y="653821"/>
                  </a:lnTo>
                  <a:lnTo>
                    <a:pt x="232473" y="618261"/>
                  </a:lnTo>
                  <a:close/>
                </a:path>
                <a:path w="744219" h="847725">
                  <a:moveTo>
                    <a:pt x="232562" y="441731"/>
                  </a:moveTo>
                  <a:lnTo>
                    <a:pt x="113855" y="441731"/>
                  </a:lnTo>
                  <a:lnTo>
                    <a:pt x="113855" y="478561"/>
                  </a:lnTo>
                  <a:lnTo>
                    <a:pt x="113855" y="525551"/>
                  </a:lnTo>
                  <a:lnTo>
                    <a:pt x="113855" y="561111"/>
                  </a:lnTo>
                  <a:lnTo>
                    <a:pt x="232562" y="561111"/>
                  </a:lnTo>
                  <a:lnTo>
                    <a:pt x="232562" y="525551"/>
                  </a:lnTo>
                  <a:lnTo>
                    <a:pt x="149237" y="525551"/>
                  </a:lnTo>
                  <a:lnTo>
                    <a:pt x="149237" y="478561"/>
                  </a:lnTo>
                  <a:lnTo>
                    <a:pt x="197167" y="478561"/>
                  </a:lnTo>
                  <a:lnTo>
                    <a:pt x="197167" y="525487"/>
                  </a:lnTo>
                  <a:lnTo>
                    <a:pt x="232562" y="525487"/>
                  </a:lnTo>
                  <a:lnTo>
                    <a:pt x="232562" y="478561"/>
                  </a:lnTo>
                  <a:lnTo>
                    <a:pt x="232562" y="477989"/>
                  </a:lnTo>
                  <a:lnTo>
                    <a:pt x="232562" y="441731"/>
                  </a:lnTo>
                  <a:close/>
                </a:path>
                <a:path w="744219" h="847725">
                  <a:moveTo>
                    <a:pt x="232727" y="266471"/>
                  </a:moveTo>
                  <a:lnTo>
                    <a:pt x="197104" y="266471"/>
                  </a:lnTo>
                  <a:lnTo>
                    <a:pt x="197104" y="302031"/>
                  </a:lnTo>
                  <a:lnTo>
                    <a:pt x="197104" y="349021"/>
                  </a:lnTo>
                  <a:lnTo>
                    <a:pt x="149199" y="349021"/>
                  </a:lnTo>
                  <a:lnTo>
                    <a:pt x="149199" y="302031"/>
                  </a:lnTo>
                  <a:lnTo>
                    <a:pt x="197104" y="302031"/>
                  </a:lnTo>
                  <a:lnTo>
                    <a:pt x="197104" y="266471"/>
                  </a:lnTo>
                  <a:lnTo>
                    <a:pt x="113880" y="266471"/>
                  </a:lnTo>
                  <a:lnTo>
                    <a:pt x="113880" y="302031"/>
                  </a:lnTo>
                  <a:lnTo>
                    <a:pt x="113880" y="349021"/>
                  </a:lnTo>
                  <a:lnTo>
                    <a:pt x="113880" y="384581"/>
                  </a:lnTo>
                  <a:lnTo>
                    <a:pt x="232727" y="384581"/>
                  </a:lnTo>
                  <a:lnTo>
                    <a:pt x="232727" y="349453"/>
                  </a:lnTo>
                  <a:lnTo>
                    <a:pt x="232727" y="349021"/>
                  </a:lnTo>
                  <a:lnTo>
                    <a:pt x="232727" y="302031"/>
                  </a:lnTo>
                  <a:lnTo>
                    <a:pt x="232727" y="301840"/>
                  </a:lnTo>
                  <a:lnTo>
                    <a:pt x="232727" y="266471"/>
                  </a:lnTo>
                  <a:close/>
                </a:path>
                <a:path w="744219" h="847725">
                  <a:moveTo>
                    <a:pt x="452755" y="167830"/>
                  </a:moveTo>
                  <a:lnTo>
                    <a:pt x="452742" y="165049"/>
                  </a:lnTo>
                  <a:lnTo>
                    <a:pt x="452691" y="82816"/>
                  </a:lnTo>
                  <a:lnTo>
                    <a:pt x="452577" y="81521"/>
                  </a:lnTo>
                  <a:lnTo>
                    <a:pt x="450164" y="67856"/>
                  </a:lnTo>
                  <a:lnTo>
                    <a:pt x="443141" y="56845"/>
                  </a:lnTo>
                  <a:lnTo>
                    <a:pt x="432206" y="49771"/>
                  </a:lnTo>
                  <a:lnTo>
                    <a:pt x="418274" y="47320"/>
                  </a:lnTo>
                  <a:lnTo>
                    <a:pt x="418274" y="82842"/>
                  </a:lnTo>
                  <a:lnTo>
                    <a:pt x="418274" y="165049"/>
                  </a:lnTo>
                  <a:lnTo>
                    <a:pt x="193040" y="165049"/>
                  </a:lnTo>
                  <a:lnTo>
                    <a:pt x="193040" y="83045"/>
                  </a:lnTo>
                  <a:lnTo>
                    <a:pt x="195008" y="82969"/>
                  </a:lnTo>
                  <a:lnTo>
                    <a:pt x="197040" y="82791"/>
                  </a:lnTo>
                  <a:lnTo>
                    <a:pt x="199136" y="82791"/>
                  </a:lnTo>
                  <a:lnTo>
                    <a:pt x="242557" y="82867"/>
                  </a:lnTo>
                  <a:lnTo>
                    <a:pt x="257048" y="82842"/>
                  </a:lnTo>
                  <a:lnTo>
                    <a:pt x="257340" y="82791"/>
                  </a:lnTo>
                  <a:lnTo>
                    <a:pt x="264947" y="81521"/>
                  </a:lnTo>
                  <a:lnTo>
                    <a:pt x="270992" y="77749"/>
                  </a:lnTo>
                  <a:lnTo>
                    <a:pt x="274942" y="71793"/>
                  </a:lnTo>
                  <a:lnTo>
                    <a:pt x="276606" y="63893"/>
                  </a:lnTo>
                  <a:lnTo>
                    <a:pt x="279273" y="52641"/>
                  </a:lnTo>
                  <a:lnTo>
                    <a:pt x="283006" y="47345"/>
                  </a:lnTo>
                  <a:lnTo>
                    <a:pt x="285623" y="43637"/>
                  </a:lnTo>
                  <a:lnTo>
                    <a:pt x="294843" y="37668"/>
                  </a:lnTo>
                  <a:lnTo>
                    <a:pt x="306133" y="35521"/>
                  </a:lnTo>
                  <a:lnTo>
                    <a:pt x="317360" y="37719"/>
                  </a:lnTo>
                  <a:lnTo>
                    <a:pt x="326593" y="43764"/>
                  </a:lnTo>
                  <a:lnTo>
                    <a:pt x="332955" y="52793"/>
                  </a:lnTo>
                  <a:lnTo>
                    <a:pt x="335597" y="63995"/>
                  </a:lnTo>
                  <a:lnTo>
                    <a:pt x="337172" y="71666"/>
                  </a:lnTo>
                  <a:lnTo>
                    <a:pt x="341058" y="77558"/>
                  </a:lnTo>
                  <a:lnTo>
                    <a:pt x="346989" y="81368"/>
                  </a:lnTo>
                  <a:lnTo>
                    <a:pt x="354711" y="82765"/>
                  </a:lnTo>
                  <a:lnTo>
                    <a:pt x="381279" y="82867"/>
                  </a:lnTo>
                  <a:lnTo>
                    <a:pt x="418274" y="82842"/>
                  </a:lnTo>
                  <a:lnTo>
                    <a:pt x="418274" y="47320"/>
                  </a:lnTo>
                  <a:lnTo>
                    <a:pt x="418020" y="47269"/>
                  </a:lnTo>
                  <a:lnTo>
                    <a:pt x="368046" y="47269"/>
                  </a:lnTo>
                  <a:lnTo>
                    <a:pt x="367601" y="46189"/>
                  </a:lnTo>
                  <a:lnTo>
                    <a:pt x="367347" y="45669"/>
                  </a:lnTo>
                  <a:lnTo>
                    <a:pt x="367157" y="45123"/>
                  </a:lnTo>
                  <a:lnTo>
                    <a:pt x="361975" y="35521"/>
                  </a:lnTo>
                  <a:lnTo>
                    <a:pt x="357035" y="26352"/>
                  </a:lnTo>
                  <a:lnTo>
                    <a:pt x="342912" y="12204"/>
                  </a:lnTo>
                  <a:lnTo>
                    <a:pt x="325551" y="3238"/>
                  </a:lnTo>
                  <a:lnTo>
                    <a:pt x="305689" y="0"/>
                  </a:lnTo>
                  <a:lnTo>
                    <a:pt x="285737" y="2870"/>
                  </a:lnTo>
                  <a:lnTo>
                    <a:pt x="268173" y="11518"/>
                  </a:lnTo>
                  <a:lnTo>
                    <a:pt x="253822" y="25400"/>
                  </a:lnTo>
                  <a:lnTo>
                    <a:pt x="243522" y="43980"/>
                  </a:lnTo>
                  <a:lnTo>
                    <a:pt x="242189" y="47345"/>
                  </a:lnTo>
                  <a:lnTo>
                    <a:pt x="240284" y="47269"/>
                  </a:lnTo>
                  <a:lnTo>
                    <a:pt x="201815" y="47167"/>
                  </a:lnTo>
                  <a:lnTo>
                    <a:pt x="189865" y="47205"/>
                  </a:lnTo>
                  <a:lnTo>
                    <a:pt x="176263" y="49809"/>
                  </a:lnTo>
                  <a:lnTo>
                    <a:pt x="165557" y="56896"/>
                  </a:lnTo>
                  <a:lnTo>
                    <a:pt x="158534" y="67640"/>
                  </a:lnTo>
                  <a:lnTo>
                    <a:pt x="156019" y="81178"/>
                  </a:lnTo>
                  <a:lnTo>
                    <a:pt x="156019" y="165671"/>
                  </a:lnTo>
                  <a:lnTo>
                    <a:pt x="176720" y="198488"/>
                  </a:lnTo>
                  <a:lnTo>
                    <a:pt x="419608" y="200964"/>
                  </a:lnTo>
                  <a:lnTo>
                    <a:pt x="433324" y="198640"/>
                  </a:lnTo>
                  <a:lnTo>
                    <a:pt x="443776" y="192011"/>
                  </a:lnTo>
                  <a:lnTo>
                    <a:pt x="450418" y="181571"/>
                  </a:lnTo>
                  <a:lnTo>
                    <a:pt x="452755" y="167830"/>
                  </a:lnTo>
                  <a:close/>
                </a:path>
                <a:path w="744219" h="847725">
                  <a:moveTo>
                    <a:pt x="496443" y="291211"/>
                  </a:moveTo>
                  <a:lnTo>
                    <a:pt x="303276" y="272948"/>
                  </a:lnTo>
                  <a:lnTo>
                    <a:pt x="295313" y="274332"/>
                  </a:lnTo>
                  <a:lnTo>
                    <a:pt x="289102" y="278130"/>
                  </a:lnTo>
                  <a:lnTo>
                    <a:pt x="285064" y="283883"/>
                  </a:lnTo>
                  <a:lnTo>
                    <a:pt x="283654" y="291134"/>
                  </a:lnTo>
                  <a:lnTo>
                    <a:pt x="285191" y="297992"/>
                  </a:lnTo>
                  <a:lnTo>
                    <a:pt x="289344" y="303530"/>
                  </a:lnTo>
                  <a:lnTo>
                    <a:pt x="295579" y="307238"/>
                  </a:lnTo>
                  <a:lnTo>
                    <a:pt x="303339" y="308597"/>
                  </a:lnTo>
                  <a:lnTo>
                    <a:pt x="390715" y="308622"/>
                  </a:lnTo>
                  <a:lnTo>
                    <a:pt x="488569" y="308521"/>
                  </a:lnTo>
                  <a:lnTo>
                    <a:pt x="496316" y="301155"/>
                  </a:lnTo>
                  <a:lnTo>
                    <a:pt x="496443" y="291211"/>
                  </a:lnTo>
                  <a:close/>
                </a:path>
                <a:path w="744219" h="847725">
                  <a:moveTo>
                    <a:pt x="609854" y="573239"/>
                  </a:moveTo>
                  <a:lnTo>
                    <a:pt x="608533" y="565213"/>
                  </a:lnTo>
                  <a:lnTo>
                    <a:pt x="604850" y="558876"/>
                  </a:lnTo>
                  <a:lnTo>
                    <a:pt x="599262" y="554659"/>
                  </a:lnTo>
                  <a:lnTo>
                    <a:pt x="592201" y="553046"/>
                  </a:lnTo>
                  <a:lnTo>
                    <a:pt x="585508" y="554621"/>
                  </a:lnTo>
                  <a:lnTo>
                    <a:pt x="579729" y="559092"/>
                  </a:lnTo>
                  <a:lnTo>
                    <a:pt x="575691" y="565556"/>
                  </a:lnTo>
                  <a:lnTo>
                    <a:pt x="574230" y="573112"/>
                  </a:lnTo>
                  <a:lnTo>
                    <a:pt x="574421" y="628053"/>
                  </a:lnTo>
                  <a:lnTo>
                    <a:pt x="574421" y="792924"/>
                  </a:lnTo>
                  <a:lnTo>
                    <a:pt x="55943" y="811923"/>
                  </a:lnTo>
                  <a:lnTo>
                    <a:pt x="46380" y="810844"/>
                  </a:lnTo>
                  <a:lnTo>
                    <a:pt x="40043" y="807326"/>
                  </a:lnTo>
                  <a:lnTo>
                    <a:pt x="36512" y="800938"/>
                  </a:lnTo>
                  <a:lnTo>
                    <a:pt x="35433" y="791286"/>
                  </a:lnTo>
                  <a:lnTo>
                    <a:pt x="35433" y="148971"/>
                  </a:lnTo>
                  <a:lnTo>
                    <a:pt x="100838" y="128905"/>
                  </a:lnTo>
                  <a:lnTo>
                    <a:pt x="108191" y="127393"/>
                  </a:lnTo>
                  <a:lnTo>
                    <a:pt x="114134" y="123469"/>
                  </a:lnTo>
                  <a:lnTo>
                    <a:pt x="118084" y="117729"/>
                  </a:lnTo>
                  <a:lnTo>
                    <a:pt x="119443" y="110794"/>
                  </a:lnTo>
                  <a:lnTo>
                    <a:pt x="117856" y="104101"/>
                  </a:lnTo>
                  <a:lnTo>
                    <a:pt x="113817" y="98526"/>
                  </a:lnTo>
                  <a:lnTo>
                    <a:pt x="107911" y="94729"/>
                  </a:lnTo>
                  <a:lnTo>
                    <a:pt x="100774" y="93306"/>
                  </a:lnTo>
                  <a:lnTo>
                    <a:pt x="76581" y="93230"/>
                  </a:lnTo>
                  <a:lnTo>
                    <a:pt x="52387" y="93383"/>
                  </a:lnTo>
                  <a:lnTo>
                    <a:pt x="31546" y="97701"/>
                  </a:lnTo>
                  <a:lnTo>
                    <a:pt x="14947" y="108978"/>
                  </a:lnTo>
                  <a:lnTo>
                    <a:pt x="3962" y="125768"/>
                  </a:lnTo>
                  <a:lnTo>
                    <a:pt x="0" y="146596"/>
                  </a:lnTo>
                  <a:lnTo>
                    <a:pt x="0" y="469849"/>
                  </a:lnTo>
                  <a:lnTo>
                    <a:pt x="0" y="794842"/>
                  </a:lnTo>
                  <a:lnTo>
                    <a:pt x="16611" y="833335"/>
                  </a:lnTo>
                  <a:lnTo>
                    <a:pt x="55880" y="847648"/>
                  </a:lnTo>
                  <a:lnTo>
                    <a:pt x="104787" y="847559"/>
                  </a:lnTo>
                  <a:lnTo>
                    <a:pt x="558101" y="847496"/>
                  </a:lnTo>
                  <a:lnTo>
                    <a:pt x="578713" y="843521"/>
                  </a:lnTo>
                  <a:lnTo>
                    <a:pt x="595109" y="832561"/>
                  </a:lnTo>
                  <a:lnTo>
                    <a:pt x="605942" y="816063"/>
                  </a:lnTo>
                  <a:lnTo>
                    <a:pt x="609854" y="795439"/>
                  </a:lnTo>
                  <a:lnTo>
                    <a:pt x="609854" y="573239"/>
                  </a:lnTo>
                  <a:close/>
                </a:path>
                <a:path w="744219" h="847725">
                  <a:moveTo>
                    <a:pt x="744105" y="247396"/>
                  </a:moveTo>
                  <a:lnTo>
                    <a:pt x="683895" y="192659"/>
                  </a:lnTo>
                  <a:lnTo>
                    <a:pt x="668502" y="188442"/>
                  </a:lnTo>
                  <a:lnTo>
                    <a:pt x="661720" y="191643"/>
                  </a:lnTo>
                  <a:lnTo>
                    <a:pt x="655701" y="198335"/>
                  </a:lnTo>
                  <a:lnTo>
                    <a:pt x="636651" y="227406"/>
                  </a:lnTo>
                  <a:lnTo>
                    <a:pt x="632383" y="236181"/>
                  </a:lnTo>
                  <a:lnTo>
                    <a:pt x="631926" y="244017"/>
                  </a:lnTo>
                  <a:lnTo>
                    <a:pt x="635304" y="251079"/>
                  </a:lnTo>
                  <a:lnTo>
                    <a:pt x="642556" y="257517"/>
                  </a:lnTo>
                  <a:lnTo>
                    <a:pt x="679323" y="282448"/>
                  </a:lnTo>
                  <a:lnTo>
                    <a:pt x="677100" y="286118"/>
                  </a:lnTo>
                  <a:lnTo>
                    <a:pt x="450278" y="618477"/>
                  </a:lnTo>
                  <a:lnTo>
                    <a:pt x="446913" y="625246"/>
                  </a:lnTo>
                  <a:lnTo>
                    <a:pt x="441579" y="629488"/>
                  </a:lnTo>
                  <a:lnTo>
                    <a:pt x="433654" y="635381"/>
                  </a:lnTo>
                  <a:lnTo>
                    <a:pt x="425361" y="640956"/>
                  </a:lnTo>
                  <a:lnTo>
                    <a:pt x="407860" y="652259"/>
                  </a:lnTo>
                  <a:lnTo>
                    <a:pt x="413956" y="625322"/>
                  </a:lnTo>
                  <a:lnTo>
                    <a:pt x="483704" y="514172"/>
                  </a:lnTo>
                  <a:lnTo>
                    <a:pt x="634936" y="293331"/>
                  </a:lnTo>
                  <a:lnTo>
                    <a:pt x="638378" y="286054"/>
                  </a:lnTo>
                  <a:lnTo>
                    <a:pt x="638848" y="278955"/>
                  </a:lnTo>
                  <a:lnTo>
                    <a:pt x="636397" y="272465"/>
                  </a:lnTo>
                  <a:lnTo>
                    <a:pt x="631063" y="267017"/>
                  </a:lnTo>
                  <a:lnTo>
                    <a:pt x="624420" y="264071"/>
                  </a:lnTo>
                  <a:lnTo>
                    <a:pt x="617575" y="264121"/>
                  </a:lnTo>
                  <a:lnTo>
                    <a:pt x="611085" y="267106"/>
                  </a:lnTo>
                  <a:lnTo>
                    <a:pt x="605536" y="272923"/>
                  </a:lnTo>
                  <a:lnTo>
                    <a:pt x="391541" y="586155"/>
                  </a:lnTo>
                  <a:lnTo>
                    <a:pt x="386969" y="591019"/>
                  </a:lnTo>
                  <a:lnTo>
                    <a:pt x="379945" y="619506"/>
                  </a:lnTo>
                  <a:lnTo>
                    <a:pt x="374523" y="642416"/>
                  </a:lnTo>
                  <a:lnTo>
                    <a:pt x="362077" y="696188"/>
                  </a:lnTo>
                  <a:lnTo>
                    <a:pt x="364998" y="702894"/>
                  </a:lnTo>
                  <a:lnTo>
                    <a:pt x="378142" y="711593"/>
                  </a:lnTo>
                  <a:lnTo>
                    <a:pt x="385254" y="711352"/>
                  </a:lnTo>
                  <a:lnTo>
                    <a:pt x="462534" y="657098"/>
                  </a:lnTo>
                  <a:lnTo>
                    <a:pt x="467614" y="653846"/>
                  </a:lnTo>
                  <a:lnTo>
                    <a:pt x="492455" y="617969"/>
                  </a:lnTo>
                  <a:lnTo>
                    <a:pt x="514083" y="586486"/>
                  </a:lnTo>
                  <a:lnTo>
                    <a:pt x="716280" y="290779"/>
                  </a:lnTo>
                  <a:lnTo>
                    <a:pt x="721283" y="273761"/>
                  </a:lnTo>
                  <a:lnTo>
                    <a:pt x="717765" y="266509"/>
                  </a:lnTo>
                  <a:lnTo>
                    <a:pt x="710247" y="259880"/>
                  </a:lnTo>
                  <a:lnTo>
                    <a:pt x="673798" y="235216"/>
                  </a:lnTo>
                  <a:lnTo>
                    <a:pt x="674433" y="233133"/>
                  </a:lnTo>
                  <a:lnTo>
                    <a:pt x="676084" y="233413"/>
                  </a:lnTo>
                  <a:lnTo>
                    <a:pt x="678053" y="233184"/>
                  </a:lnTo>
                  <a:lnTo>
                    <a:pt x="715454" y="258394"/>
                  </a:lnTo>
                  <a:lnTo>
                    <a:pt x="722591" y="261594"/>
                  </a:lnTo>
                  <a:lnTo>
                    <a:pt x="729551" y="261848"/>
                  </a:lnTo>
                  <a:lnTo>
                    <a:pt x="735901" y="259257"/>
                  </a:lnTo>
                  <a:lnTo>
                    <a:pt x="741235" y="253923"/>
                  </a:lnTo>
                  <a:lnTo>
                    <a:pt x="744105" y="247396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04606" y="4633646"/>
              <a:ext cx="119379" cy="11772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4298854" y="4882388"/>
              <a:ext cx="167005" cy="177800"/>
            </a:xfrm>
            <a:custGeom>
              <a:avLst/>
              <a:gdLst/>
              <a:ahLst/>
              <a:cxnLst/>
              <a:rect l="l" t="t" r="r" b="b"/>
              <a:pathLst>
                <a:path w="167005" h="177800">
                  <a:moveTo>
                    <a:pt x="111328" y="159791"/>
                  </a:moveTo>
                  <a:lnTo>
                    <a:pt x="55956" y="141782"/>
                  </a:lnTo>
                  <a:lnTo>
                    <a:pt x="19380" y="141808"/>
                  </a:lnTo>
                  <a:lnTo>
                    <a:pt x="11760" y="143256"/>
                  </a:lnTo>
                  <a:lnTo>
                    <a:pt x="5600" y="147104"/>
                  </a:lnTo>
                  <a:lnTo>
                    <a:pt x="1473" y="152793"/>
                  </a:lnTo>
                  <a:lnTo>
                    <a:pt x="12" y="159766"/>
                  </a:lnTo>
                  <a:lnTo>
                    <a:pt x="1498" y="166624"/>
                  </a:lnTo>
                  <a:lnTo>
                    <a:pt x="5537" y="172237"/>
                  </a:lnTo>
                  <a:lnTo>
                    <a:pt x="11557" y="176022"/>
                  </a:lnTo>
                  <a:lnTo>
                    <a:pt x="19062" y="177431"/>
                  </a:lnTo>
                  <a:lnTo>
                    <a:pt x="37503" y="177507"/>
                  </a:lnTo>
                  <a:lnTo>
                    <a:pt x="92849" y="177431"/>
                  </a:lnTo>
                  <a:lnTo>
                    <a:pt x="99999" y="175996"/>
                  </a:lnTo>
                  <a:lnTo>
                    <a:pt x="105841" y="172161"/>
                  </a:lnTo>
                  <a:lnTo>
                    <a:pt x="109804" y="166560"/>
                  </a:lnTo>
                  <a:lnTo>
                    <a:pt x="111328" y="159791"/>
                  </a:lnTo>
                  <a:close/>
                </a:path>
                <a:path w="167005" h="177800">
                  <a:moveTo>
                    <a:pt x="166763" y="17564"/>
                  </a:moveTo>
                  <a:lnTo>
                    <a:pt x="18491" y="0"/>
                  </a:lnTo>
                  <a:lnTo>
                    <a:pt x="8953" y="2552"/>
                  </a:lnTo>
                  <a:lnTo>
                    <a:pt x="2463" y="8940"/>
                  </a:lnTo>
                  <a:lnTo>
                    <a:pt x="0" y="17513"/>
                  </a:lnTo>
                  <a:lnTo>
                    <a:pt x="2552" y="26568"/>
                  </a:lnTo>
                  <a:lnTo>
                    <a:pt x="6426" y="32943"/>
                  </a:lnTo>
                  <a:lnTo>
                    <a:pt x="12458" y="35699"/>
                  </a:lnTo>
                  <a:lnTo>
                    <a:pt x="83070" y="35648"/>
                  </a:lnTo>
                  <a:lnTo>
                    <a:pt x="147396" y="35521"/>
                  </a:lnTo>
                  <a:lnTo>
                    <a:pt x="155181" y="34086"/>
                  </a:lnTo>
                  <a:lnTo>
                    <a:pt x="161340" y="30264"/>
                  </a:lnTo>
                  <a:lnTo>
                    <a:pt x="165366" y="24574"/>
                  </a:lnTo>
                  <a:lnTo>
                    <a:pt x="166763" y="17564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40075" y="4528083"/>
              <a:ext cx="744220" cy="847725"/>
            </a:xfrm>
            <a:custGeom>
              <a:avLst/>
              <a:gdLst/>
              <a:ahLst/>
              <a:cxnLst/>
              <a:rect l="l" t="t" r="r" b="b"/>
              <a:pathLst>
                <a:path w="744220" h="847725">
                  <a:moveTo>
                    <a:pt x="232473" y="618337"/>
                  </a:moveTo>
                  <a:lnTo>
                    <a:pt x="113804" y="618337"/>
                  </a:lnTo>
                  <a:lnTo>
                    <a:pt x="113804" y="653897"/>
                  </a:lnTo>
                  <a:lnTo>
                    <a:pt x="113804" y="702157"/>
                  </a:lnTo>
                  <a:lnTo>
                    <a:pt x="113804" y="737717"/>
                  </a:lnTo>
                  <a:lnTo>
                    <a:pt x="232473" y="737717"/>
                  </a:lnTo>
                  <a:lnTo>
                    <a:pt x="232473" y="702157"/>
                  </a:lnTo>
                  <a:lnTo>
                    <a:pt x="149352" y="702157"/>
                  </a:lnTo>
                  <a:lnTo>
                    <a:pt x="149352" y="653897"/>
                  </a:lnTo>
                  <a:lnTo>
                    <a:pt x="196875" y="653897"/>
                  </a:lnTo>
                  <a:lnTo>
                    <a:pt x="196875" y="701751"/>
                  </a:lnTo>
                  <a:lnTo>
                    <a:pt x="232473" y="701751"/>
                  </a:lnTo>
                  <a:lnTo>
                    <a:pt x="232473" y="653897"/>
                  </a:lnTo>
                  <a:lnTo>
                    <a:pt x="232473" y="618337"/>
                  </a:lnTo>
                  <a:close/>
                </a:path>
                <a:path w="744220" h="847725">
                  <a:moveTo>
                    <a:pt x="232562" y="441807"/>
                  </a:moveTo>
                  <a:lnTo>
                    <a:pt x="113855" y="441807"/>
                  </a:lnTo>
                  <a:lnTo>
                    <a:pt x="113855" y="478637"/>
                  </a:lnTo>
                  <a:lnTo>
                    <a:pt x="113855" y="525627"/>
                  </a:lnTo>
                  <a:lnTo>
                    <a:pt x="113855" y="561187"/>
                  </a:lnTo>
                  <a:lnTo>
                    <a:pt x="232562" y="561187"/>
                  </a:lnTo>
                  <a:lnTo>
                    <a:pt x="232562" y="525627"/>
                  </a:lnTo>
                  <a:lnTo>
                    <a:pt x="149237" y="525627"/>
                  </a:lnTo>
                  <a:lnTo>
                    <a:pt x="149237" y="478637"/>
                  </a:lnTo>
                  <a:lnTo>
                    <a:pt x="197167" y="478637"/>
                  </a:lnTo>
                  <a:lnTo>
                    <a:pt x="197167" y="525513"/>
                  </a:lnTo>
                  <a:lnTo>
                    <a:pt x="232562" y="525513"/>
                  </a:lnTo>
                  <a:lnTo>
                    <a:pt x="232562" y="478637"/>
                  </a:lnTo>
                  <a:lnTo>
                    <a:pt x="232562" y="478015"/>
                  </a:lnTo>
                  <a:lnTo>
                    <a:pt x="232562" y="441807"/>
                  </a:lnTo>
                  <a:close/>
                </a:path>
                <a:path w="744220" h="847725">
                  <a:moveTo>
                    <a:pt x="232727" y="266547"/>
                  </a:moveTo>
                  <a:lnTo>
                    <a:pt x="197104" y="266547"/>
                  </a:lnTo>
                  <a:lnTo>
                    <a:pt x="197104" y="302107"/>
                  </a:lnTo>
                  <a:lnTo>
                    <a:pt x="197104" y="349097"/>
                  </a:lnTo>
                  <a:lnTo>
                    <a:pt x="149199" y="349097"/>
                  </a:lnTo>
                  <a:lnTo>
                    <a:pt x="149199" y="302107"/>
                  </a:lnTo>
                  <a:lnTo>
                    <a:pt x="197104" y="302107"/>
                  </a:lnTo>
                  <a:lnTo>
                    <a:pt x="197104" y="266547"/>
                  </a:lnTo>
                  <a:lnTo>
                    <a:pt x="113880" y="266547"/>
                  </a:lnTo>
                  <a:lnTo>
                    <a:pt x="113880" y="302107"/>
                  </a:lnTo>
                  <a:lnTo>
                    <a:pt x="113880" y="349097"/>
                  </a:lnTo>
                  <a:lnTo>
                    <a:pt x="113880" y="384657"/>
                  </a:lnTo>
                  <a:lnTo>
                    <a:pt x="232727" y="384657"/>
                  </a:lnTo>
                  <a:lnTo>
                    <a:pt x="232727" y="349478"/>
                  </a:lnTo>
                  <a:lnTo>
                    <a:pt x="232727" y="349097"/>
                  </a:lnTo>
                  <a:lnTo>
                    <a:pt x="232727" y="302107"/>
                  </a:lnTo>
                  <a:lnTo>
                    <a:pt x="232727" y="301866"/>
                  </a:lnTo>
                  <a:lnTo>
                    <a:pt x="232727" y="266547"/>
                  </a:lnTo>
                  <a:close/>
                </a:path>
                <a:path w="744220" h="847725">
                  <a:moveTo>
                    <a:pt x="452818" y="167855"/>
                  </a:moveTo>
                  <a:lnTo>
                    <a:pt x="452805" y="165074"/>
                  </a:lnTo>
                  <a:lnTo>
                    <a:pt x="452691" y="82842"/>
                  </a:lnTo>
                  <a:lnTo>
                    <a:pt x="452577" y="81546"/>
                  </a:lnTo>
                  <a:lnTo>
                    <a:pt x="450202" y="67881"/>
                  </a:lnTo>
                  <a:lnTo>
                    <a:pt x="443166" y="56870"/>
                  </a:lnTo>
                  <a:lnTo>
                    <a:pt x="432219" y="49809"/>
                  </a:lnTo>
                  <a:lnTo>
                    <a:pt x="418274" y="47358"/>
                  </a:lnTo>
                  <a:lnTo>
                    <a:pt x="418274" y="82867"/>
                  </a:lnTo>
                  <a:lnTo>
                    <a:pt x="418274" y="165074"/>
                  </a:lnTo>
                  <a:lnTo>
                    <a:pt x="193040" y="165074"/>
                  </a:lnTo>
                  <a:lnTo>
                    <a:pt x="193040" y="83070"/>
                  </a:lnTo>
                  <a:lnTo>
                    <a:pt x="195008" y="82994"/>
                  </a:lnTo>
                  <a:lnTo>
                    <a:pt x="197104" y="82816"/>
                  </a:lnTo>
                  <a:lnTo>
                    <a:pt x="199136" y="82816"/>
                  </a:lnTo>
                  <a:lnTo>
                    <a:pt x="242570" y="82892"/>
                  </a:lnTo>
                  <a:lnTo>
                    <a:pt x="257048" y="82867"/>
                  </a:lnTo>
                  <a:lnTo>
                    <a:pt x="257340" y="82816"/>
                  </a:lnTo>
                  <a:lnTo>
                    <a:pt x="264947" y="81546"/>
                  </a:lnTo>
                  <a:lnTo>
                    <a:pt x="270992" y="77774"/>
                  </a:lnTo>
                  <a:lnTo>
                    <a:pt x="274942" y="71805"/>
                  </a:lnTo>
                  <a:lnTo>
                    <a:pt x="276606" y="63893"/>
                  </a:lnTo>
                  <a:lnTo>
                    <a:pt x="279273" y="52641"/>
                  </a:lnTo>
                  <a:lnTo>
                    <a:pt x="282994" y="47371"/>
                  </a:lnTo>
                  <a:lnTo>
                    <a:pt x="285623" y="43649"/>
                  </a:lnTo>
                  <a:lnTo>
                    <a:pt x="294843" y="37680"/>
                  </a:lnTo>
                  <a:lnTo>
                    <a:pt x="306133" y="35521"/>
                  </a:lnTo>
                  <a:lnTo>
                    <a:pt x="317373" y="37731"/>
                  </a:lnTo>
                  <a:lnTo>
                    <a:pt x="326618" y="43776"/>
                  </a:lnTo>
                  <a:lnTo>
                    <a:pt x="332994" y="52819"/>
                  </a:lnTo>
                  <a:lnTo>
                    <a:pt x="335597" y="64020"/>
                  </a:lnTo>
                  <a:lnTo>
                    <a:pt x="337172" y="71691"/>
                  </a:lnTo>
                  <a:lnTo>
                    <a:pt x="341058" y="77584"/>
                  </a:lnTo>
                  <a:lnTo>
                    <a:pt x="346989" y="81394"/>
                  </a:lnTo>
                  <a:lnTo>
                    <a:pt x="354711" y="82791"/>
                  </a:lnTo>
                  <a:lnTo>
                    <a:pt x="381292" y="82892"/>
                  </a:lnTo>
                  <a:lnTo>
                    <a:pt x="418274" y="82867"/>
                  </a:lnTo>
                  <a:lnTo>
                    <a:pt x="418274" y="47358"/>
                  </a:lnTo>
                  <a:lnTo>
                    <a:pt x="418020" y="47307"/>
                  </a:lnTo>
                  <a:lnTo>
                    <a:pt x="368109" y="47282"/>
                  </a:lnTo>
                  <a:lnTo>
                    <a:pt x="367665" y="46215"/>
                  </a:lnTo>
                  <a:lnTo>
                    <a:pt x="367347" y="45694"/>
                  </a:lnTo>
                  <a:lnTo>
                    <a:pt x="367157" y="45148"/>
                  </a:lnTo>
                  <a:lnTo>
                    <a:pt x="361962" y="35521"/>
                  </a:lnTo>
                  <a:lnTo>
                    <a:pt x="357035" y="26377"/>
                  </a:lnTo>
                  <a:lnTo>
                    <a:pt x="342925" y="12230"/>
                  </a:lnTo>
                  <a:lnTo>
                    <a:pt x="325577" y="3251"/>
                  </a:lnTo>
                  <a:lnTo>
                    <a:pt x="305752" y="0"/>
                  </a:lnTo>
                  <a:lnTo>
                    <a:pt x="285762" y="2882"/>
                  </a:lnTo>
                  <a:lnTo>
                    <a:pt x="268173" y="11531"/>
                  </a:lnTo>
                  <a:lnTo>
                    <a:pt x="253822" y="25412"/>
                  </a:lnTo>
                  <a:lnTo>
                    <a:pt x="243522" y="43980"/>
                  </a:lnTo>
                  <a:lnTo>
                    <a:pt x="242252" y="47371"/>
                  </a:lnTo>
                  <a:lnTo>
                    <a:pt x="240284" y="47307"/>
                  </a:lnTo>
                  <a:lnTo>
                    <a:pt x="201815" y="47180"/>
                  </a:lnTo>
                  <a:lnTo>
                    <a:pt x="189865" y="47205"/>
                  </a:lnTo>
                  <a:lnTo>
                    <a:pt x="176263" y="49822"/>
                  </a:lnTo>
                  <a:lnTo>
                    <a:pt x="165557" y="56908"/>
                  </a:lnTo>
                  <a:lnTo>
                    <a:pt x="158534" y="67652"/>
                  </a:lnTo>
                  <a:lnTo>
                    <a:pt x="156019" y="81191"/>
                  </a:lnTo>
                  <a:lnTo>
                    <a:pt x="156019" y="165696"/>
                  </a:lnTo>
                  <a:lnTo>
                    <a:pt x="158483" y="180365"/>
                  </a:lnTo>
                  <a:lnTo>
                    <a:pt x="165569" y="191477"/>
                  </a:lnTo>
                  <a:lnTo>
                    <a:pt x="176745" y="198513"/>
                  </a:lnTo>
                  <a:lnTo>
                    <a:pt x="191516" y="200964"/>
                  </a:lnTo>
                  <a:lnTo>
                    <a:pt x="419608" y="200964"/>
                  </a:lnTo>
                  <a:lnTo>
                    <a:pt x="433336" y="198653"/>
                  </a:lnTo>
                  <a:lnTo>
                    <a:pt x="443801" y="192024"/>
                  </a:lnTo>
                  <a:lnTo>
                    <a:pt x="450469" y="181584"/>
                  </a:lnTo>
                  <a:lnTo>
                    <a:pt x="452818" y="167855"/>
                  </a:lnTo>
                  <a:close/>
                </a:path>
                <a:path w="744220" h="847725">
                  <a:moveTo>
                    <a:pt x="496443" y="291211"/>
                  </a:moveTo>
                  <a:lnTo>
                    <a:pt x="303339" y="272999"/>
                  </a:lnTo>
                  <a:lnTo>
                    <a:pt x="295351" y="274370"/>
                  </a:lnTo>
                  <a:lnTo>
                    <a:pt x="289128" y="278142"/>
                  </a:lnTo>
                  <a:lnTo>
                    <a:pt x="285089" y="283883"/>
                  </a:lnTo>
                  <a:lnTo>
                    <a:pt x="283654" y="291134"/>
                  </a:lnTo>
                  <a:lnTo>
                    <a:pt x="285191" y="298005"/>
                  </a:lnTo>
                  <a:lnTo>
                    <a:pt x="289344" y="303555"/>
                  </a:lnTo>
                  <a:lnTo>
                    <a:pt x="295579" y="307263"/>
                  </a:lnTo>
                  <a:lnTo>
                    <a:pt x="303339" y="308622"/>
                  </a:lnTo>
                  <a:lnTo>
                    <a:pt x="390715" y="308571"/>
                  </a:lnTo>
                  <a:lnTo>
                    <a:pt x="488569" y="308546"/>
                  </a:lnTo>
                  <a:lnTo>
                    <a:pt x="496316" y="301180"/>
                  </a:lnTo>
                  <a:lnTo>
                    <a:pt x="496443" y="291211"/>
                  </a:lnTo>
                  <a:close/>
                </a:path>
                <a:path w="744220" h="847725">
                  <a:moveTo>
                    <a:pt x="609854" y="573265"/>
                  </a:moveTo>
                  <a:lnTo>
                    <a:pt x="608533" y="565238"/>
                  </a:lnTo>
                  <a:lnTo>
                    <a:pt x="604850" y="558888"/>
                  </a:lnTo>
                  <a:lnTo>
                    <a:pt x="599262" y="554672"/>
                  </a:lnTo>
                  <a:lnTo>
                    <a:pt x="592201" y="553046"/>
                  </a:lnTo>
                  <a:lnTo>
                    <a:pt x="585546" y="554634"/>
                  </a:lnTo>
                  <a:lnTo>
                    <a:pt x="579780" y="559117"/>
                  </a:lnTo>
                  <a:lnTo>
                    <a:pt x="575729" y="565581"/>
                  </a:lnTo>
                  <a:lnTo>
                    <a:pt x="574230" y="573138"/>
                  </a:lnTo>
                  <a:lnTo>
                    <a:pt x="574421" y="628091"/>
                  </a:lnTo>
                  <a:lnTo>
                    <a:pt x="574421" y="792937"/>
                  </a:lnTo>
                  <a:lnTo>
                    <a:pt x="55943" y="811961"/>
                  </a:lnTo>
                  <a:lnTo>
                    <a:pt x="46380" y="810882"/>
                  </a:lnTo>
                  <a:lnTo>
                    <a:pt x="40043" y="807351"/>
                  </a:lnTo>
                  <a:lnTo>
                    <a:pt x="36512" y="800976"/>
                  </a:lnTo>
                  <a:lnTo>
                    <a:pt x="35433" y="791324"/>
                  </a:lnTo>
                  <a:lnTo>
                    <a:pt x="35433" y="148971"/>
                  </a:lnTo>
                  <a:lnTo>
                    <a:pt x="100838" y="128930"/>
                  </a:lnTo>
                  <a:lnTo>
                    <a:pt x="108216" y="127431"/>
                  </a:lnTo>
                  <a:lnTo>
                    <a:pt x="114160" y="123494"/>
                  </a:lnTo>
                  <a:lnTo>
                    <a:pt x="118097" y="117754"/>
                  </a:lnTo>
                  <a:lnTo>
                    <a:pt x="119443" y="110832"/>
                  </a:lnTo>
                  <a:lnTo>
                    <a:pt x="117881" y="104127"/>
                  </a:lnTo>
                  <a:lnTo>
                    <a:pt x="113855" y="98564"/>
                  </a:lnTo>
                  <a:lnTo>
                    <a:pt x="107950" y="94754"/>
                  </a:lnTo>
                  <a:lnTo>
                    <a:pt x="100838" y="93319"/>
                  </a:lnTo>
                  <a:lnTo>
                    <a:pt x="52387" y="93383"/>
                  </a:lnTo>
                  <a:lnTo>
                    <a:pt x="31572" y="97713"/>
                  </a:lnTo>
                  <a:lnTo>
                    <a:pt x="14973" y="109004"/>
                  </a:lnTo>
                  <a:lnTo>
                    <a:pt x="3975" y="125793"/>
                  </a:lnTo>
                  <a:lnTo>
                    <a:pt x="0" y="146621"/>
                  </a:lnTo>
                  <a:lnTo>
                    <a:pt x="0" y="469849"/>
                  </a:lnTo>
                  <a:lnTo>
                    <a:pt x="0" y="794867"/>
                  </a:lnTo>
                  <a:lnTo>
                    <a:pt x="16637" y="833361"/>
                  </a:lnTo>
                  <a:lnTo>
                    <a:pt x="55880" y="847674"/>
                  </a:lnTo>
                  <a:lnTo>
                    <a:pt x="104800" y="847585"/>
                  </a:lnTo>
                  <a:lnTo>
                    <a:pt x="558101" y="847521"/>
                  </a:lnTo>
                  <a:lnTo>
                    <a:pt x="578713" y="843534"/>
                  </a:lnTo>
                  <a:lnTo>
                    <a:pt x="595122" y="832586"/>
                  </a:lnTo>
                  <a:lnTo>
                    <a:pt x="605942" y="816089"/>
                  </a:lnTo>
                  <a:lnTo>
                    <a:pt x="609854" y="795464"/>
                  </a:lnTo>
                  <a:lnTo>
                    <a:pt x="609854" y="573265"/>
                  </a:lnTo>
                  <a:close/>
                </a:path>
                <a:path w="744220" h="847725">
                  <a:moveTo>
                    <a:pt x="744131" y="247421"/>
                  </a:moveTo>
                  <a:lnTo>
                    <a:pt x="683895" y="192684"/>
                  </a:lnTo>
                  <a:lnTo>
                    <a:pt x="668515" y="188468"/>
                  </a:lnTo>
                  <a:lnTo>
                    <a:pt x="661746" y="191668"/>
                  </a:lnTo>
                  <a:lnTo>
                    <a:pt x="655764" y="198361"/>
                  </a:lnTo>
                  <a:lnTo>
                    <a:pt x="636714" y="227431"/>
                  </a:lnTo>
                  <a:lnTo>
                    <a:pt x="632421" y="236194"/>
                  </a:lnTo>
                  <a:lnTo>
                    <a:pt x="631964" y="244017"/>
                  </a:lnTo>
                  <a:lnTo>
                    <a:pt x="635330" y="251091"/>
                  </a:lnTo>
                  <a:lnTo>
                    <a:pt x="642556" y="257517"/>
                  </a:lnTo>
                  <a:lnTo>
                    <a:pt x="679323" y="282473"/>
                  </a:lnTo>
                  <a:lnTo>
                    <a:pt x="677100" y="286118"/>
                  </a:lnTo>
                  <a:lnTo>
                    <a:pt x="450278" y="618502"/>
                  </a:lnTo>
                  <a:lnTo>
                    <a:pt x="446913" y="625271"/>
                  </a:lnTo>
                  <a:lnTo>
                    <a:pt x="441579" y="629513"/>
                  </a:lnTo>
                  <a:lnTo>
                    <a:pt x="433654" y="635406"/>
                  </a:lnTo>
                  <a:lnTo>
                    <a:pt x="425361" y="640981"/>
                  </a:lnTo>
                  <a:lnTo>
                    <a:pt x="407924" y="652284"/>
                  </a:lnTo>
                  <a:lnTo>
                    <a:pt x="413956" y="625348"/>
                  </a:lnTo>
                  <a:lnTo>
                    <a:pt x="483730" y="514210"/>
                  </a:lnTo>
                  <a:lnTo>
                    <a:pt x="634936" y="293370"/>
                  </a:lnTo>
                  <a:lnTo>
                    <a:pt x="638403" y="286080"/>
                  </a:lnTo>
                  <a:lnTo>
                    <a:pt x="638873" y="278980"/>
                  </a:lnTo>
                  <a:lnTo>
                    <a:pt x="636409" y="272491"/>
                  </a:lnTo>
                  <a:lnTo>
                    <a:pt x="631063" y="267042"/>
                  </a:lnTo>
                  <a:lnTo>
                    <a:pt x="624433" y="264096"/>
                  </a:lnTo>
                  <a:lnTo>
                    <a:pt x="617601" y="264160"/>
                  </a:lnTo>
                  <a:lnTo>
                    <a:pt x="611111" y="267144"/>
                  </a:lnTo>
                  <a:lnTo>
                    <a:pt x="605536" y="272948"/>
                  </a:lnTo>
                  <a:lnTo>
                    <a:pt x="391604" y="586181"/>
                  </a:lnTo>
                  <a:lnTo>
                    <a:pt x="386969" y="591045"/>
                  </a:lnTo>
                  <a:lnTo>
                    <a:pt x="379945" y="619518"/>
                  </a:lnTo>
                  <a:lnTo>
                    <a:pt x="374523" y="642429"/>
                  </a:lnTo>
                  <a:lnTo>
                    <a:pt x="362077" y="696188"/>
                  </a:lnTo>
                  <a:lnTo>
                    <a:pt x="364998" y="702919"/>
                  </a:lnTo>
                  <a:lnTo>
                    <a:pt x="378142" y="711593"/>
                  </a:lnTo>
                  <a:lnTo>
                    <a:pt x="385254" y="711403"/>
                  </a:lnTo>
                  <a:lnTo>
                    <a:pt x="462534" y="657123"/>
                  </a:lnTo>
                  <a:lnTo>
                    <a:pt x="467677" y="653872"/>
                  </a:lnTo>
                  <a:lnTo>
                    <a:pt x="492455" y="617982"/>
                  </a:lnTo>
                  <a:lnTo>
                    <a:pt x="514083" y="586498"/>
                  </a:lnTo>
                  <a:lnTo>
                    <a:pt x="716343" y="290804"/>
                  </a:lnTo>
                  <a:lnTo>
                    <a:pt x="721321" y="273786"/>
                  </a:lnTo>
                  <a:lnTo>
                    <a:pt x="717816" y="266534"/>
                  </a:lnTo>
                  <a:lnTo>
                    <a:pt x="710311" y="259905"/>
                  </a:lnTo>
                  <a:lnTo>
                    <a:pt x="673798" y="235242"/>
                  </a:lnTo>
                  <a:lnTo>
                    <a:pt x="674433" y="233159"/>
                  </a:lnTo>
                  <a:lnTo>
                    <a:pt x="676084" y="233413"/>
                  </a:lnTo>
                  <a:lnTo>
                    <a:pt x="678053" y="233184"/>
                  </a:lnTo>
                  <a:lnTo>
                    <a:pt x="715454" y="258394"/>
                  </a:lnTo>
                  <a:lnTo>
                    <a:pt x="722604" y="261607"/>
                  </a:lnTo>
                  <a:lnTo>
                    <a:pt x="729589" y="261861"/>
                  </a:lnTo>
                  <a:lnTo>
                    <a:pt x="735965" y="259283"/>
                  </a:lnTo>
                  <a:lnTo>
                    <a:pt x="741299" y="253949"/>
                  </a:lnTo>
                  <a:lnTo>
                    <a:pt x="744131" y="247421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30548" y="4620901"/>
              <a:ext cx="119380" cy="11769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024796" y="4869637"/>
              <a:ext cx="167005" cy="177800"/>
            </a:xfrm>
            <a:custGeom>
              <a:avLst/>
              <a:gdLst/>
              <a:ahLst/>
              <a:cxnLst/>
              <a:rect l="l" t="t" r="r" b="b"/>
              <a:pathLst>
                <a:path w="167004" h="177800">
                  <a:moveTo>
                    <a:pt x="111328" y="159778"/>
                  </a:moveTo>
                  <a:lnTo>
                    <a:pt x="55956" y="141795"/>
                  </a:lnTo>
                  <a:lnTo>
                    <a:pt x="19380" y="141820"/>
                  </a:lnTo>
                  <a:lnTo>
                    <a:pt x="11760" y="143256"/>
                  </a:lnTo>
                  <a:lnTo>
                    <a:pt x="5600" y="147091"/>
                  </a:lnTo>
                  <a:lnTo>
                    <a:pt x="1473" y="152793"/>
                  </a:lnTo>
                  <a:lnTo>
                    <a:pt x="12" y="159778"/>
                  </a:lnTo>
                  <a:lnTo>
                    <a:pt x="1498" y="166636"/>
                  </a:lnTo>
                  <a:lnTo>
                    <a:pt x="5537" y="172237"/>
                  </a:lnTo>
                  <a:lnTo>
                    <a:pt x="11557" y="176022"/>
                  </a:lnTo>
                  <a:lnTo>
                    <a:pt x="19062" y="177431"/>
                  </a:lnTo>
                  <a:lnTo>
                    <a:pt x="37503" y="177507"/>
                  </a:lnTo>
                  <a:lnTo>
                    <a:pt x="92849" y="177431"/>
                  </a:lnTo>
                  <a:lnTo>
                    <a:pt x="100012" y="175996"/>
                  </a:lnTo>
                  <a:lnTo>
                    <a:pt x="105867" y="172148"/>
                  </a:lnTo>
                  <a:lnTo>
                    <a:pt x="109842" y="166535"/>
                  </a:lnTo>
                  <a:lnTo>
                    <a:pt x="111328" y="159778"/>
                  </a:lnTo>
                  <a:close/>
                </a:path>
                <a:path w="167004" h="177800">
                  <a:moveTo>
                    <a:pt x="166827" y="17564"/>
                  </a:moveTo>
                  <a:lnTo>
                    <a:pt x="18491" y="0"/>
                  </a:lnTo>
                  <a:lnTo>
                    <a:pt x="8953" y="2552"/>
                  </a:lnTo>
                  <a:lnTo>
                    <a:pt x="2463" y="8940"/>
                  </a:lnTo>
                  <a:lnTo>
                    <a:pt x="0" y="17513"/>
                  </a:lnTo>
                  <a:lnTo>
                    <a:pt x="2552" y="26568"/>
                  </a:lnTo>
                  <a:lnTo>
                    <a:pt x="6426" y="32918"/>
                  </a:lnTo>
                  <a:lnTo>
                    <a:pt x="12458" y="35699"/>
                  </a:lnTo>
                  <a:lnTo>
                    <a:pt x="83070" y="35648"/>
                  </a:lnTo>
                  <a:lnTo>
                    <a:pt x="147459" y="35521"/>
                  </a:lnTo>
                  <a:lnTo>
                    <a:pt x="155206" y="34099"/>
                  </a:lnTo>
                  <a:lnTo>
                    <a:pt x="161378" y="30264"/>
                  </a:lnTo>
                  <a:lnTo>
                    <a:pt x="165417" y="24574"/>
                  </a:lnTo>
                  <a:lnTo>
                    <a:pt x="166827" y="17564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569941" y="4562132"/>
              <a:ext cx="869315" cy="873760"/>
            </a:xfrm>
            <a:custGeom>
              <a:avLst/>
              <a:gdLst/>
              <a:ahLst/>
              <a:cxnLst/>
              <a:rect l="l" t="t" r="r" b="b"/>
              <a:pathLst>
                <a:path w="869314" h="873760">
                  <a:moveTo>
                    <a:pt x="427609" y="871474"/>
                  </a:moveTo>
                  <a:lnTo>
                    <a:pt x="415201" y="814425"/>
                  </a:lnTo>
                  <a:lnTo>
                    <a:pt x="360057" y="812330"/>
                  </a:lnTo>
                  <a:lnTo>
                    <a:pt x="307111" y="802005"/>
                  </a:lnTo>
                  <a:lnTo>
                    <a:pt x="256501" y="783285"/>
                  </a:lnTo>
                  <a:lnTo>
                    <a:pt x="208356" y="755954"/>
                  </a:lnTo>
                  <a:lnTo>
                    <a:pt x="164388" y="721398"/>
                  </a:lnTo>
                  <a:lnTo>
                    <a:pt x="127393" y="681367"/>
                  </a:lnTo>
                  <a:lnTo>
                    <a:pt x="97980" y="635673"/>
                  </a:lnTo>
                  <a:lnTo>
                    <a:pt x="76796" y="584111"/>
                  </a:lnTo>
                  <a:lnTo>
                    <a:pt x="64084" y="531533"/>
                  </a:lnTo>
                  <a:lnTo>
                    <a:pt x="59029" y="481037"/>
                  </a:lnTo>
                  <a:lnTo>
                    <a:pt x="61468" y="432600"/>
                  </a:lnTo>
                  <a:lnTo>
                    <a:pt x="71196" y="386207"/>
                  </a:lnTo>
                  <a:lnTo>
                    <a:pt x="88049" y="341820"/>
                  </a:lnTo>
                  <a:lnTo>
                    <a:pt x="111836" y="299415"/>
                  </a:lnTo>
                  <a:lnTo>
                    <a:pt x="142405" y="258978"/>
                  </a:lnTo>
                  <a:lnTo>
                    <a:pt x="179565" y="220472"/>
                  </a:lnTo>
                  <a:lnTo>
                    <a:pt x="144640" y="175653"/>
                  </a:lnTo>
                  <a:lnTo>
                    <a:pt x="111861" y="204546"/>
                  </a:lnTo>
                  <a:lnTo>
                    <a:pt x="82626" y="237528"/>
                  </a:lnTo>
                  <a:lnTo>
                    <a:pt x="57238" y="274129"/>
                  </a:lnTo>
                  <a:lnTo>
                    <a:pt x="36055" y="313817"/>
                  </a:lnTo>
                  <a:lnTo>
                    <a:pt x="19405" y="356120"/>
                  </a:lnTo>
                  <a:lnTo>
                    <a:pt x="7620" y="400519"/>
                  </a:lnTo>
                  <a:lnTo>
                    <a:pt x="1041" y="446519"/>
                  </a:lnTo>
                  <a:lnTo>
                    <a:pt x="0" y="493636"/>
                  </a:lnTo>
                  <a:lnTo>
                    <a:pt x="4838" y="541362"/>
                  </a:lnTo>
                  <a:lnTo>
                    <a:pt x="15887" y="589191"/>
                  </a:lnTo>
                  <a:lnTo>
                    <a:pt x="33489" y="636625"/>
                  </a:lnTo>
                  <a:lnTo>
                    <a:pt x="61163" y="688416"/>
                  </a:lnTo>
                  <a:lnTo>
                    <a:pt x="94183" y="733285"/>
                  </a:lnTo>
                  <a:lnTo>
                    <a:pt x="131521" y="771474"/>
                  </a:lnTo>
                  <a:lnTo>
                    <a:pt x="172161" y="803224"/>
                  </a:lnTo>
                  <a:lnTo>
                    <a:pt x="215061" y="828751"/>
                  </a:lnTo>
                  <a:lnTo>
                    <a:pt x="259194" y="848309"/>
                  </a:lnTo>
                  <a:lnTo>
                    <a:pt x="303542" y="862126"/>
                  </a:lnTo>
                  <a:lnTo>
                    <a:pt x="347078" y="870432"/>
                  </a:lnTo>
                  <a:lnTo>
                    <a:pt x="388772" y="873467"/>
                  </a:lnTo>
                  <a:lnTo>
                    <a:pt x="427609" y="871474"/>
                  </a:lnTo>
                  <a:close/>
                </a:path>
                <a:path w="869314" h="873760">
                  <a:moveTo>
                    <a:pt x="496443" y="578053"/>
                  </a:moveTo>
                  <a:lnTo>
                    <a:pt x="348627" y="555282"/>
                  </a:lnTo>
                  <a:lnTo>
                    <a:pt x="348627" y="555155"/>
                  </a:lnTo>
                  <a:lnTo>
                    <a:pt x="223240" y="555180"/>
                  </a:lnTo>
                  <a:lnTo>
                    <a:pt x="200367" y="578700"/>
                  </a:lnTo>
                  <a:lnTo>
                    <a:pt x="201561" y="589559"/>
                  </a:lnTo>
                  <a:lnTo>
                    <a:pt x="205486" y="596811"/>
                  </a:lnTo>
                  <a:lnTo>
                    <a:pt x="212572" y="600862"/>
                  </a:lnTo>
                  <a:lnTo>
                    <a:pt x="223342" y="602145"/>
                  </a:lnTo>
                  <a:lnTo>
                    <a:pt x="474116" y="602145"/>
                  </a:lnTo>
                  <a:lnTo>
                    <a:pt x="484632" y="600824"/>
                  </a:lnTo>
                  <a:lnTo>
                    <a:pt x="491553" y="596646"/>
                  </a:lnTo>
                  <a:lnTo>
                    <a:pt x="495338" y="589191"/>
                  </a:lnTo>
                  <a:lnTo>
                    <a:pt x="496443" y="578053"/>
                  </a:lnTo>
                  <a:close/>
                </a:path>
                <a:path w="869314" h="873760">
                  <a:moveTo>
                    <a:pt x="531368" y="447687"/>
                  </a:moveTo>
                  <a:lnTo>
                    <a:pt x="236499" y="424967"/>
                  </a:lnTo>
                  <a:lnTo>
                    <a:pt x="206362" y="425069"/>
                  </a:lnTo>
                  <a:lnTo>
                    <a:pt x="169341" y="425653"/>
                  </a:lnTo>
                  <a:lnTo>
                    <a:pt x="159562" y="429679"/>
                  </a:lnTo>
                  <a:lnTo>
                    <a:pt x="156248" y="435051"/>
                  </a:lnTo>
                  <a:lnTo>
                    <a:pt x="151752" y="448894"/>
                  </a:lnTo>
                  <a:lnTo>
                    <a:pt x="154800" y="460997"/>
                  </a:lnTo>
                  <a:lnTo>
                    <a:pt x="164160" y="469569"/>
                  </a:lnTo>
                  <a:lnTo>
                    <a:pt x="178562" y="472833"/>
                  </a:lnTo>
                  <a:lnTo>
                    <a:pt x="342531" y="472859"/>
                  </a:lnTo>
                  <a:lnTo>
                    <a:pt x="506488" y="472833"/>
                  </a:lnTo>
                  <a:lnTo>
                    <a:pt x="518579" y="471639"/>
                  </a:lnTo>
                  <a:lnTo>
                    <a:pt x="526237" y="467550"/>
                  </a:lnTo>
                  <a:lnTo>
                    <a:pt x="530237" y="459828"/>
                  </a:lnTo>
                  <a:lnTo>
                    <a:pt x="531368" y="447687"/>
                  </a:lnTo>
                  <a:close/>
                </a:path>
                <a:path w="869314" h="873760">
                  <a:moveTo>
                    <a:pt x="533273" y="317982"/>
                  </a:moveTo>
                  <a:lnTo>
                    <a:pt x="529983" y="306146"/>
                  </a:lnTo>
                  <a:lnTo>
                    <a:pt x="520827" y="298069"/>
                  </a:lnTo>
                  <a:lnTo>
                    <a:pt x="506628" y="295059"/>
                  </a:lnTo>
                  <a:lnTo>
                    <a:pt x="224574" y="295059"/>
                  </a:lnTo>
                  <a:lnTo>
                    <a:pt x="213283" y="296367"/>
                  </a:lnTo>
                  <a:lnTo>
                    <a:pt x="205790" y="300494"/>
                  </a:lnTo>
                  <a:lnTo>
                    <a:pt x="201637" y="307860"/>
                  </a:lnTo>
                  <a:lnTo>
                    <a:pt x="200367" y="318846"/>
                  </a:lnTo>
                  <a:lnTo>
                    <a:pt x="201625" y="330009"/>
                  </a:lnTo>
                  <a:lnTo>
                    <a:pt x="205701" y="337400"/>
                  </a:lnTo>
                  <a:lnTo>
                    <a:pt x="213080" y="341503"/>
                  </a:lnTo>
                  <a:lnTo>
                    <a:pt x="224256" y="342785"/>
                  </a:lnTo>
                  <a:lnTo>
                    <a:pt x="366483" y="342811"/>
                  </a:lnTo>
                  <a:lnTo>
                    <a:pt x="437603" y="342773"/>
                  </a:lnTo>
                  <a:lnTo>
                    <a:pt x="517893" y="342938"/>
                  </a:lnTo>
                  <a:lnTo>
                    <a:pt x="525729" y="341045"/>
                  </a:lnTo>
                  <a:lnTo>
                    <a:pt x="529856" y="332244"/>
                  </a:lnTo>
                  <a:lnTo>
                    <a:pt x="533273" y="317982"/>
                  </a:lnTo>
                  <a:close/>
                </a:path>
                <a:path w="869314" h="873760">
                  <a:moveTo>
                    <a:pt x="602259" y="132537"/>
                  </a:moveTo>
                  <a:lnTo>
                    <a:pt x="602208" y="123240"/>
                  </a:lnTo>
                  <a:lnTo>
                    <a:pt x="598970" y="106070"/>
                  </a:lnTo>
                  <a:lnTo>
                    <a:pt x="597306" y="97231"/>
                  </a:lnTo>
                  <a:lnTo>
                    <a:pt x="584288" y="77457"/>
                  </a:lnTo>
                  <a:lnTo>
                    <a:pt x="564210" y="64846"/>
                  </a:lnTo>
                  <a:lnTo>
                    <a:pt x="555205" y="63309"/>
                  </a:lnTo>
                  <a:lnTo>
                    <a:pt x="555205" y="125844"/>
                  </a:lnTo>
                  <a:lnTo>
                    <a:pt x="554850" y="137883"/>
                  </a:lnTo>
                  <a:lnTo>
                    <a:pt x="532104" y="153924"/>
                  </a:lnTo>
                  <a:lnTo>
                    <a:pt x="529310" y="153924"/>
                  </a:lnTo>
                  <a:lnTo>
                    <a:pt x="270611" y="153593"/>
                  </a:lnTo>
                  <a:lnTo>
                    <a:pt x="248221" y="131660"/>
                  </a:lnTo>
                  <a:lnTo>
                    <a:pt x="248640" y="118884"/>
                  </a:lnTo>
                  <a:lnTo>
                    <a:pt x="251904" y="110553"/>
                  </a:lnTo>
                  <a:lnTo>
                    <a:pt x="260146" y="107149"/>
                  </a:lnTo>
                  <a:lnTo>
                    <a:pt x="275602" y="106438"/>
                  </a:lnTo>
                  <a:lnTo>
                    <a:pt x="343598" y="106387"/>
                  </a:lnTo>
                  <a:lnTo>
                    <a:pt x="366483" y="106400"/>
                  </a:lnTo>
                  <a:lnTo>
                    <a:pt x="369239" y="66522"/>
                  </a:lnTo>
                  <a:lnTo>
                    <a:pt x="402628" y="47904"/>
                  </a:lnTo>
                  <a:lnTo>
                    <a:pt x="416839" y="50292"/>
                  </a:lnTo>
                  <a:lnTo>
                    <a:pt x="427520" y="56896"/>
                  </a:lnTo>
                  <a:lnTo>
                    <a:pt x="434314" y="67386"/>
                  </a:lnTo>
                  <a:lnTo>
                    <a:pt x="436854" y="81445"/>
                  </a:lnTo>
                  <a:lnTo>
                    <a:pt x="436880" y="106349"/>
                  </a:lnTo>
                  <a:lnTo>
                    <a:pt x="523481" y="106375"/>
                  </a:lnTo>
                  <a:lnTo>
                    <a:pt x="555205" y="125844"/>
                  </a:lnTo>
                  <a:lnTo>
                    <a:pt x="555205" y="63309"/>
                  </a:lnTo>
                  <a:lnTo>
                    <a:pt x="538086" y="60363"/>
                  </a:lnTo>
                  <a:lnTo>
                    <a:pt x="524306" y="60337"/>
                  </a:lnTo>
                  <a:lnTo>
                    <a:pt x="482866" y="60363"/>
                  </a:lnTo>
                  <a:lnTo>
                    <a:pt x="481939" y="56210"/>
                  </a:lnTo>
                  <a:lnTo>
                    <a:pt x="481330" y="53835"/>
                  </a:lnTo>
                  <a:lnTo>
                    <a:pt x="480834" y="51079"/>
                  </a:lnTo>
                  <a:lnTo>
                    <a:pt x="479755" y="47904"/>
                  </a:lnTo>
                  <a:lnTo>
                    <a:pt x="446633" y="5651"/>
                  </a:lnTo>
                  <a:lnTo>
                    <a:pt x="410324" y="0"/>
                  </a:lnTo>
                  <a:lnTo>
                    <a:pt x="393420" y="152"/>
                  </a:lnTo>
                  <a:lnTo>
                    <a:pt x="364236" y="3340"/>
                  </a:lnTo>
                  <a:lnTo>
                    <a:pt x="343115" y="13690"/>
                  </a:lnTo>
                  <a:lnTo>
                    <a:pt x="328764" y="32334"/>
                  </a:lnTo>
                  <a:lnTo>
                    <a:pt x="319849" y="60401"/>
                  </a:lnTo>
                  <a:lnTo>
                    <a:pt x="290525" y="60350"/>
                  </a:lnTo>
                  <a:lnTo>
                    <a:pt x="240068" y="64122"/>
                  </a:lnTo>
                  <a:lnTo>
                    <a:pt x="209372" y="89395"/>
                  </a:lnTo>
                  <a:lnTo>
                    <a:pt x="201079" y="134378"/>
                  </a:lnTo>
                  <a:lnTo>
                    <a:pt x="201599" y="144259"/>
                  </a:lnTo>
                  <a:lnTo>
                    <a:pt x="222097" y="187325"/>
                  </a:lnTo>
                  <a:lnTo>
                    <a:pt x="400494" y="200698"/>
                  </a:lnTo>
                  <a:lnTo>
                    <a:pt x="544614" y="200482"/>
                  </a:lnTo>
                  <a:lnTo>
                    <a:pt x="592442" y="174256"/>
                  </a:lnTo>
                  <a:lnTo>
                    <a:pt x="602081" y="140119"/>
                  </a:lnTo>
                  <a:lnTo>
                    <a:pt x="602259" y="132537"/>
                  </a:lnTo>
                  <a:close/>
                </a:path>
                <a:path w="869314" h="873760">
                  <a:moveTo>
                    <a:pt x="869086" y="475691"/>
                  </a:moveTo>
                  <a:lnTo>
                    <a:pt x="864755" y="469252"/>
                  </a:lnTo>
                  <a:lnTo>
                    <a:pt x="860539" y="462699"/>
                  </a:lnTo>
                  <a:lnTo>
                    <a:pt x="856043" y="456501"/>
                  </a:lnTo>
                  <a:lnTo>
                    <a:pt x="850861" y="451129"/>
                  </a:lnTo>
                  <a:lnTo>
                    <a:pt x="833158" y="436638"/>
                  </a:lnTo>
                  <a:lnTo>
                    <a:pt x="826604" y="431469"/>
                  </a:lnTo>
                  <a:lnTo>
                    <a:pt x="821499" y="427443"/>
                  </a:lnTo>
                  <a:lnTo>
                    <a:pt x="821499" y="485965"/>
                  </a:lnTo>
                  <a:lnTo>
                    <a:pt x="820953" y="493356"/>
                  </a:lnTo>
                  <a:lnTo>
                    <a:pt x="817397" y="500684"/>
                  </a:lnTo>
                  <a:lnTo>
                    <a:pt x="808748" y="512584"/>
                  </a:lnTo>
                  <a:lnTo>
                    <a:pt x="799871" y="524471"/>
                  </a:lnTo>
                  <a:lnTo>
                    <a:pt x="781456" y="548855"/>
                  </a:lnTo>
                  <a:lnTo>
                    <a:pt x="757288" y="529450"/>
                  </a:lnTo>
                  <a:lnTo>
                    <a:pt x="757288" y="580986"/>
                  </a:lnTo>
                  <a:lnTo>
                    <a:pt x="656374" y="714679"/>
                  </a:lnTo>
                  <a:lnTo>
                    <a:pt x="639000" y="701141"/>
                  </a:lnTo>
                  <a:lnTo>
                    <a:pt x="610908" y="679234"/>
                  </a:lnTo>
                  <a:lnTo>
                    <a:pt x="610908" y="736066"/>
                  </a:lnTo>
                  <a:lnTo>
                    <a:pt x="552081" y="793927"/>
                  </a:lnTo>
                  <a:lnTo>
                    <a:pt x="547204" y="798842"/>
                  </a:lnTo>
                  <a:lnTo>
                    <a:pt x="542366" y="803808"/>
                  </a:lnTo>
                  <a:lnTo>
                    <a:pt x="537451" y="808659"/>
                  </a:lnTo>
                  <a:lnTo>
                    <a:pt x="532333" y="813282"/>
                  </a:lnTo>
                  <a:lnTo>
                    <a:pt x="529475" y="815708"/>
                  </a:lnTo>
                  <a:lnTo>
                    <a:pt x="524814" y="816013"/>
                  </a:lnTo>
                  <a:lnTo>
                    <a:pt x="520966" y="817270"/>
                  </a:lnTo>
                  <a:lnTo>
                    <a:pt x="520369" y="812507"/>
                  </a:lnTo>
                  <a:lnTo>
                    <a:pt x="517842" y="806958"/>
                  </a:lnTo>
                  <a:lnTo>
                    <a:pt x="519455" y="803084"/>
                  </a:lnTo>
                  <a:lnTo>
                    <a:pt x="527024" y="785126"/>
                  </a:lnTo>
                  <a:lnTo>
                    <a:pt x="534822" y="767257"/>
                  </a:lnTo>
                  <a:lnTo>
                    <a:pt x="553923" y="724306"/>
                  </a:lnTo>
                  <a:lnTo>
                    <a:pt x="564299" y="701141"/>
                  </a:lnTo>
                  <a:lnTo>
                    <a:pt x="610908" y="736066"/>
                  </a:lnTo>
                  <a:lnTo>
                    <a:pt x="610908" y="679234"/>
                  </a:lnTo>
                  <a:lnTo>
                    <a:pt x="578002" y="653567"/>
                  </a:lnTo>
                  <a:lnTo>
                    <a:pt x="678357" y="520230"/>
                  </a:lnTo>
                  <a:lnTo>
                    <a:pt x="757288" y="580986"/>
                  </a:lnTo>
                  <a:lnTo>
                    <a:pt x="757288" y="529450"/>
                  </a:lnTo>
                  <a:lnTo>
                    <a:pt x="745820" y="520230"/>
                  </a:lnTo>
                  <a:lnTo>
                    <a:pt x="703808" y="486473"/>
                  </a:lnTo>
                  <a:lnTo>
                    <a:pt x="722033" y="462051"/>
                  </a:lnTo>
                  <a:lnTo>
                    <a:pt x="731126" y="450100"/>
                  </a:lnTo>
                  <a:lnTo>
                    <a:pt x="740448" y="438404"/>
                  </a:lnTo>
                  <a:lnTo>
                    <a:pt x="746201" y="433489"/>
                  </a:lnTo>
                  <a:lnTo>
                    <a:pt x="752678" y="431469"/>
                  </a:lnTo>
                  <a:lnTo>
                    <a:pt x="759510" y="432269"/>
                  </a:lnTo>
                  <a:lnTo>
                    <a:pt x="802043" y="463334"/>
                  </a:lnTo>
                  <a:lnTo>
                    <a:pt x="821499" y="485965"/>
                  </a:lnTo>
                  <a:lnTo>
                    <a:pt x="821499" y="427443"/>
                  </a:lnTo>
                  <a:lnTo>
                    <a:pt x="815187" y="422452"/>
                  </a:lnTo>
                  <a:lnTo>
                    <a:pt x="778865" y="394525"/>
                  </a:lnTo>
                  <a:lnTo>
                    <a:pt x="761809" y="385140"/>
                  </a:lnTo>
                  <a:lnTo>
                    <a:pt x="745528" y="383501"/>
                  </a:lnTo>
                  <a:lnTo>
                    <a:pt x="730300" y="389534"/>
                  </a:lnTo>
                  <a:lnTo>
                    <a:pt x="549795" y="624662"/>
                  </a:lnTo>
                  <a:lnTo>
                    <a:pt x="531571" y="669709"/>
                  </a:lnTo>
                  <a:lnTo>
                    <a:pt x="512902" y="728700"/>
                  </a:lnTo>
                  <a:lnTo>
                    <a:pt x="503504" y="758164"/>
                  </a:lnTo>
                  <a:lnTo>
                    <a:pt x="497636" y="776185"/>
                  </a:lnTo>
                  <a:lnTo>
                    <a:pt x="491667" y="794156"/>
                  </a:lnTo>
                  <a:lnTo>
                    <a:pt x="479628" y="830072"/>
                  </a:lnTo>
                  <a:lnTo>
                    <a:pt x="478332" y="833869"/>
                  </a:lnTo>
                  <a:lnTo>
                    <a:pt x="477786" y="835774"/>
                  </a:lnTo>
                  <a:lnTo>
                    <a:pt x="476415" y="843165"/>
                  </a:lnTo>
                  <a:lnTo>
                    <a:pt x="476872" y="850099"/>
                  </a:lnTo>
                  <a:lnTo>
                    <a:pt x="479475" y="856437"/>
                  </a:lnTo>
                  <a:lnTo>
                    <a:pt x="484530" y="861999"/>
                  </a:lnTo>
                  <a:lnTo>
                    <a:pt x="491261" y="865644"/>
                  </a:lnTo>
                  <a:lnTo>
                    <a:pt x="497916" y="866114"/>
                  </a:lnTo>
                  <a:lnTo>
                    <a:pt x="504507" y="864120"/>
                  </a:lnTo>
                  <a:lnTo>
                    <a:pt x="511022" y="860336"/>
                  </a:lnTo>
                  <a:lnTo>
                    <a:pt x="573913" y="817270"/>
                  </a:lnTo>
                  <a:lnTo>
                    <a:pt x="662089" y="756843"/>
                  </a:lnTo>
                  <a:lnTo>
                    <a:pt x="670052" y="751522"/>
                  </a:lnTo>
                  <a:lnTo>
                    <a:pt x="678002" y="746061"/>
                  </a:lnTo>
                  <a:lnTo>
                    <a:pt x="685419" y="740130"/>
                  </a:lnTo>
                  <a:lnTo>
                    <a:pt x="691781" y="733412"/>
                  </a:lnTo>
                  <a:lnTo>
                    <a:pt x="706247" y="714679"/>
                  </a:lnTo>
                  <a:lnTo>
                    <a:pt x="718299" y="699096"/>
                  </a:lnTo>
                  <a:lnTo>
                    <a:pt x="744537" y="664540"/>
                  </a:lnTo>
                  <a:lnTo>
                    <a:pt x="796505" y="595020"/>
                  </a:lnTo>
                  <a:lnTo>
                    <a:pt x="830224" y="548855"/>
                  </a:lnTo>
                  <a:lnTo>
                    <a:pt x="850988" y="520065"/>
                  </a:lnTo>
                  <a:lnTo>
                    <a:pt x="869086" y="495007"/>
                  </a:lnTo>
                  <a:lnTo>
                    <a:pt x="869086" y="475691"/>
                  </a:lnTo>
                  <a:close/>
                </a:path>
              </a:pathLst>
            </a:custGeom>
            <a:solidFill>
              <a:srgbClr val="006917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86658" y="4730509"/>
              <a:ext cx="145256" cy="14952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955800" y="3118485"/>
              <a:ext cx="12471400" cy="0"/>
            </a:xfrm>
            <a:custGeom>
              <a:avLst/>
              <a:gdLst/>
              <a:ahLst/>
              <a:cxnLst/>
              <a:rect l="l" t="t" r="r" b="b"/>
              <a:pathLst>
                <a:path w="12471400">
                  <a:moveTo>
                    <a:pt x="12471273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955800" y="3118485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254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063921" y="3118485"/>
              <a:ext cx="12299950" cy="0"/>
            </a:xfrm>
            <a:custGeom>
              <a:avLst/>
              <a:gdLst/>
              <a:ahLst/>
              <a:cxnLst/>
              <a:rect l="l" t="t" r="r" b="b"/>
              <a:pathLst>
                <a:path w="12299950">
                  <a:moveTo>
                    <a:pt x="0" y="0"/>
                  </a:moveTo>
                  <a:lnTo>
                    <a:pt x="12299524" y="0"/>
                  </a:lnTo>
                </a:path>
              </a:pathLst>
            </a:custGeom>
            <a:ln w="25400">
              <a:solidFill>
                <a:srgbClr val="7F7F7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408022" y="3118485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254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7096176" y="2566696"/>
            <a:ext cx="284797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20" dirty="0">
                <a:solidFill>
                  <a:srgbClr val="6F6E6E"/>
                </a:solidFill>
                <a:latin typeface="Calibri"/>
                <a:cs typeface="Calibri"/>
              </a:rPr>
              <a:t>Котроль</a:t>
            </a:r>
            <a:r>
              <a:rPr sz="2900" b="1" spc="-5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6F6E6E"/>
                </a:solidFill>
                <a:latin typeface="Calibri"/>
                <a:cs typeface="Calibri"/>
              </a:rPr>
              <a:t>болезни: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48"/>
          <p:cNvSpPr txBox="1"/>
          <p:nvPr/>
        </p:nvSpPr>
        <p:spPr>
          <a:xfrm>
            <a:off x="6832600" y="6330950"/>
            <a:ext cx="10214610" cy="18948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697230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«ВСЕ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ПИТРС</a:t>
            </a:r>
            <a:r>
              <a:rPr sz="6100" b="1" spc="-30" dirty="0">
                <a:solidFill>
                  <a:srgbClr val="FFFFFF"/>
                </a:solidFill>
                <a:latin typeface="Calibri"/>
                <a:cs typeface="Calibri"/>
              </a:rPr>
              <a:t> ОПАСНЫ,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6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СОВРЕМЕННЫЕ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ОСОБЕННО»</a:t>
            </a:r>
            <a:endParaRPr sz="6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172" y="434264"/>
            <a:ext cx="46113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5" dirty="0"/>
              <a:t>ЧТО</a:t>
            </a:r>
            <a:r>
              <a:rPr sz="4400" spc="-45" dirty="0"/>
              <a:t> </a:t>
            </a:r>
            <a:r>
              <a:rPr sz="4400" spc="-85" dirty="0"/>
              <a:t>ТАКОЕ</a:t>
            </a:r>
            <a:r>
              <a:rPr sz="4400" spc="-40" dirty="0"/>
              <a:t> </a:t>
            </a:r>
            <a:r>
              <a:rPr sz="4400" spc="-5" dirty="0"/>
              <a:t>ПИТРС?</a:t>
            </a:r>
            <a:endParaRPr sz="4400" dirty="0"/>
          </a:p>
        </p:txBody>
      </p:sp>
      <p:sp>
        <p:nvSpPr>
          <p:cNvPr id="9" name="object 9"/>
          <p:cNvSpPr txBox="1"/>
          <p:nvPr/>
        </p:nvSpPr>
        <p:spPr>
          <a:xfrm>
            <a:off x="742850" y="9286062"/>
            <a:ext cx="71247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3"/>
              </a:rPr>
              <a:t>//w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3"/>
              </a:rPr>
              <a:t>.ructrims.org/files/Клинические_рекомендации_РС_2019.pdf</a:t>
            </a:r>
            <a:r>
              <a:rPr sz="1100" spc="25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* -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не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зарегистрирован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РФ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показанию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75397" y="4745018"/>
            <a:ext cx="5317490" cy="1740535"/>
            <a:chOff x="1175397" y="4745018"/>
            <a:chExt cx="5317490" cy="1740535"/>
          </a:xfrm>
        </p:grpSpPr>
        <p:sp>
          <p:nvSpPr>
            <p:cNvPr id="12" name="object 12"/>
            <p:cNvSpPr/>
            <p:nvPr/>
          </p:nvSpPr>
          <p:spPr>
            <a:xfrm>
              <a:off x="1181747" y="4751368"/>
              <a:ext cx="5304790" cy="1727835"/>
            </a:xfrm>
            <a:custGeom>
              <a:avLst/>
              <a:gdLst/>
              <a:ahLst/>
              <a:cxnLst/>
              <a:rect l="l" t="t" r="r" b="b"/>
              <a:pathLst>
                <a:path w="5304790" h="1727835">
                  <a:moveTo>
                    <a:pt x="5152231" y="0"/>
                  </a:moveTo>
                  <a:lnTo>
                    <a:pt x="152400" y="0"/>
                  </a:lnTo>
                  <a:lnTo>
                    <a:pt x="104222" y="7768"/>
                  </a:lnTo>
                  <a:lnTo>
                    <a:pt x="62385" y="29400"/>
                  </a:lnTo>
                  <a:lnTo>
                    <a:pt x="29398" y="62388"/>
                  </a:lnTo>
                  <a:lnTo>
                    <a:pt x="7767" y="104224"/>
                  </a:lnTo>
                  <a:lnTo>
                    <a:pt x="0" y="152400"/>
                  </a:lnTo>
                  <a:lnTo>
                    <a:pt x="0" y="1575003"/>
                  </a:lnTo>
                  <a:lnTo>
                    <a:pt x="7767" y="1623171"/>
                  </a:lnTo>
                  <a:lnTo>
                    <a:pt x="29398" y="1665006"/>
                  </a:lnTo>
                  <a:lnTo>
                    <a:pt x="62385" y="1697997"/>
                  </a:lnTo>
                  <a:lnTo>
                    <a:pt x="104222" y="1719633"/>
                  </a:lnTo>
                  <a:lnTo>
                    <a:pt x="152400" y="1727403"/>
                  </a:lnTo>
                  <a:lnTo>
                    <a:pt x="5152231" y="1727403"/>
                  </a:lnTo>
                  <a:lnTo>
                    <a:pt x="5200398" y="1719633"/>
                  </a:lnTo>
                  <a:lnTo>
                    <a:pt x="5242238" y="1697997"/>
                  </a:lnTo>
                  <a:lnTo>
                    <a:pt x="5275235" y="1665006"/>
                  </a:lnTo>
                  <a:lnTo>
                    <a:pt x="5296877" y="1623171"/>
                  </a:lnTo>
                  <a:lnTo>
                    <a:pt x="5304650" y="1575003"/>
                  </a:lnTo>
                  <a:lnTo>
                    <a:pt x="5304650" y="152400"/>
                  </a:lnTo>
                  <a:lnTo>
                    <a:pt x="5296877" y="104224"/>
                  </a:lnTo>
                  <a:lnTo>
                    <a:pt x="5275235" y="62388"/>
                  </a:lnTo>
                  <a:lnTo>
                    <a:pt x="5242238" y="29400"/>
                  </a:lnTo>
                  <a:lnTo>
                    <a:pt x="5200398" y="7768"/>
                  </a:lnTo>
                  <a:lnTo>
                    <a:pt x="5152231" y="0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81747" y="4751368"/>
              <a:ext cx="5304790" cy="1727835"/>
            </a:xfrm>
            <a:custGeom>
              <a:avLst/>
              <a:gdLst/>
              <a:ahLst/>
              <a:cxnLst/>
              <a:rect l="l" t="t" r="r" b="b"/>
              <a:pathLst>
                <a:path w="5304790" h="1727835">
                  <a:moveTo>
                    <a:pt x="5152231" y="1727403"/>
                  </a:moveTo>
                  <a:lnTo>
                    <a:pt x="152400" y="1727403"/>
                  </a:lnTo>
                  <a:lnTo>
                    <a:pt x="104222" y="1719633"/>
                  </a:lnTo>
                  <a:lnTo>
                    <a:pt x="62385" y="1697997"/>
                  </a:lnTo>
                  <a:lnTo>
                    <a:pt x="29398" y="1665006"/>
                  </a:lnTo>
                  <a:lnTo>
                    <a:pt x="7767" y="1623171"/>
                  </a:lnTo>
                  <a:lnTo>
                    <a:pt x="0" y="1575003"/>
                  </a:lnTo>
                  <a:lnTo>
                    <a:pt x="0" y="152400"/>
                  </a:lnTo>
                  <a:lnTo>
                    <a:pt x="7767" y="104224"/>
                  </a:lnTo>
                  <a:lnTo>
                    <a:pt x="29398" y="62388"/>
                  </a:lnTo>
                  <a:lnTo>
                    <a:pt x="62385" y="29400"/>
                  </a:lnTo>
                  <a:lnTo>
                    <a:pt x="104222" y="7768"/>
                  </a:lnTo>
                  <a:lnTo>
                    <a:pt x="152400" y="0"/>
                  </a:lnTo>
                  <a:lnTo>
                    <a:pt x="5152231" y="0"/>
                  </a:lnTo>
                  <a:lnTo>
                    <a:pt x="5200398" y="7768"/>
                  </a:lnTo>
                  <a:lnTo>
                    <a:pt x="5242238" y="29400"/>
                  </a:lnTo>
                  <a:lnTo>
                    <a:pt x="5275235" y="62388"/>
                  </a:lnTo>
                  <a:lnTo>
                    <a:pt x="5296877" y="104224"/>
                  </a:lnTo>
                  <a:lnTo>
                    <a:pt x="5304650" y="152400"/>
                  </a:lnTo>
                  <a:lnTo>
                    <a:pt x="5304650" y="1575003"/>
                  </a:lnTo>
                  <a:lnTo>
                    <a:pt x="5296877" y="1623171"/>
                  </a:lnTo>
                  <a:lnTo>
                    <a:pt x="5275235" y="1665006"/>
                  </a:lnTo>
                  <a:lnTo>
                    <a:pt x="5242238" y="1697997"/>
                  </a:lnTo>
                  <a:lnTo>
                    <a:pt x="5200398" y="1719633"/>
                  </a:lnTo>
                  <a:lnTo>
                    <a:pt x="5152231" y="1727403"/>
                  </a:lnTo>
                  <a:close/>
                </a:path>
              </a:pathLst>
            </a:custGeom>
            <a:ln w="12700">
              <a:solidFill>
                <a:srgbClr val="0069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592093" y="4906404"/>
            <a:ext cx="457454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  <a:tabLst>
                <a:tab pos="1128395" algn="l"/>
              </a:tabLst>
            </a:pP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ПИТРС	-</a:t>
            </a:r>
            <a:endParaRPr sz="2700">
              <a:latin typeface="Calibri"/>
              <a:cs typeface="Calibri"/>
            </a:endParaRPr>
          </a:p>
          <a:p>
            <a:pPr marL="12065" marR="5080" indent="635" algn="ctr">
              <a:lnSpc>
                <a:spcPct val="100000"/>
              </a:lnSpc>
            </a:pP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препараты, изменяющие 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течение</a:t>
            </a:r>
            <a:r>
              <a:rPr sz="2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рассеянного</a:t>
            </a:r>
            <a:r>
              <a:rPr sz="2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склероза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98725" y="3094355"/>
            <a:ext cx="7539355" cy="940435"/>
          </a:xfrm>
          <a:custGeom>
            <a:avLst/>
            <a:gdLst/>
            <a:ahLst/>
            <a:cxnLst/>
            <a:rect l="l" t="t" r="r" b="b"/>
            <a:pathLst>
              <a:path w="7539355" h="940435">
                <a:moveTo>
                  <a:pt x="7386954" y="0"/>
                </a:moveTo>
                <a:lnTo>
                  <a:pt x="152400" y="0"/>
                </a:lnTo>
                <a:lnTo>
                  <a:pt x="104241" y="7772"/>
                </a:lnTo>
                <a:lnTo>
                  <a:pt x="62407" y="29413"/>
                </a:lnTo>
                <a:lnTo>
                  <a:pt x="29413" y="62407"/>
                </a:lnTo>
                <a:lnTo>
                  <a:pt x="7772" y="104241"/>
                </a:lnTo>
                <a:lnTo>
                  <a:pt x="0" y="152400"/>
                </a:lnTo>
                <a:lnTo>
                  <a:pt x="0" y="787908"/>
                </a:lnTo>
                <a:lnTo>
                  <a:pt x="7772" y="836076"/>
                </a:lnTo>
                <a:lnTo>
                  <a:pt x="29413" y="877911"/>
                </a:lnTo>
                <a:lnTo>
                  <a:pt x="62407" y="910902"/>
                </a:lnTo>
                <a:lnTo>
                  <a:pt x="104241" y="932538"/>
                </a:lnTo>
                <a:lnTo>
                  <a:pt x="152400" y="940308"/>
                </a:lnTo>
                <a:lnTo>
                  <a:pt x="7386954" y="940308"/>
                </a:lnTo>
                <a:lnTo>
                  <a:pt x="7435113" y="932538"/>
                </a:lnTo>
                <a:lnTo>
                  <a:pt x="7476947" y="910902"/>
                </a:lnTo>
                <a:lnTo>
                  <a:pt x="7509941" y="877911"/>
                </a:lnTo>
                <a:lnTo>
                  <a:pt x="7531582" y="836076"/>
                </a:lnTo>
                <a:lnTo>
                  <a:pt x="7539354" y="787908"/>
                </a:lnTo>
                <a:lnTo>
                  <a:pt x="7539354" y="152400"/>
                </a:lnTo>
                <a:lnTo>
                  <a:pt x="7531582" y="104241"/>
                </a:lnTo>
                <a:lnTo>
                  <a:pt x="7509941" y="62407"/>
                </a:lnTo>
                <a:lnTo>
                  <a:pt x="7476947" y="29413"/>
                </a:lnTo>
                <a:lnTo>
                  <a:pt x="7435113" y="7772"/>
                </a:lnTo>
                <a:lnTo>
                  <a:pt x="7386954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372942" y="3301086"/>
            <a:ext cx="59918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Инъекционные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препараты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1-ой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линии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98725" y="4473461"/>
            <a:ext cx="7539355" cy="895985"/>
          </a:xfrm>
          <a:custGeom>
            <a:avLst/>
            <a:gdLst/>
            <a:ahLst/>
            <a:cxnLst/>
            <a:rect l="l" t="t" r="r" b="b"/>
            <a:pathLst>
              <a:path w="7539355" h="895985">
                <a:moveTo>
                  <a:pt x="7386954" y="0"/>
                </a:moveTo>
                <a:lnTo>
                  <a:pt x="152400" y="0"/>
                </a:lnTo>
                <a:lnTo>
                  <a:pt x="104241" y="7769"/>
                </a:lnTo>
                <a:lnTo>
                  <a:pt x="62407" y="29405"/>
                </a:lnTo>
                <a:lnTo>
                  <a:pt x="29413" y="62396"/>
                </a:lnTo>
                <a:lnTo>
                  <a:pt x="7772" y="104231"/>
                </a:lnTo>
                <a:lnTo>
                  <a:pt x="0" y="152400"/>
                </a:lnTo>
                <a:lnTo>
                  <a:pt x="0" y="743045"/>
                </a:lnTo>
                <a:lnTo>
                  <a:pt x="7772" y="791213"/>
                </a:lnTo>
                <a:lnTo>
                  <a:pt x="29413" y="833048"/>
                </a:lnTo>
                <a:lnTo>
                  <a:pt x="62407" y="866039"/>
                </a:lnTo>
                <a:lnTo>
                  <a:pt x="104241" y="887675"/>
                </a:lnTo>
                <a:lnTo>
                  <a:pt x="152400" y="895445"/>
                </a:lnTo>
                <a:lnTo>
                  <a:pt x="7386954" y="895445"/>
                </a:lnTo>
                <a:lnTo>
                  <a:pt x="7435113" y="887675"/>
                </a:lnTo>
                <a:lnTo>
                  <a:pt x="7476947" y="866039"/>
                </a:lnTo>
                <a:lnTo>
                  <a:pt x="7509941" y="833048"/>
                </a:lnTo>
                <a:lnTo>
                  <a:pt x="7531582" y="791213"/>
                </a:lnTo>
                <a:lnTo>
                  <a:pt x="7539354" y="743045"/>
                </a:lnTo>
                <a:lnTo>
                  <a:pt x="7539354" y="152400"/>
                </a:lnTo>
                <a:lnTo>
                  <a:pt x="7531582" y="104231"/>
                </a:lnTo>
                <a:lnTo>
                  <a:pt x="7509941" y="62396"/>
                </a:lnTo>
                <a:lnTo>
                  <a:pt x="7476947" y="29405"/>
                </a:lnTo>
                <a:lnTo>
                  <a:pt x="7435113" y="7769"/>
                </a:lnTo>
                <a:lnTo>
                  <a:pt x="7386954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075468" y="4662246"/>
            <a:ext cx="4589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Таблетированные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препараты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592375" y="5801354"/>
            <a:ext cx="7552055" cy="908685"/>
            <a:chOff x="8592375" y="5801354"/>
            <a:chExt cx="7552055" cy="908685"/>
          </a:xfrm>
        </p:grpSpPr>
        <p:sp>
          <p:nvSpPr>
            <p:cNvPr id="20" name="object 20"/>
            <p:cNvSpPr/>
            <p:nvPr/>
          </p:nvSpPr>
          <p:spPr>
            <a:xfrm>
              <a:off x="8598725" y="5807704"/>
              <a:ext cx="7539355" cy="895985"/>
            </a:xfrm>
            <a:custGeom>
              <a:avLst/>
              <a:gdLst/>
              <a:ahLst/>
              <a:cxnLst/>
              <a:rect l="l" t="t" r="r" b="b"/>
              <a:pathLst>
                <a:path w="7539355" h="895984">
                  <a:moveTo>
                    <a:pt x="7386954" y="0"/>
                  </a:moveTo>
                  <a:lnTo>
                    <a:pt x="152400" y="0"/>
                  </a:lnTo>
                  <a:lnTo>
                    <a:pt x="104241" y="7769"/>
                  </a:lnTo>
                  <a:lnTo>
                    <a:pt x="62407" y="29405"/>
                  </a:lnTo>
                  <a:lnTo>
                    <a:pt x="29413" y="62396"/>
                  </a:lnTo>
                  <a:lnTo>
                    <a:pt x="7772" y="104231"/>
                  </a:lnTo>
                  <a:lnTo>
                    <a:pt x="0" y="152400"/>
                  </a:lnTo>
                  <a:lnTo>
                    <a:pt x="0" y="743026"/>
                  </a:lnTo>
                  <a:lnTo>
                    <a:pt x="7772" y="791194"/>
                  </a:lnTo>
                  <a:lnTo>
                    <a:pt x="29413" y="833029"/>
                  </a:lnTo>
                  <a:lnTo>
                    <a:pt x="62407" y="866020"/>
                  </a:lnTo>
                  <a:lnTo>
                    <a:pt x="104241" y="887656"/>
                  </a:lnTo>
                  <a:lnTo>
                    <a:pt x="152400" y="895426"/>
                  </a:lnTo>
                  <a:lnTo>
                    <a:pt x="7386954" y="895426"/>
                  </a:lnTo>
                  <a:lnTo>
                    <a:pt x="7435113" y="887656"/>
                  </a:lnTo>
                  <a:lnTo>
                    <a:pt x="7476947" y="866020"/>
                  </a:lnTo>
                  <a:lnTo>
                    <a:pt x="7509941" y="833029"/>
                  </a:lnTo>
                  <a:lnTo>
                    <a:pt x="7531582" y="791194"/>
                  </a:lnTo>
                  <a:lnTo>
                    <a:pt x="7539354" y="743026"/>
                  </a:lnTo>
                  <a:lnTo>
                    <a:pt x="7539354" y="152400"/>
                  </a:lnTo>
                  <a:lnTo>
                    <a:pt x="7531582" y="104231"/>
                  </a:lnTo>
                  <a:lnTo>
                    <a:pt x="7509941" y="62396"/>
                  </a:lnTo>
                  <a:lnTo>
                    <a:pt x="7476947" y="29405"/>
                  </a:lnTo>
                  <a:lnTo>
                    <a:pt x="7435113" y="7769"/>
                  </a:lnTo>
                  <a:lnTo>
                    <a:pt x="7386954" y="0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98725" y="5807704"/>
              <a:ext cx="7539355" cy="895985"/>
            </a:xfrm>
            <a:custGeom>
              <a:avLst/>
              <a:gdLst/>
              <a:ahLst/>
              <a:cxnLst/>
              <a:rect l="l" t="t" r="r" b="b"/>
              <a:pathLst>
                <a:path w="7539355" h="895984">
                  <a:moveTo>
                    <a:pt x="7386954" y="895426"/>
                  </a:moveTo>
                  <a:lnTo>
                    <a:pt x="152400" y="895426"/>
                  </a:lnTo>
                  <a:lnTo>
                    <a:pt x="104241" y="887656"/>
                  </a:lnTo>
                  <a:lnTo>
                    <a:pt x="62407" y="866020"/>
                  </a:lnTo>
                  <a:lnTo>
                    <a:pt x="29413" y="833029"/>
                  </a:lnTo>
                  <a:lnTo>
                    <a:pt x="7772" y="791194"/>
                  </a:lnTo>
                  <a:lnTo>
                    <a:pt x="0" y="743026"/>
                  </a:lnTo>
                  <a:lnTo>
                    <a:pt x="0" y="152400"/>
                  </a:lnTo>
                  <a:lnTo>
                    <a:pt x="7772" y="104231"/>
                  </a:lnTo>
                  <a:lnTo>
                    <a:pt x="29413" y="62396"/>
                  </a:lnTo>
                  <a:lnTo>
                    <a:pt x="62407" y="29405"/>
                  </a:lnTo>
                  <a:lnTo>
                    <a:pt x="104241" y="7769"/>
                  </a:lnTo>
                  <a:lnTo>
                    <a:pt x="152400" y="0"/>
                  </a:lnTo>
                  <a:lnTo>
                    <a:pt x="7386954" y="0"/>
                  </a:lnTo>
                  <a:lnTo>
                    <a:pt x="7435113" y="7769"/>
                  </a:lnTo>
                  <a:lnTo>
                    <a:pt x="7476947" y="29405"/>
                  </a:lnTo>
                  <a:lnTo>
                    <a:pt x="7509941" y="62396"/>
                  </a:lnTo>
                  <a:lnTo>
                    <a:pt x="7531582" y="104231"/>
                  </a:lnTo>
                  <a:lnTo>
                    <a:pt x="7539354" y="152400"/>
                  </a:lnTo>
                  <a:lnTo>
                    <a:pt x="7539354" y="743026"/>
                  </a:lnTo>
                  <a:lnTo>
                    <a:pt x="7531582" y="791194"/>
                  </a:lnTo>
                  <a:lnTo>
                    <a:pt x="7509941" y="833029"/>
                  </a:lnTo>
                  <a:lnTo>
                    <a:pt x="7476947" y="866020"/>
                  </a:lnTo>
                  <a:lnTo>
                    <a:pt x="7435113" y="887656"/>
                  </a:lnTo>
                  <a:lnTo>
                    <a:pt x="7386954" y="895426"/>
                  </a:lnTo>
                  <a:close/>
                </a:path>
              </a:pathLst>
            </a:custGeom>
            <a:ln w="12700">
              <a:solidFill>
                <a:srgbClr val="0069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222712" y="5988482"/>
            <a:ext cx="42926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Моноклональные</a:t>
            </a:r>
            <a:r>
              <a:rPr sz="2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антитела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98725" y="7149687"/>
            <a:ext cx="7539355" cy="1123950"/>
          </a:xfrm>
          <a:custGeom>
            <a:avLst/>
            <a:gdLst/>
            <a:ahLst/>
            <a:cxnLst/>
            <a:rect l="l" t="t" r="r" b="b"/>
            <a:pathLst>
              <a:path w="7539355" h="1123950">
                <a:moveTo>
                  <a:pt x="7386954" y="0"/>
                </a:moveTo>
                <a:lnTo>
                  <a:pt x="152400" y="0"/>
                </a:lnTo>
                <a:lnTo>
                  <a:pt x="104241" y="7767"/>
                </a:lnTo>
                <a:lnTo>
                  <a:pt x="62407" y="29398"/>
                </a:lnTo>
                <a:lnTo>
                  <a:pt x="29413" y="62385"/>
                </a:lnTo>
                <a:lnTo>
                  <a:pt x="7772" y="104222"/>
                </a:lnTo>
                <a:lnTo>
                  <a:pt x="0" y="152400"/>
                </a:lnTo>
                <a:lnTo>
                  <a:pt x="0" y="970953"/>
                </a:lnTo>
                <a:lnTo>
                  <a:pt x="7772" y="1019121"/>
                </a:lnTo>
                <a:lnTo>
                  <a:pt x="29413" y="1060956"/>
                </a:lnTo>
                <a:lnTo>
                  <a:pt x="62407" y="1093947"/>
                </a:lnTo>
                <a:lnTo>
                  <a:pt x="104241" y="1115583"/>
                </a:lnTo>
                <a:lnTo>
                  <a:pt x="152400" y="1123353"/>
                </a:lnTo>
                <a:lnTo>
                  <a:pt x="7386954" y="1123353"/>
                </a:lnTo>
                <a:lnTo>
                  <a:pt x="7435113" y="1115583"/>
                </a:lnTo>
                <a:lnTo>
                  <a:pt x="7476947" y="1093947"/>
                </a:lnTo>
                <a:lnTo>
                  <a:pt x="7509941" y="1060956"/>
                </a:lnTo>
                <a:lnTo>
                  <a:pt x="7531582" y="1019121"/>
                </a:lnTo>
                <a:lnTo>
                  <a:pt x="7539354" y="970953"/>
                </a:lnTo>
                <a:lnTo>
                  <a:pt x="7539354" y="152400"/>
                </a:lnTo>
                <a:lnTo>
                  <a:pt x="7531582" y="104222"/>
                </a:lnTo>
                <a:lnTo>
                  <a:pt x="7509941" y="62385"/>
                </a:lnTo>
                <a:lnTo>
                  <a:pt x="7476947" y="29398"/>
                </a:lnTo>
                <a:lnTo>
                  <a:pt x="7435113" y="7767"/>
                </a:lnTo>
                <a:lnTo>
                  <a:pt x="7386954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189514" y="7219442"/>
            <a:ext cx="48831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575" marR="5080" indent="-39751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Цитостатичесие</a:t>
            </a:r>
            <a:r>
              <a:rPr sz="2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препараты</a:t>
            </a:r>
            <a:r>
              <a:rPr sz="2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2800" b="1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внутривенного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введения*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86397" y="3505517"/>
            <a:ext cx="2112645" cy="4298950"/>
          </a:xfrm>
          <a:custGeom>
            <a:avLst/>
            <a:gdLst/>
            <a:ahLst/>
            <a:cxnLst/>
            <a:rect l="l" t="t" r="r" b="b"/>
            <a:pathLst>
              <a:path w="2112645" h="4298950">
                <a:moveTo>
                  <a:pt x="0" y="2110568"/>
                </a:moveTo>
                <a:lnTo>
                  <a:pt x="902970" y="2110568"/>
                </a:lnTo>
              </a:path>
              <a:path w="2112645" h="4298950">
                <a:moveTo>
                  <a:pt x="912050" y="1441888"/>
                </a:moveTo>
                <a:lnTo>
                  <a:pt x="2112327" y="1441888"/>
                </a:lnTo>
              </a:path>
              <a:path w="2112645" h="4298950">
                <a:moveTo>
                  <a:pt x="912050" y="2854191"/>
                </a:moveTo>
                <a:lnTo>
                  <a:pt x="2112327" y="2854191"/>
                </a:lnTo>
              </a:path>
              <a:path w="2112645" h="4298950">
                <a:moveTo>
                  <a:pt x="2112327" y="4298416"/>
                </a:moveTo>
                <a:lnTo>
                  <a:pt x="1031875" y="4298416"/>
                </a:lnTo>
                <a:lnTo>
                  <a:pt x="981703" y="4288933"/>
                </a:lnTo>
                <a:lnTo>
                  <a:pt x="940728" y="4263072"/>
                </a:lnTo>
                <a:lnTo>
                  <a:pt x="913101" y="4224714"/>
                </a:lnTo>
                <a:lnTo>
                  <a:pt x="902970" y="4177741"/>
                </a:lnTo>
                <a:lnTo>
                  <a:pt x="902970" y="120662"/>
                </a:lnTo>
                <a:lnTo>
                  <a:pt x="913101" y="73702"/>
                </a:lnTo>
                <a:lnTo>
                  <a:pt x="940728" y="35347"/>
                </a:lnTo>
                <a:lnTo>
                  <a:pt x="981703" y="9484"/>
                </a:lnTo>
                <a:lnTo>
                  <a:pt x="1031875" y="0"/>
                </a:lnTo>
                <a:lnTo>
                  <a:pt x="2112327" y="0"/>
                </a:lnTo>
              </a:path>
            </a:pathLst>
          </a:custGeom>
          <a:ln w="12700">
            <a:solidFill>
              <a:srgbClr val="006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76747" y="1927657"/>
            <a:ext cx="14690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96920" algn="l"/>
              </a:tabLst>
            </a:pPr>
            <a:r>
              <a:rPr sz="2800" b="1" spc="-5" dirty="0">
                <a:solidFill>
                  <a:srgbClr val="3B3B3A"/>
                </a:solidFill>
                <a:latin typeface="Calibri"/>
                <a:cs typeface="Calibri"/>
              </a:rPr>
              <a:t>Назначение</a:t>
            </a:r>
            <a:r>
              <a:rPr sz="2800" b="1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3B3B3A"/>
                </a:solidFill>
                <a:latin typeface="Calibri"/>
                <a:cs typeface="Calibri"/>
              </a:rPr>
              <a:t>ПИТРС</a:t>
            </a:r>
            <a:r>
              <a:rPr sz="2800" b="1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-	</a:t>
            </a:r>
            <a:r>
              <a:rPr sz="2800" spc="-25" dirty="0">
                <a:solidFill>
                  <a:srgbClr val="3B3B3A"/>
                </a:solidFill>
                <a:latin typeface="Calibri"/>
                <a:cs typeface="Calibri"/>
              </a:rPr>
              <a:t>цель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снижения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 риска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 подтвержденного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прогрессирования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инвалидизации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626" y="4290676"/>
            <a:ext cx="3525520" cy="2273300"/>
            <a:chOff x="2730626" y="4290676"/>
            <a:chExt cx="3525520" cy="2273300"/>
          </a:xfrm>
        </p:grpSpPr>
        <p:sp>
          <p:nvSpPr>
            <p:cNvPr id="3" name="object 3"/>
            <p:cNvSpPr/>
            <p:nvPr/>
          </p:nvSpPr>
          <p:spPr>
            <a:xfrm>
              <a:off x="2730626" y="4290676"/>
              <a:ext cx="3525520" cy="2273300"/>
            </a:xfrm>
            <a:custGeom>
              <a:avLst/>
              <a:gdLst/>
              <a:ahLst/>
              <a:cxnLst/>
              <a:rect l="l" t="t" r="r" b="b"/>
              <a:pathLst>
                <a:path w="3525520" h="2273300">
                  <a:moveTo>
                    <a:pt x="2556539" y="2260600"/>
                  </a:moveTo>
                  <a:lnTo>
                    <a:pt x="968622" y="2260600"/>
                  </a:lnTo>
                  <a:lnTo>
                    <a:pt x="1015987" y="2273300"/>
                  </a:lnTo>
                  <a:lnTo>
                    <a:pt x="2509174" y="2273300"/>
                  </a:lnTo>
                  <a:lnTo>
                    <a:pt x="2556539" y="2260600"/>
                  </a:lnTo>
                  <a:close/>
                </a:path>
                <a:path w="3525520" h="2273300">
                  <a:moveTo>
                    <a:pt x="2603270" y="25400"/>
                  </a:moveTo>
                  <a:lnTo>
                    <a:pt x="921890" y="25400"/>
                  </a:lnTo>
                  <a:lnTo>
                    <a:pt x="742110" y="76200"/>
                  </a:lnTo>
                  <a:lnTo>
                    <a:pt x="699155" y="101600"/>
                  </a:lnTo>
                  <a:lnTo>
                    <a:pt x="657077" y="114300"/>
                  </a:lnTo>
                  <a:lnTo>
                    <a:pt x="615917" y="139700"/>
                  </a:lnTo>
                  <a:lnTo>
                    <a:pt x="575716" y="165100"/>
                  </a:lnTo>
                  <a:lnTo>
                    <a:pt x="536514" y="190500"/>
                  </a:lnTo>
                  <a:lnTo>
                    <a:pt x="498351" y="203200"/>
                  </a:lnTo>
                  <a:lnTo>
                    <a:pt x="461269" y="241300"/>
                  </a:lnTo>
                  <a:lnTo>
                    <a:pt x="425308" y="266700"/>
                  </a:lnTo>
                  <a:lnTo>
                    <a:pt x="390508" y="292100"/>
                  </a:lnTo>
                  <a:lnTo>
                    <a:pt x="356911" y="317500"/>
                  </a:lnTo>
                  <a:lnTo>
                    <a:pt x="324556" y="355600"/>
                  </a:lnTo>
                  <a:lnTo>
                    <a:pt x="293485" y="393700"/>
                  </a:lnTo>
                  <a:lnTo>
                    <a:pt x="263738" y="419100"/>
                  </a:lnTo>
                  <a:lnTo>
                    <a:pt x="235356" y="457200"/>
                  </a:lnTo>
                  <a:lnTo>
                    <a:pt x="208379" y="495300"/>
                  </a:lnTo>
                  <a:lnTo>
                    <a:pt x="182849" y="533400"/>
                  </a:lnTo>
                  <a:lnTo>
                    <a:pt x="158805" y="571500"/>
                  </a:lnTo>
                  <a:lnTo>
                    <a:pt x="136288" y="609600"/>
                  </a:lnTo>
                  <a:lnTo>
                    <a:pt x="115339" y="647700"/>
                  </a:lnTo>
                  <a:lnTo>
                    <a:pt x="95998" y="685800"/>
                  </a:lnTo>
                  <a:lnTo>
                    <a:pt x="78307" y="736600"/>
                  </a:lnTo>
                  <a:lnTo>
                    <a:pt x="62305" y="774700"/>
                  </a:lnTo>
                  <a:lnTo>
                    <a:pt x="48034" y="812800"/>
                  </a:lnTo>
                  <a:lnTo>
                    <a:pt x="35534" y="863600"/>
                  </a:lnTo>
                  <a:lnTo>
                    <a:pt x="24846" y="901700"/>
                  </a:lnTo>
                  <a:lnTo>
                    <a:pt x="16009" y="952500"/>
                  </a:lnTo>
                  <a:lnTo>
                    <a:pt x="9066" y="1003300"/>
                  </a:lnTo>
                  <a:lnTo>
                    <a:pt x="4056" y="1041400"/>
                  </a:lnTo>
                  <a:lnTo>
                    <a:pt x="1020" y="1092200"/>
                  </a:lnTo>
                  <a:lnTo>
                    <a:pt x="0" y="1143000"/>
                  </a:lnTo>
                  <a:lnTo>
                    <a:pt x="1020" y="1193800"/>
                  </a:lnTo>
                  <a:lnTo>
                    <a:pt x="4056" y="1231900"/>
                  </a:lnTo>
                  <a:lnTo>
                    <a:pt x="9066" y="1282700"/>
                  </a:lnTo>
                  <a:lnTo>
                    <a:pt x="16009" y="1333500"/>
                  </a:lnTo>
                  <a:lnTo>
                    <a:pt x="24846" y="1371600"/>
                  </a:lnTo>
                  <a:lnTo>
                    <a:pt x="35534" y="1422400"/>
                  </a:lnTo>
                  <a:lnTo>
                    <a:pt x="48034" y="1460500"/>
                  </a:lnTo>
                  <a:lnTo>
                    <a:pt x="62305" y="1511300"/>
                  </a:lnTo>
                  <a:lnTo>
                    <a:pt x="78307" y="1549400"/>
                  </a:lnTo>
                  <a:lnTo>
                    <a:pt x="95998" y="1600200"/>
                  </a:lnTo>
                  <a:lnTo>
                    <a:pt x="115339" y="1638300"/>
                  </a:lnTo>
                  <a:lnTo>
                    <a:pt x="136288" y="1676400"/>
                  </a:lnTo>
                  <a:lnTo>
                    <a:pt x="158805" y="1714500"/>
                  </a:lnTo>
                  <a:lnTo>
                    <a:pt x="182849" y="1752600"/>
                  </a:lnTo>
                  <a:lnTo>
                    <a:pt x="208379" y="1790700"/>
                  </a:lnTo>
                  <a:lnTo>
                    <a:pt x="235356" y="1828800"/>
                  </a:lnTo>
                  <a:lnTo>
                    <a:pt x="263738" y="1866900"/>
                  </a:lnTo>
                  <a:lnTo>
                    <a:pt x="293485" y="1892300"/>
                  </a:lnTo>
                  <a:lnTo>
                    <a:pt x="324556" y="1930400"/>
                  </a:lnTo>
                  <a:lnTo>
                    <a:pt x="356911" y="1955800"/>
                  </a:lnTo>
                  <a:lnTo>
                    <a:pt x="390508" y="1993900"/>
                  </a:lnTo>
                  <a:lnTo>
                    <a:pt x="425308" y="2019300"/>
                  </a:lnTo>
                  <a:lnTo>
                    <a:pt x="461269" y="2044700"/>
                  </a:lnTo>
                  <a:lnTo>
                    <a:pt x="498351" y="2070100"/>
                  </a:lnTo>
                  <a:lnTo>
                    <a:pt x="536514" y="2095500"/>
                  </a:lnTo>
                  <a:lnTo>
                    <a:pt x="575716" y="2120900"/>
                  </a:lnTo>
                  <a:lnTo>
                    <a:pt x="615917" y="2146300"/>
                  </a:lnTo>
                  <a:lnTo>
                    <a:pt x="657077" y="2171700"/>
                  </a:lnTo>
                  <a:lnTo>
                    <a:pt x="742110" y="2197100"/>
                  </a:lnTo>
                  <a:lnTo>
                    <a:pt x="785902" y="2222500"/>
                  </a:lnTo>
                  <a:lnTo>
                    <a:pt x="921890" y="2260600"/>
                  </a:lnTo>
                  <a:lnTo>
                    <a:pt x="2603270" y="2260600"/>
                  </a:lnTo>
                  <a:lnTo>
                    <a:pt x="2739256" y="2222500"/>
                  </a:lnTo>
                  <a:lnTo>
                    <a:pt x="2783047" y="2197100"/>
                  </a:lnTo>
                  <a:lnTo>
                    <a:pt x="2868078" y="2171700"/>
                  </a:lnTo>
                  <a:lnTo>
                    <a:pt x="2909238" y="2146300"/>
                  </a:lnTo>
                  <a:lnTo>
                    <a:pt x="2949438" y="2120900"/>
                  </a:lnTo>
                  <a:lnTo>
                    <a:pt x="2988640" y="2095500"/>
                  </a:lnTo>
                  <a:lnTo>
                    <a:pt x="3026801" y="2070100"/>
                  </a:lnTo>
                  <a:lnTo>
                    <a:pt x="3063883" y="2044700"/>
                  </a:lnTo>
                  <a:lnTo>
                    <a:pt x="3099843" y="2019300"/>
                  </a:lnTo>
                  <a:lnTo>
                    <a:pt x="3117242" y="2006600"/>
                  </a:lnTo>
                  <a:lnTo>
                    <a:pt x="1161478" y="2006600"/>
                  </a:lnTo>
                  <a:lnTo>
                    <a:pt x="1113477" y="1993900"/>
                  </a:lnTo>
                  <a:lnTo>
                    <a:pt x="1019547" y="1993900"/>
                  </a:lnTo>
                  <a:lnTo>
                    <a:pt x="884840" y="1955800"/>
                  </a:lnTo>
                  <a:lnTo>
                    <a:pt x="841856" y="1943100"/>
                  </a:lnTo>
                  <a:lnTo>
                    <a:pt x="799945" y="1917700"/>
                  </a:lnTo>
                  <a:lnTo>
                    <a:pt x="759173" y="1905000"/>
                  </a:lnTo>
                  <a:lnTo>
                    <a:pt x="719607" y="1879600"/>
                  </a:lnTo>
                  <a:lnTo>
                    <a:pt x="681315" y="1854200"/>
                  </a:lnTo>
                  <a:lnTo>
                    <a:pt x="644364" y="1828800"/>
                  </a:lnTo>
                  <a:lnTo>
                    <a:pt x="608821" y="1803400"/>
                  </a:lnTo>
                  <a:lnTo>
                    <a:pt x="574754" y="1778000"/>
                  </a:lnTo>
                  <a:lnTo>
                    <a:pt x="542231" y="1752600"/>
                  </a:lnTo>
                  <a:lnTo>
                    <a:pt x="511318" y="1714500"/>
                  </a:lnTo>
                  <a:lnTo>
                    <a:pt x="482082" y="1689100"/>
                  </a:lnTo>
                  <a:lnTo>
                    <a:pt x="454591" y="1651000"/>
                  </a:lnTo>
                  <a:lnTo>
                    <a:pt x="428913" y="1612900"/>
                  </a:lnTo>
                  <a:lnTo>
                    <a:pt x="405115" y="1574800"/>
                  </a:lnTo>
                  <a:lnTo>
                    <a:pt x="383263" y="1536700"/>
                  </a:lnTo>
                  <a:lnTo>
                    <a:pt x="363426" y="1498600"/>
                  </a:lnTo>
                  <a:lnTo>
                    <a:pt x="345671" y="1460500"/>
                  </a:lnTo>
                  <a:lnTo>
                    <a:pt x="330064" y="1409700"/>
                  </a:lnTo>
                  <a:lnTo>
                    <a:pt x="316674" y="1371600"/>
                  </a:lnTo>
                  <a:lnTo>
                    <a:pt x="305568" y="1320800"/>
                  </a:lnTo>
                  <a:lnTo>
                    <a:pt x="296812" y="1282700"/>
                  </a:lnTo>
                  <a:lnTo>
                    <a:pt x="290475" y="1231900"/>
                  </a:lnTo>
                  <a:lnTo>
                    <a:pt x="286623" y="1193800"/>
                  </a:lnTo>
                  <a:lnTo>
                    <a:pt x="285324" y="1143000"/>
                  </a:lnTo>
                  <a:lnTo>
                    <a:pt x="286623" y="1092200"/>
                  </a:lnTo>
                  <a:lnTo>
                    <a:pt x="290475" y="1054100"/>
                  </a:lnTo>
                  <a:lnTo>
                    <a:pt x="296812" y="1003300"/>
                  </a:lnTo>
                  <a:lnTo>
                    <a:pt x="305568" y="952500"/>
                  </a:lnTo>
                  <a:lnTo>
                    <a:pt x="316674" y="914400"/>
                  </a:lnTo>
                  <a:lnTo>
                    <a:pt x="330064" y="876300"/>
                  </a:lnTo>
                  <a:lnTo>
                    <a:pt x="345671" y="825500"/>
                  </a:lnTo>
                  <a:lnTo>
                    <a:pt x="363426" y="787400"/>
                  </a:lnTo>
                  <a:lnTo>
                    <a:pt x="383263" y="749300"/>
                  </a:lnTo>
                  <a:lnTo>
                    <a:pt x="405115" y="711200"/>
                  </a:lnTo>
                  <a:lnTo>
                    <a:pt x="428913" y="673100"/>
                  </a:lnTo>
                  <a:lnTo>
                    <a:pt x="454591" y="635000"/>
                  </a:lnTo>
                  <a:lnTo>
                    <a:pt x="482082" y="596900"/>
                  </a:lnTo>
                  <a:lnTo>
                    <a:pt x="511318" y="571500"/>
                  </a:lnTo>
                  <a:lnTo>
                    <a:pt x="542231" y="533400"/>
                  </a:lnTo>
                  <a:lnTo>
                    <a:pt x="574754" y="508000"/>
                  </a:lnTo>
                  <a:lnTo>
                    <a:pt x="608821" y="482600"/>
                  </a:lnTo>
                  <a:lnTo>
                    <a:pt x="644364" y="444500"/>
                  </a:lnTo>
                  <a:lnTo>
                    <a:pt x="681315" y="419100"/>
                  </a:lnTo>
                  <a:lnTo>
                    <a:pt x="719607" y="406400"/>
                  </a:lnTo>
                  <a:lnTo>
                    <a:pt x="759173" y="381000"/>
                  </a:lnTo>
                  <a:lnTo>
                    <a:pt x="799945" y="355600"/>
                  </a:lnTo>
                  <a:lnTo>
                    <a:pt x="884840" y="330200"/>
                  </a:lnTo>
                  <a:lnTo>
                    <a:pt x="1019547" y="292100"/>
                  </a:lnTo>
                  <a:lnTo>
                    <a:pt x="1113477" y="292100"/>
                  </a:lnTo>
                  <a:lnTo>
                    <a:pt x="1161478" y="279400"/>
                  </a:lnTo>
                  <a:lnTo>
                    <a:pt x="3117242" y="279400"/>
                  </a:lnTo>
                  <a:lnTo>
                    <a:pt x="3099843" y="266700"/>
                  </a:lnTo>
                  <a:lnTo>
                    <a:pt x="3063883" y="241300"/>
                  </a:lnTo>
                  <a:lnTo>
                    <a:pt x="3026801" y="203200"/>
                  </a:lnTo>
                  <a:lnTo>
                    <a:pt x="2988640" y="190500"/>
                  </a:lnTo>
                  <a:lnTo>
                    <a:pt x="2949438" y="165100"/>
                  </a:lnTo>
                  <a:lnTo>
                    <a:pt x="2909238" y="139700"/>
                  </a:lnTo>
                  <a:lnTo>
                    <a:pt x="2868078" y="114300"/>
                  </a:lnTo>
                  <a:lnTo>
                    <a:pt x="2826001" y="101600"/>
                  </a:lnTo>
                  <a:lnTo>
                    <a:pt x="2783047" y="76200"/>
                  </a:lnTo>
                  <a:lnTo>
                    <a:pt x="2603270" y="25400"/>
                  </a:lnTo>
                  <a:close/>
                </a:path>
                <a:path w="3525520" h="2273300">
                  <a:moveTo>
                    <a:pt x="3117242" y="279400"/>
                  </a:moveTo>
                  <a:lnTo>
                    <a:pt x="2363685" y="279400"/>
                  </a:lnTo>
                  <a:lnTo>
                    <a:pt x="2411684" y="292100"/>
                  </a:lnTo>
                  <a:lnTo>
                    <a:pt x="2505609" y="292100"/>
                  </a:lnTo>
                  <a:lnTo>
                    <a:pt x="2640311" y="330200"/>
                  </a:lnTo>
                  <a:lnTo>
                    <a:pt x="2725203" y="355600"/>
                  </a:lnTo>
                  <a:lnTo>
                    <a:pt x="2765974" y="381000"/>
                  </a:lnTo>
                  <a:lnTo>
                    <a:pt x="2805539" y="406400"/>
                  </a:lnTo>
                  <a:lnTo>
                    <a:pt x="2843830" y="419100"/>
                  </a:lnTo>
                  <a:lnTo>
                    <a:pt x="2880780" y="444500"/>
                  </a:lnTo>
                  <a:lnTo>
                    <a:pt x="2916321" y="482600"/>
                  </a:lnTo>
                  <a:lnTo>
                    <a:pt x="2950387" y="508000"/>
                  </a:lnTo>
                  <a:lnTo>
                    <a:pt x="2982910" y="533400"/>
                  </a:lnTo>
                  <a:lnTo>
                    <a:pt x="3013823" y="571500"/>
                  </a:lnTo>
                  <a:lnTo>
                    <a:pt x="3043058" y="596900"/>
                  </a:lnTo>
                  <a:lnTo>
                    <a:pt x="3070548" y="635000"/>
                  </a:lnTo>
                  <a:lnTo>
                    <a:pt x="3096226" y="673100"/>
                  </a:lnTo>
                  <a:lnTo>
                    <a:pt x="3120024" y="711200"/>
                  </a:lnTo>
                  <a:lnTo>
                    <a:pt x="3141875" y="749300"/>
                  </a:lnTo>
                  <a:lnTo>
                    <a:pt x="3161712" y="787400"/>
                  </a:lnTo>
                  <a:lnTo>
                    <a:pt x="3179467" y="825500"/>
                  </a:lnTo>
                  <a:lnTo>
                    <a:pt x="3195074" y="876300"/>
                  </a:lnTo>
                  <a:lnTo>
                    <a:pt x="3208464" y="914400"/>
                  </a:lnTo>
                  <a:lnTo>
                    <a:pt x="3219570" y="952500"/>
                  </a:lnTo>
                  <a:lnTo>
                    <a:pt x="3228326" y="1003300"/>
                  </a:lnTo>
                  <a:lnTo>
                    <a:pt x="3234663" y="1054100"/>
                  </a:lnTo>
                  <a:lnTo>
                    <a:pt x="3238515" y="1092200"/>
                  </a:lnTo>
                  <a:lnTo>
                    <a:pt x="3239814" y="1143000"/>
                  </a:lnTo>
                  <a:lnTo>
                    <a:pt x="3238515" y="1193800"/>
                  </a:lnTo>
                  <a:lnTo>
                    <a:pt x="3234663" y="1231900"/>
                  </a:lnTo>
                  <a:lnTo>
                    <a:pt x="3228326" y="1282700"/>
                  </a:lnTo>
                  <a:lnTo>
                    <a:pt x="3219570" y="1320800"/>
                  </a:lnTo>
                  <a:lnTo>
                    <a:pt x="3208464" y="1371600"/>
                  </a:lnTo>
                  <a:lnTo>
                    <a:pt x="3195074" y="1409700"/>
                  </a:lnTo>
                  <a:lnTo>
                    <a:pt x="3179467" y="1460500"/>
                  </a:lnTo>
                  <a:lnTo>
                    <a:pt x="3161712" y="1498600"/>
                  </a:lnTo>
                  <a:lnTo>
                    <a:pt x="3141875" y="1536700"/>
                  </a:lnTo>
                  <a:lnTo>
                    <a:pt x="3120024" y="1574800"/>
                  </a:lnTo>
                  <a:lnTo>
                    <a:pt x="3096226" y="1612900"/>
                  </a:lnTo>
                  <a:lnTo>
                    <a:pt x="3070548" y="1651000"/>
                  </a:lnTo>
                  <a:lnTo>
                    <a:pt x="3043058" y="1689100"/>
                  </a:lnTo>
                  <a:lnTo>
                    <a:pt x="3013823" y="1714500"/>
                  </a:lnTo>
                  <a:lnTo>
                    <a:pt x="2982910" y="1752600"/>
                  </a:lnTo>
                  <a:lnTo>
                    <a:pt x="2950387" y="1778000"/>
                  </a:lnTo>
                  <a:lnTo>
                    <a:pt x="2916321" y="1803400"/>
                  </a:lnTo>
                  <a:lnTo>
                    <a:pt x="2880780" y="1828800"/>
                  </a:lnTo>
                  <a:lnTo>
                    <a:pt x="2843830" y="1854200"/>
                  </a:lnTo>
                  <a:lnTo>
                    <a:pt x="2805539" y="1879600"/>
                  </a:lnTo>
                  <a:lnTo>
                    <a:pt x="2765974" y="1905000"/>
                  </a:lnTo>
                  <a:lnTo>
                    <a:pt x="2725203" y="1917700"/>
                  </a:lnTo>
                  <a:lnTo>
                    <a:pt x="2683293" y="1943100"/>
                  </a:lnTo>
                  <a:lnTo>
                    <a:pt x="2640311" y="1955800"/>
                  </a:lnTo>
                  <a:lnTo>
                    <a:pt x="2505609" y="1993900"/>
                  </a:lnTo>
                  <a:lnTo>
                    <a:pt x="2411684" y="1993900"/>
                  </a:lnTo>
                  <a:lnTo>
                    <a:pt x="2363685" y="2006600"/>
                  </a:lnTo>
                  <a:lnTo>
                    <a:pt x="3117242" y="2006600"/>
                  </a:lnTo>
                  <a:lnTo>
                    <a:pt x="3134642" y="1993900"/>
                  </a:lnTo>
                  <a:lnTo>
                    <a:pt x="3168238" y="1955800"/>
                  </a:lnTo>
                  <a:lnTo>
                    <a:pt x="3200592" y="1930400"/>
                  </a:lnTo>
                  <a:lnTo>
                    <a:pt x="3231662" y="1892300"/>
                  </a:lnTo>
                  <a:lnTo>
                    <a:pt x="3261408" y="1866900"/>
                  </a:lnTo>
                  <a:lnTo>
                    <a:pt x="3289789" y="1828800"/>
                  </a:lnTo>
                  <a:lnTo>
                    <a:pt x="3316765" y="1790700"/>
                  </a:lnTo>
                  <a:lnTo>
                    <a:pt x="3342295" y="1752600"/>
                  </a:lnTo>
                  <a:lnTo>
                    <a:pt x="3366339" y="1714500"/>
                  </a:lnTo>
                  <a:lnTo>
                    <a:pt x="3388855" y="1676400"/>
                  </a:lnTo>
                  <a:lnTo>
                    <a:pt x="3409803" y="1638300"/>
                  </a:lnTo>
                  <a:lnTo>
                    <a:pt x="3429143" y="1600200"/>
                  </a:lnTo>
                  <a:lnTo>
                    <a:pt x="3446834" y="1549400"/>
                  </a:lnTo>
                  <a:lnTo>
                    <a:pt x="3462835" y="1511300"/>
                  </a:lnTo>
                  <a:lnTo>
                    <a:pt x="3477105" y="1460500"/>
                  </a:lnTo>
                  <a:lnTo>
                    <a:pt x="3489605" y="1422400"/>
                  </a:lnTo>
                  <a:lnTo>
                    <a:pt x="3500293" y="1371600"/>
                  </a:lnTo>
                  <a:lnTo>
                    <a:pt x="3509129" y="1333500"/>
                  </a:lnTo>
                  <a:lnTo>
                    <a:pt x="3516072" y="1282700"/>
                  </a:lnTo>
                  <a:lnTo>
                    <a:pt x="3521082" y="1231900"/>
                  </a:lnTo>
                  <a:lnTo>
                    <a:pt x="3524118" y="1193800"/>
                  </a:lnTo>
                  <a:lnTo>
                    <a:pt x="3525139" y="1143000"/>
                  </a:lnTo>
                  <a:lnTo>
                    <a:pt x="3524118" y="1092200"/>
                  </a:lnTo>
                  <a:lnTo>
                    <a:pt x="3521082" y="1041400"/>
                  </a:lnTo>
                  <a:lnTo>
                    <a:pt x="3516072" y="1003300"/>
                  </a:lnTo>
                  <a:lnTo>
                    <a:pt x="3509129" y="952500"/>
                  </a:lnTo>
                  <a:lnTo>
                    <a:pt x="3500293" y="901700"/>
                  </a:lnTo>
                  <a:lnTo>
                    <a:pt x="3489605" y="863600"/>
                  </a:lnTo>
                  <a:lnTo>
                    <a:pt x="3477105" y="812800"/>
                  </a:lnTo>
                  <a:lnTo>
                    <a:pt x="3462835" y="774700"/>
                  </a:lnTo>
                  <a:lnTo>
                    <a:pt x="3446834" y="736600"/>
                  </a:lnTo>
                  <a:lnTo>
                    <a:pt x="3429143" y="685800"/>
                  </a:lnTo>
                  <a:lnTo>
                    <a:pt x="3409803" y="647700"/>
                  </a:lnTo>
                  <a:lnTo>
                    <a:pt x="3388855" y="609600"/>
                  </a:lnTo>
                  <a:lnTo>
                    <a:pt x="3366339" y="571500"/>
                  </a:lnTo>
                  <a:lnTo>
                    <a:pt x="3342295" y="533400"/>
                  </a:lnTo>
                  <a:lnTo>
                    <a:pt x="3316765" y="495300"/>
                  </a:lnTo>
                  <a:lnTo>
                    <a:pt x="3289789" y="457200"/>
                  </a:lnTo>
                  <a:lnTo>
                    <a:pt x="3261408" y="419100"/>
                  </a:lnTo>
                  <a:lnTo>
                    <a:pt x="3231662" y="393700"/>
                  </a:lnTo>
                  <a:lnTo>
                    <a:pt x="3200592" y="355600"/>
                  </a:lnTo>
                  <a:lnTo>
                    <a:pt x="3168238" y="317500"/>
                  </a:lnTo>
                  <a:lnTo>
                    <a:pt x="3134642" y="292100"/>
                  </a:lnTo>
                  <a:lnTo>
                    <a:pt x="3117242" y="279400"/>
                  </a:lnTo>
                  <a:close/>
                </a:path>
                <a:path w="3525520" h="2273300">
                  <a:moveTo>
                    <a:pt x="2509174" y="12700"/>
                  </a:moveTo>
                  <a:lnTo>
                    <a:pt x="1015987" y="12700"/>
                  </a:lnTo>
                  <a:lnTo>
                    <a:pt x="968622" y="25400"/>
                  </a:lnTo>
                  <a:lnTo>
                    <a:pt x="2556539" y="25400"/>
                  </a:lnTo>
                  <a:lnTo>
                    <a:pt x="2509174" y="12700"/>
                  </a:lnTo>
                  <a:close/>
                </a:path>
                <a:path w="3525520" h="2273300">
                  <a:moveTo>
                    <a:pt x="2363685" y="0"/>
                  </a:moveTo>
                  <a:lnTo>
                    <a:pt x="1161478" y="0"/>
                  </a:lnTo>
                  <a:lnTo>
                    <a:pt x="1112456" y="12700"/>
                  </a:lnTo>
                  <a:lnTo>
                    <a:pt x="2412707" y="12700"/>
                  </a:lnTo>
                  <a:lnTo>
                    <a:pt x="2363685" y="0"/>
                  </a:lnTo>
                  <a:close/>
                </a:path>
              </a:pathLst>
            </a:custGeom>
            <a:solidFill>
              <a:srgbClr val="228C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87764" y="5851284"/>
              <a:ext cx="610870" cy="568325"/>
            </a:xfrm>
            <a:custGeom>
              <a:avLst/>
              <a:gdLst/>
              <a:ahLst/>
              <a:cxnLst/>
              <a:rect l="l" t="t" r="r" b="b"/>
              <a:pathLst>
                <a:path w="610870" h="568325">
                  <a:moveTo>
                    <a:pt x="361302" y="0"/>
                  </a:moveTo>
                  <a:lnTo>
                    <a:pt x="337290" y="26867"/>
                  </a:lnTo>
                  <a:lnTo>
                    <a:pt x="267068" y="105994"/>
                  </a:lnTo>
                  <a:lnTo>
                    <a:pt x="228237" y="148512"/>
                  </a:lnTo>
                  <a:lnTo>
                    <a:pt x="187474" y="184873"/>
                  </a:lnTo>
                  <a:lnTo>
                    <a:pt x="119740" y="235043"/>
                  </a:lnTo>
                  <a:lnTo>
                    <a:pt x="0" y="318992"/>
                  </a:lnTo>
                  <a:lnTo>
                    <a:pt x="309213" y="568128"/>
                  </a:lnTo>
                  <a:lnTo>
                    <a:pt x="359172" y="541475"/>
                  </a:lnTo>
                  <a:lnTo>
                    <a:pt x="402653" y="509936"/>
                  </a:lnTo>
                  <a:lnTo>
                    <a:pt x="444407" y="476975"/>
                  </a:lnTo>
                  <a:lnTo>
                    <a:pt x="479962" y="445769"/>
                  </a:lnTo>
                  <a:lnTo>
                    <a:pt x="528791" y="398124"/>
                  </a:lnTo>
                  <a:lnTo>
                    <a:pt x="610368" y="315842"/>
                  </a:lnTo>
                  <a:lnTo>
                    <a:pt x="361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154923" y="3739712"/>
            <a:ext cx="9037829" cy="4140644"/>
            <a:chOff x="8154923" y="3739712"/>
            <a:chExt cx="9037829" cy="4140644"/>
          </a:xfrm>
        </p:grpSpPr>
        <p:sp>
          <p:nvSpPr>
            <p:cNvPr id="7" name="object 7"/>
            <p:cNvSpPr/>
            <p:nvPr/>
          </p:nvSpPr>
          <p:spPr>
            <a:xfrm>
              <a:off x="14656942" y="3739712"/>
              <a:ext cx="1642110" cy="3971925"/>
            </a:xfrm>
            <a:custGeom>
              <a:avLst/>
              <a:gdLst/>
              <a:ahLst/>
              <a:cxnLst/>
              <a:rect l="l" t="t" r="r" b="b"/>
              <a:pathLst>
                <a:path w="1642109" h="3971925">
                  <a:moveTo>
                    <a:pt x="1014731" y="2163159"/>
                  </a:moveTo>
                  <a:lnTo>
                    <a:pt x="1432115" y="3971651"/>
                  </a:lnTo>
                  <a:lnTo>
                    <a:pt x="1484044" y="3884860"/>
                  </a:lnTo>
                  <a:lnTo>
                    <a:pt x="1582610" y="3643011"/>
                  </a:lnTo>
                  <a:lnTo>
                    <a:pt x="1641981" y="3273890"/>
                  </a:lnTo>
                  <a:lnTo>
                    <a:pt x="1576324" y="2805283"/>
                  </a:lnTo>
                  <a:lnTo>
                    <a:pt x="1552614" y="2732686"/>
                  </a:lnTo>
                  <a:lnTo>
                    <a:pt x="1527957" y="2665589"/>
                  </a:lnTo>
                  <a:lnTo>
                    <a:pt x="1502383" y="2603779"/>
                  </a:lnTo>
                  <a:lnTo>
                    <a:pt x="1475920" y="2547042"/>
                  </a:lnTo>
                  <a:lnTo>
                    <a:pt x="1448598" y="2495165"/>
                  </a:lnTo>
                  <a:lnTo>
                    <a:pt x="1420446" y="2447932"/>
                  </a:lnTo>
                  <a:lnTo>
                    <a:pt x="1391492" y="2405130"/>
                  </a:lnTo>
                  <a:lnTo>
                    <a:pt x="1361767" y="2366545"/>
                  </a:lnTo>
                  <a:lnTo>
                    <a:pt x="1331298" y="2331964"/>
                  </a:lnTo>
                  <a:lnTo>
                    <a:pt x="1300116" y="2301171"/>
                  </a:lnTo>
                  <a:lnTo>
                    <a:pt x="1268248" y="2273953"/>
                  </a:lnTo>
                  <a:lnTo>
                    <a:pt x="1235725" y="2250096"/>
                  </a:lnTo>
                  <a:lnTo>
                    <a:pt x="1202575" y="2229386"/>
                  </a:lnTo>
                  <a:lnTo>
                    <a:pt x="1168828" y="2211608"/>
                  </a:lnTo>
                  <a:lnTo>
                    <a:pt x="1099657" y="2183996"/>
                  </a:lnTo>
                  <a:lnTo>
                    <a:pt x="1028445" y="2165548"/>
                  </a:lnTo>
                  <a:lnTo>
                    <a:pt x="1014731" y="2163159"/>
                  </a:lnTo>
                  <a:close/>
                </a:path>
                <a:path w="1642109" h="3971925">
                  <a:moveTo>
                    <a:pt x="1011246" y="2148061"/>
                  </a:moveTo>
                  <a:lnTo>
                    <a:pt x="804891" y="2148061"/>
                  </a:lnTo>
                  <a:lnTo>
                    <a:pt x="843014" y="2148281"/>
                  </a:lnTo>
                  <a:lnTo>
                    <a:pt x="880830" y="2149292"/>
                  </a:lnTo>
                  <a:lnTo>
                    <a:pt x="918310" y="2151311"/>
                  </a:lnTo>
                  <a:lnTo>
                    <a:pt x="955425" y="2154551"/>
                  </a:lnTo>
                  <a:lnTo>
                    <a:pt x="992147" y="2159225"/>
                  </a:lnTo>
                  <a:lnTo>
                    <a:pt x="1014731" y="2163159"/>
                  </a:lnTo>
                  <a:lnTo>
                    <a:pt x="1011246" y="2148061"/>
                  </a:lnTo>
                  <a:close/>
                </a:path>
                <a:path w="1642109" h="3971925">
                  <a:moveTo>
                    <a:pt x="515493" y="0"/>
                  </a:moveTo>
                  <a:lnTo>
                    <a:pt x="520012" y="48558"/>
                  </a:lnTo>
                  <a:lnTo>
                    <a:pt x="514919" y="96704"/>
                  </a:lnTo>
                  <a:lnTo>
                    <a:pt x="501563" y="144027"/>
                  </a:lnTo>
                  <a:lnTo>
                    <a:pt x="481289" y="190117"/>
                  </a:lnTo>
                  <a:lnTo>
                    <a:pt x="455446" y="234562"/>
                  </a:lnTo>
                  <a:lnTo>
                    <a:pt x="425381" y="276951"/>
                  </a:lnTo>
                  <a:lnTo>
                    <a:pt x="392440" y="316875"/>
                  </a:lnTo>
                  <a:lnTo>
                    <a:pt x="357972" y="353920"/>
                  </a:lnTo>
                  <a:lnTo>
                    <a:pt x="323323" y="387678"/>
                  </a:lnTo>
                  <a:lnTo>
                    <a:pt x="289840" y="417736"/>
                  </a:lnTo>
                  <a:lnTo>
                    <a:pt x="258872" y="443685"/>
                  </a:lnTo>
                  <a:lnTo>
                    <a:pt x="209867" y="481609"/>
                  </a:lnTo>
                  <a:lnTo>
                    <a:pt x="159988" y="514883"/>
                  </a:lnTo>
                  <a:lnTo>
                    <a:pt x="111444" y="543997"/>
                  </a:lnTo>
                  <a:lnTo>
                    <a:pt x="68771" y="571243"/>
                  </a:lnTo>
                  <a:lnTo>
                    <a:pt x="36503" y="598912"/>
                  </a:lnTo>
                  <a:lnTo>
                    <a:pt x="19176" y="629297"/>
                  </a:lnTo>
                  <a:lnTo>
                    <a:pt x="18524" y="665266"/>
                  </a:lnTo>
                  <a:lnTo>
                    <a:pt x="34671" y="696066"/>
                  </a:lnTo>
                  <a:lnTo>
                    <a:pt x="63628" y="727977"/>
                  </a:lnTo>
                  <a:lnTo>
                    <a:pt x="129724" y="796958"/>
                  </a:lnTo>
                  <a:lnTo>
                    <a:pt x="156863" y="826336"/>
                  </a:lnTo>
                  <a:lnTo>
                    <a:pt x="177839" y="856099"/>
                  </a:lnTo>
                  <a:lnTo>
                    <a:pt x="187666" y="886931"/>
                  </a:lnTo>
                  <a:lnTo>
                    <a:pt x="181356" y="919514"/>
                  </a:lnTo>
                  <a:lnTo>
                    <a:pt x="153924" y="954532"/>
                  </a:lnTo>
                  <a:lnTo>
                    <a:pt x="102076" y="1002711"/>
                  </a:lnTo>
                  <a:lnTo>
                    <a:pt x="65278" y="1037576"/>
                  </a:lnTo>
                  <a:lnTo>
                    <a:pt x="43338" y="1058761"/>
                  </a:lnTo>
                  <a:lnTo>
                    <a:pt x="36068" y="1065904"/>
                  </a:lnTo>
                  <a:lnTo>
                    <a:pt x="0" y="1106047"/>
                  </a:lnTo>
                  <a:lnTo>
                    <a:pt x="0" y="1144952"/>
                  </a:lnTo>
                  <a:lnTo>
                    <a:pt x="60769" y="1184173"/>
                  </a:lnTo>
                  <a:lnTo>
                    <a:pt x="119005" y="1214445"/>
                  </a:lnTo>
                  <a:lnTo>
                    <a:pt x="160139" y="1234917"/>
                  </a:lnTo>
                  <a:lnTo>
                    <a:pt x="226748" y="1263177"/>
                  </a:lnTo>
                  <a:lnTo>
                    <a:pt x="235553" y="1272849"/>
                  </a:lnTo>
                  <a:lnTo>
                    <a:pt x="216687" y="1284005"/>
                  </a:lnTo>
                  <a:lnTo>
                    <a:pt x="167830" y="1301451"/>
                  </a:lnTo>
                  <a:lnTo>
                    <a:pt x="110969" y="1324316"/>
                  </a:lnTo>
                  <a:lnTo>
                    <a:pt x="68984" y="1348378"/>
                  </a:lnTo>
                  <a:lnTo>
                    <a:pt x="40752" y="1373366"/>
                  </a:lnTo>
                  <a:lnTo>
                    <a:pt x="25146" y="1399006"/>
                  </a:lnTo>
                  <a:lnTo>
                    <a:pt x="18882" y="1423897"/>
                  </a:lnTo>
                  <a:lnTo>
                    <a:pt x="24137" y="1450262"/>
                  </a:lnTo>
                  <a:lnTo>
                    <a:pt x="47979" y="1483277"/>
                  </a:lnTo>
                  <a:lnTo>
                    <a:pt x="97472" y="1528121"/>
                  </a:lnTo>
                  <a:lnTo>
                    <a:pt x="138279" y="1569513"/>
                  </a:lnTo>
                  <a:lnTo>
                    <a:pt x="159831" y="1610670"/>
                  </a:lnTo>
                  <a:lnTo>
                    <a:pt x="165933" y="1653012"/>
                  </a:lnTo>
                  <a:lnTo>
                    <a:pt x="160389" y="1697956"/>
                  </a:lnTo>
                  <a:lnTo>
                    <a:pt x="147002" y="1746923"/>
                  </a:lnTo>
                  <a:lnTo>
                    <a:pt x="133531" y="1787108"/>
                  </a:lnTo>
                  <a:lnTo>
                    <a:pt x="118413" y="1832723"/>
                  </a:lnTo>
                  <a:lnTo>
                    <a:pt x="105218" y="1881596"/>
                  </a:lnTo>
                  <a:lnTo>
                    <a:pt x="97515" y="1931554"/>
                  </a:lnTo>
                  <a:lnTo>
                    <a:pt x="98875" y="1980428"/>
                  </a:lnTo>
                  <a:lnTo>
                    <a:pt x="112869" y="2026044"/>
                  </a:lnTo>
                  <a:lnTo>
                    <a:pt x="143065" y="2066232"/>
                  </a:lnTo>
                  <a:lnTo>
                    <a:pt x="195828" y="2105483"/>
                  </a:lnTo>
                  <a:lnTo>
                    <a:pt x="259295" y="2131280"/>
                  </a:lnTo>
                  <a:lnTo>
                    <a:pt x="297710" y="2139877"/>
                  </a:lnTo>
                  <a:lnTo>
                    <a:pt x="342003" y="2146004"/>
                  </a:lnTo>
                  <a:lnTo>
                    <a:pt x="393240" y="2149960"/>
                  </a:lnTo>
                  <a:lnTo>
                    <a:pt x="452488" y="2152041"/>
                  </a:lnTo>
                  <a:lnTo>
                    <a:pt x="520815" y="2152547"/>
                  </a:lnTo>
                  <a:lnTo>
                    <a:pt x="804891" y="2148061"/>
                  </a:lnTo>
                  <a:lnTo>
                    <a:pt x="1011246" y="2148061"/>
                  </a:lnTo>
                  <a:lnTo>
                    <a:pt x="515493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4352" y="5979128"/>
              <a:ext cx="2438400" cy="19012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585888" y="4289679"/>
              <a:ext cx="1616710" cy="2274570"/>
            </a:xfrm>
            <a:custGeom>
              <a:avLst/>
              <a:gdLst/>
              <a:ahLst/>
              <a:cxnLst/>
              <a:rect l="l" t="t" r="r" b="b"/>
              <a:pathLst>
                <a:path w="1616709" h="2274570">
                  <a:moveTo>
                    <a:pt x="1616202" y="0"/>
                  </a:moveTo>
                  <a:lnTo>
                    <a:pt x="1161478" y="0"/>
                  </a:lnTo>
                  <a:lnTo>
                    <a:pt x="1112459" y="999"/>
                  </a:lnTo>
                  <a:lnTo>
                    <a:pt x="1063951" y="3971"/>
                  </a:lnTo>
                  <a:lnTo>
                    <a:pt x="1015995" y="8876"/>
                  </a:lnTo>
                  <a:lnTo>
                    <a:pt x="968631" y="15673"/>
                  </a:lnTo>
                  <a:lnTo>
                    <a:pt x="921901" y="24324"/>
                  </a:lnTo>
                  <a:lnTo>
                    <a:pt x="875845" y="34789"/>
                  </a:lnTo>
                  <a:lnTo>
                    <a:pt x="830503" y="47026"/>
                  </a:lnTo>
                  <a:lnTo>
                    <a:pt x="785917" y="60998"/>
                  </a:lnTo>
                  <a:lnTo>
                    <a:pt x="742126" y="76664"/>
                  </a:lnTo>
                  <a:lnTo>
                    <a:pt x="699171" y="93984"/>
                  </a:lnTo>
                  <a:lnTo>
                    <a:pt x="657094" y="112919"/>
                  </a:lnTo>
                  <a:lnTo>
                    <a:pt x="615934" y="133429"/>
                  </a:lnTo>
                  <a:lnTo>
                    <a:pt x="575733" y="155474"/>
                  </a:lnTo>
                  <a:lnTo>
                    <a:pt x="536530" y="179014"/>
                  </a:lnTo>
                  <a:lnTo>
                    <a:pt x="498368" y="204009"/>
                  </a:lnTo>
                  <a:lnTo>
                    <a:pt x="461285" y="230420"/>
                  </a:lnTo>
                  <a:lnTo>
                    <a:pt x="425323" y="258207"/>
                  </a:lnTo>
                  <a:lnTo>
                    <a:pt x="390523" y="287331"/>
                  </a:lnTo>
                  <a:lnTo>
                    <a:pt x="356925" y="317750"/>
                  </a:lnTo>
                  <a:lnTo>
                    <a:pt x="324570" y="349427"/>
                  </a:lnTo>
                  <a:lnTo>
                    <a:pt x="293498" y="382320"/>
                  </a:lnTo>
                  <a:lnTo>
                    <a:pt x="263750" y="416391"/>
                  </a:lnTo>
                  <a:lnTo>
                    <a:pt x="235367" y="451598"/>
                  </a:lnTo>
                  <a:lnTo>
                    <a:pt x="208390" y="487904"/>
                  </a:lnTo>
                  <a:lnTo>
                    <a:pt x="182858" y="525267"/>
                  </a:lnTo>
                  <a:lnTo>
                    <a:pt x="158813" y="563648"/>
                  </a:lnTo>
                  <a:lnTo>
                    <a:pt x="136295" y="603008"/>
                  </a:lnTo>
                  <a:lnTo>
                    <a:pt x="115345" y="643306"/>
                  </a:lnTo>
                  <a:lnTo>
                    <a:pt x="96004" y="684502"/>
                  </a:lnTo>
                  <a:lnTo>
                    <a:pt x="78312" y="726558"/>
                  </a:lnTo>
                  <a:lnTo>
                    <a:pt x="62309" y="769433"/>
                  </a:lnTo>
                  <a:lnTo>
                    <a:pt x="48037" y="813087"/>
                  </a:lnTo>
                  <a:lnTo>
                    <a:pt x="35536" y="857481"/>
                  </a:lnTo>
                  <a:lnTo>
                    <a:pt x="24847" y="902575"/>
                  </a:lnTo>
                  <a:lnTo>
                    <a:pt x="16010" y="948329"/>
                  </a:lnTo>
                  <a:lnTo>
                    <a:pt x="9067" y="994704"/>
                  </a:lnTo>
                  <a:lnTo>
                    <a:pt x="4056" y="1041659"/>
                  </a:lnTo>
                  <a:lnTo>
                    <a:pt x="1021" y="1089154"/>
                  </a:lnTo>
                  <a:lnTo>
                    <a:pt x="0" y="1137151"/>
                  </a:lnTo>
                  <a:lnTo>
                    <a:pt x="1021" y="1185146"/>
                  </a:lnTo>
                  <a:lnTo>
                    <a:pt x="4056" y="1232639"/>
                  </a:lnTo>
                  <a:lnTo>
                    <a:pt x="9067" y="1279592"/>
                  </a:lnTo>
                  <a:lnTo>
                    <a:pt x="16010" y="1325965"/>
                  </a:lnTo>
                  <a:lnTo>
                    <a:pt x="24847" y="1371718"/>
                  </a:lnTo>
                  <a:lnTo>
                    <a:pt x="35536" y="1416810"/>
                  </a:lnTo>
                  <a:lnTo>
                    <a:pt x="48037" y="1461203"/>
                  </a:lnTo>
                  <a:lnTo>
                    <a:pt x="62309" y="1504856"/>
                  </a:lnTo>
                  <a:lnTo>
                    <a:pt x="78312" y="1547730"/>
                  </a:lnTo>
                  <a:lnTo>
                    <a:pt x="96004" y="1589785"/>
                  </a:lnTo>
                  <a:lnTo>
                    <a:pt x="115345" y="1630982"/>
                  </a:lnTo>
                  <a:lnTo>
                    <a:pt x="136295" y="1671279"/>
                  </a:lnTo>
                  <a:lnTo>
                    <a:pt x="158813" y="1710638"/>
                  </a:lnTo>
                  <a:lnTo>
                    <a:pt x="182858" y="1749020"/>
                  </a:lnTo>
                  <a:lnTo>
                    <a:pt x="208390" y="1786383"/>
                  </a:lnTo>
                  <a:lnTo>
                    <a:pt x="235367" y="1822688"/>
                  </a:lnTo>
                  <a:lnTo>
                    <a:pt x="263750" y="1857896"/>
                  </a:lnTo>
                  <a:lnTo>
                    <a:pt x="293498" y="1891967"/>
                  </a:lnTo>
                  <a:lnTo>
                    <a:pt x="324570" y="1924860"/>
                  </a:lnTo>
                  <a:lnTo>
                    <a:pt x="356925" y="1956537"/>
                  </a:lnTo>
                  <a:lnTo>
                    <a:pt x="390523" y="1986957"/>
                  </a:lnTo>
                  <a:lnTo>
                    <a:pt x="425323" y="2016081"/>
                  </a:lnTo>
                  <a:lnTo>
                    <a:pt x="461285" y="2043869"/>
                  </a:lnTo>
                  <a:lnTo>
                    <a:pt x="498368" y="2070280"/>
                  </a:lnTo>
                  <a:lnTo>
                    <a:pt x="536530" y="2095276"/>
                  </a:lnTo>
                  <a:lnTo>
                    <a:pt x="575733" y="2118817"/>
                  </a:lnTo>
                  <a:lnTo>
                    <a:pt x="615934" y="2140862"/>
                  </a:lnTo>
                  <a:lnTo>
                    <a:pt x="657094" y="2161372"/>
                  </a:lnTo>
                  <a:lnTo>
                    <a:pt x="699171" y="2180308"/>
                  </a:lnTo>
                  <a:lnTo>
                    <a:pt x="742126" y="2197629"/>
                  </a:lnTo>
                  <a:lnTo>
                    <a:pt x="785917" y="2213295"/>
                  </a:lnTo>
                  <a:lnTo>
                    <a:pt x="830503" y="2227268"/>
                  </a:lnTo>
                  <a:lnTo>
                    <a:pt x="875845" y="2239506"/>
                  </a:lnTo>
                  <a:lnTo>
                    <a:pt x="921901" y="2249971"/>
                  </a:lnTo>
                  <a:lnTo>
                    <a:pt x="968631" y="2258622"/>
                  </a:lnTo>
                  <a:lnTo>
                    <a:pt x="1015995" y="2265420"/>
                  </a:lnTo>
                  <a:lnTo>
                    <a:pt x="1063951" y="2270325"/>
                  </a:lnTo>
                  <a:lnTo>
                    <a:pt x="1112459" y="2273297"/>
                  </a:lnTo>
                  <a:lnTo>
                    <a:pt x="1161478" y="2274296"/>
                  </a:lnTo>
                  <a:lnTo>
                    <a:pt x="1616202" y="2274296"/>
                  </a:lnTo>
                  <a:lnTo>
                    <a:pt x="1616202" y="1994947"/>
                  </a:lnTo>
                  <a:lnTo>
                    <a:pt x="1161478" y="1994947"/>
                  </a:lnTo>
                  <a:lnTo>
                    <a:pt x="1113479" y="1993676"/>
                  </a:lnTo>
                  <a:lnTo>
                    <a:pt x="1066148" y="1989904"/>
                  </a:lnTo>
                  <a:lnTo>
                    <a:pt x="1019552" y="1983700"/>
                  </a:lnTo>
                  <a:lnTo>
                    <a:pt x="973758" y="1975128"/>
                  </a:lnTo>
                  <a:lnTo>
                    <a:pt x="928835" y="1964254"/>
                  </a:lnTo>
                  <a:lnTo>
                    <a:pt x="884849" y="1951144"/>
                  </a:lnTo>
                  <a:lnTo>
                    <a:pt x="841868" y="1935865"/>
                  </a:lnTo>
                  <a:lnTo>
                    <a:pt x="799958" y="1918481"/>
                  </a:lnTo>
                  <a:lnTo>
                    <a:pt x="759188" y="1899060"/>
                  </a:lnTo>
                  <a:lnTo>
                    <a:pt x="719624" y="1877667"/>
                  </a:lnTo>
                  <a:lnTo>
                    <a:pt x="681334" y="1854367"/>
                  </a:lnTo>
                  <a:lnTo>
                    <a:pt x="644385" y="1829227"/>
                  </a:lnTo>
                  <a:lnTo>
                    <a:pt x="608844" y="1802312"/>
                  </a:lnTo>
                  <a:lnTo>
                    <a:pt x="574779" y="1773689"/>
                  </a:lnTo>
                  <a:lnTo>
                    <a:pt x="542258" y="1743424"/>
                  </a:lnTo>
                  <a:lnTo>
                    <a:pt x="511346" y="1711582"/>
                  </a:lnTo>
                  <a:lnTo>
                    <a:pt x="482113" y="1678229"/>
                  </a:lnTo>
                  <a:lnTo>
                    <a:pt x="454624" y="1643431"/>
                  </a:lnTo>
                  <a:lnTo>
                    <a:pt x="428948" y="1607254"/>
                  </a:lnTo>
                  <a:lnTo>
                    <a:pt x="405151" y="1569764"/>
                  </a:lnTo>
                  <a:lnTo>
                    <a:pt x="383301" y="1531028"/>
                  </a:lnTo>
                  <a:lnTo>
                    <a:pt x="363465" y="1491110"/>
                  </a:lnTo>
                  <a:lnTo>
                    <a:pt x="345711" y="1450076"/>
                  </a:lnTo>
                  <a:lnTo>
                    <a:pt x="330106" y="1407993"/>
                  </a:lnTo>
                  <a:lnTo>
                    <a:pt x="316716" y="1364927"/>
                  </a:lnTo>
                  <a:lnTo>
                    <a:pt x="305611" y="1320944"/>
                  </a:lnTo>
                  <a:lnTo>
                    <a:pt x="296856" y="1276108"/>
                  </a:lnTo>
                  <a:lnTo>
                    <a:pt x="290519" y="1230487"/>
                  </a:lnTo>
                  <a:lnTo>
                    <a:pt x="286667" y="1184146"/>
                  </a:lnTo>
                  <a:lnTo>
                    <a:pt x="285368" y="1137151"/>
                  </a:lnTo>
                  <a:lnTo>
                    <a:pt x="286667" y="1090156"/>
                  </a:lnTo>
                  <a:lnTo>
                    <a:pt x="290519" y="1043814"/>
                  </a:lnTo>
                  <a:lnTo>
                    <a:pt x="296856" y="998193"/>
                  </a:lnTo>
                  <a:lnTo>
                    <a:pt x="305611" y="953357"/>
                  </a:lnTo>
                  <a:lnTo>
                    <a:pt x="316716" y="909373"/>
                  </a:lnTo>
                  <a:lnTo>
                    <a:pt x="330106" y="866306"/>
                  </a:lnTo>
                  <a:lnTo>
                    <a:pt x="345711" y="824223"/>
                  </a:lnTo>
                  <a:lnTo>
                    <a:pt x="363465" y="783190"/>
                  </a:lnTo>
                  <a:lnTo>
                    <a:pt x="383301" y="743272"/>
                  </a:lnTo>
                  <a:lnTo>
                    <a:pt x="405151" y="704535"/>
                  </a:lnTo>
                  <a:lnTo>
                    <a:pt x="428948" y="667045"/>
                  </a:lnTo>
                  <a:lnTo>
                    <a:pt x="454624" y="630869"/>
                  </a:lnTo>
                  <a:lnTo>
                    <a:pt x="482113" y="596071"/>
                  </a:lnTo>
                  <a:lnTo>
                    <a:pt x="511346" y="562718"/>
                  </a:lnTo>
                  <a:lnTo>
                    <a:pt x="542258" y="530876"/>
                  </a:lnTo>
                  <a:lnTo>
                    <a:pt x="574779" y="500611"/>
                  </a:lnTo>
                  <a:lnTo>
                    <a:pt x="608844" y="471988"/>
                  </a:lnTo>
                  <a:lnTo>
                    <a:pt x="644385" y="445074"/>
                  </a:lnTo>
                  <a:lnTo>
                    <a:pt x="681334" y="419934"/>
                  </a:lnTo>
                  <a:lnTo>
                    <a:pt x="719624" y="396634"/>
                  </a:lnTo>
                  <a:lnTo>
                    <a:pt x="759188" y="375241"/>
                  </a:lnTo>
                  <a:lnTo>
                    <a:pt x="799958" y="355820"/>
                  </a:lnTo>
                  <a:lnTo>
                    <a:pt x="841868" y="338437"/>
                  </a:lnTo>
                  <a:lnTo>
                    <a:pt x="884849" y="323157"/>
                  </a:lnTo>
                  <a:lnTo>
                    <a:pt x="928835" y="310048"/>
                  </a:lnTo>
                  <a:lnTo>
                    <a:pt x="973758" y="299174"/>
                  </a:lnTo>
                  <a:lnTo>
                    <a:pt x="1019552" y="290602"/>
                  </a:lnTo>
                  <a:lnTo>
                    <a:pt x="1066148" y="284398"/>
                  </a:lnTo>
                  <a:lnTo>
                    <a:pt x="1113479" y="280627"/>
                  </a:lnTo>
                  <a:lnTo>
                    <a:pt x="1161478" y="279355"/>
                  </a:lnTo>
                  <a:lnTo>
                    <a:pt x="1616202" y="279355"/>
                  </a:lnTo>
                  <a:lnTo>
                    <a:pt x="1616202" y="0"/>
                  </a:lnTo>
                  <a:close/>
                </a:path>
              </a:pathLst>
            </a:custGeom>
            <a:solidFill>
              <a:srgbClr val="BDBDBD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54923" y="4290676"/>
              <a:ext cx="3525520" cy="2273300"/>
            </a:xfrm>
            <a:custGeom>
              <a:avLst/>
              <a:gdLst/>
              <a:ahLst/>
              <a:cxnLst/>
              <a:rect l="l" t="t" r="r" b="b"/>
              <a:pathLst>
                <a:path w="3525520" h="2273300">
                  <a:moveTo>
                    <a:pt x="2556507" y="2260600"/>
                  </a:moveTo>
                  <a:lnTo>
                    <a:pt x="968570" y="2260600"/>
                  </a:lnTo>
                  <a:lnTo>
                    <a:pt x="1015932" y="2273300"/>
                  </a:lnTo>
                  <a:lnTo>
                    <a:pt x="2509143" y="2273300"/>
                  </a:lnTo>
                  <a:lnTo>
                    <a:pt x="2556507" y="2260600"/>
                  </a:lnTo>
                  <a:close/>
                </a:path>
                <a:path w="3525520" h="2273300">
                  <a:moveTo>
                    <a:pt x="2603237" y="25400"/>
                  </a:moveTo>
                  <a:lnTo>
                    <a:pt x="921841" y="25400"/>
                  </a:lnTo>
                  <a:lnTo>
                    <a:pt x="742071" y="76200"/>
                  </a:lnTo>
                  <a:lnTo>
                    <a:pt x="699118" y="101600"/>
                  </a:lnTo>
                  <a:lnTo>
                    <a:pt x="657043" y="114300"/>
                  </a:lnTo>
                  <a:lnTo>
                    <a:pt x="615885" y="139700"/>
                  </a:lnTo>
                  <a:lnTo>
                    <a:pt x="575686" y="165100"/>
                  </a:lnTo>
                  <a:lnTo>
                    <a:pt x="536486" y="190500"/>
                  </a:lnTo>
                  <a:lnTo>
                    <a:pt x="498325" y="203200"/>
                  </a:lnTo>
                  <a:lnTo>
                    <a:pt x="461245" y="241300"/>
                  </a:lnTo>
                  <a:lnTo>
                    <a:pt x="425286" y="266700"/>
                  </a:lnTo>
                  <a:lnTo>
                    <a:pt x="390488" y="292100"/>
                  </a:lnTo>
                  <a:lnTo>
                    <a:pt x="356892" y="317500"/>
                  </a:lnTo>
                  <a:lnTo>
                    <a:pt x="324539" y="355600"/>
                  </a:lnTo>
                  <a:lnTo>
                    <a:pt x="293470" y="393700"/>
                  </a:lnTo>
                  <a:lnTo>
                    <a:pt x="263725" y="419100"/>
                  </a:lnTo>
                  <a:lnTo>
                    <a:pt x="235344" y="457200"/>
                  </a:lnTo>
                  <a:lnTo>
                    <a:pt x="208369" y="495300"/>
                  </a:lnTo>
                  <a:lnTo>
                    <a:pt x="182839" y="533400"/>
                  </a:lnTo>
                  <a:lnTo>
                    <a:pt x="158797" y="571500"/>
                  </a:lnTo>
                  <a:lnTo>
                    <a:pt x="136281" y="609600"/>
                  </a:lnTo>
                  <a:lnTo>
                    <a:pt x="115333" y="647700"/>
                  </a:lnTo>
                  <a:lnTo>
                    <a:pt x="95993" y="685800"/>
                  </a:lnTo>
                  <a:lnTo>
                    <a:pt x="78303" y="736600"/>
                  </a:lnTo>
                  <a:lnTo>
                    <a:pt x="62302" y="774700"/>
                  </a:lnTo>
                  <a:lnTo>
                    <a:pt x="48032" y="812800"/>
                  </a:lnTo>
                  <a:lnTo>
                    <a:pt x="35532" y="863600"/>
                  </a:lnTo>
                  <a:lnTo>
                    <a:pt x="24844" y="901700"/>
                  </a:lnTo>
                  <a:lnTo>
                    <a:pt x="16009" y="952500"/>
                  </a:lnTo>
                  <a:lnTo>
                    <a:pt x="9066" y="1003300"/>
                  </a:lnTo>
                  <a:lnTo>
                    <a:pt x="4056" y="1041400"/>
                  </a:lnTo>
                  <a:lnTo>
                    <a:pt x="1020" y="1092200"/>
                  </a:lnTo>
                  <a:lnTo>
                    <a:pt x="0" y="1143000"/>
                  </a:lnTo>
                  <a:lnTo>
                    <a:pt x="1020" y="1193800"/>
                  </a:lnTo>
                  <a:lnTo>
                    <a:pt x="4056" y="1231900"/>
                  </a:lnTo>
                  <a:lnTo>
                    <a:pt x="9066" y="1282700"/>
                  </a:lnTo>
                  <a:lnTo>
                    <a:pt x="16009" y="1333500"/>
                  </a:lnTo>
                  <a:lnTo>
                    <a:pt x="24844" y="1371600"/>
                  </a:lnTo>
                  <a:lnTo>
                    <a:pt x="35532" y="1422400"/>
                  </a:lnTo>
                  <a:lnTo>
                    <a:pt x="48032" y="1460500"/>
                  </a:lnTo>
                  <a:lnTo>
                    <a:pt x="62302" y="1511300"/>
                  </a:lnTo>
                  <a:lnTo>
                    <a:pt x="78303" y="1549400"/>
                  </a:lnTo>
                  <a:lnTo>
                    <a:pt x="95993" y="1600200"/>
                  </a:lnTo>
                  <a:lnTo>
                    <a:pt x="115333" y="1638300"/>
                  </a:lnTo>
                  <a:lnTo>
                    <a:pt x="136281" y="1676400"/>
                  </a:lnTo>
                  <a:lnTo>
                    <a:pt x="158797" y="1714500"/>
                  </a:lnTo>
                  <a:lnTo>
                    <a:pt x="182839" y="1752600"/>
                  </a:lnTo>
                  <a:lnTo>
                    <a:pt x="208369" y="1790700"/>
                  </a:lnTo>
                  <a:lnTo>
                    <a:pt x="235344" y="1828800"/>
                  </a:lnTo>
                  <a:lnTo>
                    <a:pt x="263725" y="1866900"/>
                  </a:lnTo>
                  <a:lnTo>
                    <a:pt x="293470" y="1892300"/>
                  </a:lnTo>
                  <a:lnTo>
                    <a:pt x="324539" y="1930400"/>
                  </a:lnTo>
                  <a:lnTo>
                    <a:pt x="356892" y="1955800"/>
                  </a:lnTo>
                  <a:lnTo>
                    <a:pt x="390488" y="1993900"/>
                  </a:lnTo>
                  <a:lnTo>
                    <a:pt x="425286" y="2019300"/>
                  </a:lnTo>
                  <a:lnTo>
                    <a:pt x="461245" y="2044700"/>
                  </a:lnTo>
                  <a:lnTo>
                    <a:pt x="498325" y="2070100"/>
                  </a:lnTo>
                  <a:lnTo>
                    <a:pt x="536486" y="2095500"/>
                  </a:lnTo>
                  <a:lnTo>
                    <a:pt x="575686" y="2120900"/>
                  </a:lnTo>
                  <a:lnTo>
                    <a:pt x="615885" y="2146300"/>
                  </a:lnTo>
                  <a:lnTo>
                    <a:pt x="657043" y="2171700"/>
                  </a:lnTo>
                  <a:lnTo>
                    <a:pt x="742071" y="2197100"/>
                  </a:lnTo>
                  <a:lnTo>
                    <a:pt x="785860" y="2222500"/>
                  </a:lnTo>
                  <a:lnTo>
                    <a:pt x="921841" y="2260600"/>
                  </a:lnTo>
                  <a:lnTo>
                    <a:pt x="2603237" y="2260600"/>
                  </a:lnTo>
                  <a:lnTo>
                    <a:pt x="2739221" y="2222500"/>
                  </a:lnTo>
                  <a:lnTo>
                    <a:pt x="2783012" y="2197100"/>
                  </a:lnTo>
                  <a:lnTo>
                    <a:pt x="2868044" y="2171700"/>
                  </a:lnTo>
                  <a:lnTo>
                    <a:pt x="2909204" y="2146300"/>
                  </a:lnTo>
                  <a:lnTo>
                    <a:pt x="2949405" y="2120900"/>
                  </a:lnTo>
                  <a:lnTo>
                    <a:pt x="2988608" y="2095500"/>
                  </a:lnTo>
                  <a:lnTo>
                    <a:pt x="3026770" y="2070100"/>
                  </a:lnTo>
                  <a:lnTo>
                    <a:pt x="3063853" y="2044700"/>
                  </a:lnTo>
                  <a:lnTo>
                    <a:pt x="3099815" y="2019300"/>
                  </a:lnTo>
                  <a:lnTo>
                    <a:pt x="3117215" y="2006600"/>
                  </a:lnTo>
                  <a:lnTo>
                    <a:pt x="1161415" y="2006600"/>
                  </a:lnTo>
                  <a:lnTo>
                    <a:pt x="1113421" y="1993900"/>
                  </a:lnTo>
                  <a:lnTo>
                    <a:pt x="1019504" y="1993900"/>
                  </a:lnTo>
                  <a:lnTo>
                    <a:pt x="884810" y="1955800"/>
                  </a:lnTo>
                  <a:lnTo>
                    <a:pt x="841830" y="1943100"/>
                  </a:lnTo>
                  <a:lnTo>
                    <a:pt x="799922" y="1917700"/>
                  </a:lnTo>
                  <a:lnTo>
                    <a:pt x="759152" y="1905000"/>
                  </a:lnTo>
                  <a:lnTo>
                    <a:pt x="719589" y="1879600"/>
                  </a:lnTo>
                  <a:lnTo>
                    <a:pt x="681298" y="1854200"/>
                  </a:lnTo>
                  <a:lnTo>
                    <a:pt x="644349" y="1828800"/>
                  </a:lnTo>
                  <a:lnTo>
                    <a:pt x="608807" y="1803400"/>
                  </a:lnTo>
                  <a:lnTo>
                    <a:pt x="574741" y="1778000"/>
                  </a:lnTo>
                  <a:lnTo>
                    <a:pt x="542218" y="1752600"/>
                  </a:lnTo>
                  <a:lnTo>
                    <a:pt x="511305" y="1714500"/>
                  </a:lnTo>
                  <a:lnTo>
                    <a:pt x="482069" y="1689100"/>
                  </a:lnTo>
                  <a:lnTo>
                    <a:pt x="454579" y="1651000"/>
                  </a:lnTo>
                  <a:lnTo>
                    <a:pt x="428900" y="1612900"/>
                  </a:lnTo>
                  <a:lnTo>
                    <a:pt x="405101" y="1574800"/>
                  </a:lnTo>
                  <a:lnTo>
                    <a:pt x="383249" y="1536700"/>
                  </a:lnTo>
                  <a:lnTo>
                    <a:pt x="363411" y="1498600"/>
                  </a:lnTo>
                  <a:lnTo>
                    <a:pt x="345655" y="1460500"/>
                  </a:lnTo>
                  <a:lnTo>
                    <a:pt x="330048" y="1409700"/>
                  </a:lnTo>
                  <a:lnTo>
                    <a:pt x="316657" y="1371600"/>
                  </a:lnTo>
                  <a:lnTo>
                    <a:pt x="305550" y="1320800"/>
                  </a:lnTo>
                  <a:lnTo>
                    <a:pt x="296794" y="1282700"/>
                  </a:lnTo>
                  <a:lnTo>
                    <a:pt x="290456" y="1231900"/>
                  </a:lnTo>
                  <a:lnTo>
                    <a:pt x="286604" y="1193800"/>
                  </a:lnTo>
                  <a:lnTo>
                    <a:pt x="285305" y="1143000"/>
                  </a:lnTo>
                  <a:lnTo>
                    <a:pt x="286604" y="1092200"/>
                  </a:lnTo>
                  <a:lnTo>
                    <a:pt x="290456" y="1054100"/>
                  </a:lnTo>
                  <a:lnTo>
                    <a:pt x="296794" y="1003300"/>
                  </a:lnTo>
                  <a:lnTo>
                    <a:pt x="305550" y="952500"/>
                  </a:lnTo>
                  <a:lnTo>
                    <a:pt x="316657" y="914400"/>
                  </a:lnTo>
                  <a:lnTo>
                    <a:pt x="330048" y="876300"/>
                  </a:lnTo>
                  <a:lnTo>
                    <a:pt x="345655" y="825500"/>
                  </a:lnTo>
                  <a:lnTo>
                    <a:pt x="363411" y="787400"/>
                  </a:lnTo>
                  <a:lnTo>
                    <a:pt x="383249" y="749300"/>
                  </a:lnTo>
                  <a:lnTo>
                    <a:pt x="405101" y="711200"/>
                  </a:lnTo>
                  <a:lnTo>
                    <a:pt x="428900" y="673100"/>
                  </a:lnTo>
                  <a:lnTo>
                    <a:pt x="454579" y="635000"/>
                  </a:lnTo>
                  <a:lnTo>
                    <a:pt x="482069" y="596900"/>
                  </a:lnTo>
                  <a:lnTo>
                    <a:pt x="511305" y="571500"/>
                  </a:lnTo>
                  <a:lnTo>
                    <a:pt x="542218" y="533400"/>
                  </a:lnTo>
                  <a:lnTo>
                    <a:pt x="574741" y="508000"/>
                  </a:lnTo>
                  <a:lnTo>
                    <a:pt x="608807" y="482600"/>
                  </a:lnTo>
                  <a:lnTo>
                    <a:pt x="644349" y="444500"/>
                  </a:lnTo>
                  <a:lnTo>
                    <a:pt x="681298" y="419100"/>
                  </a:lnTo>
                  <a:lnTo>
                    <a:pt x="719589" y="406400"/>
                  </a:lnTo>
                  <a:lnTo>
                    <a:pt x="759152" y="381000"/>
                  </a:lnTo>
                  <a:lnTo>
                    <a:pt x="799922" y="355600"/>
                  </a:lnTo>
                  <a:lnTo>
                    <a:pt x="884810" y="330200"/>
                  </a:lnTo>
                  <a:lnTo>
                    <a:pt x="1019504" y="292100"/>
                  </a:lnTo>
                  <a:lnTo>
                    <a:pt x="1113421" y="292100"/>
                  </a:lnTo>
                  <a:lnTo>
                    <a:pt x="1161415" y="279400"/>
                  </a:lnTo>
                  <a:lnTo>
                    <a:pt x="3117215" y="279400"/>
                  </a:lnTo>
                  <a:lnTo>
                    <a:pt x="3099815" y="266700"/>
                  </a:lnTo>
                  <a:lnTo>
                    <a:pt x="3063853" y="241300"/>
                  </a:lnTo>
                  <a:lnTo>
                    <a:pt x="3026770" y="203200"/>
                  </a:lnTo>
                  <a:lnTo>
                    <a:pt x="2988608" y="190500"/>
                  </a:lnTo>
                  <a:lnTo>
                    <a:pt x="2949405" y="165100"/>
                  </a:lnTo>
                  <a:lnTo>
                    <a:pt x="2909204" y="139700"/>
                  </a:lnTo>
                  <a:lnTo>
                    <a:pt x="2868044" y="114300"/>
                  </a:lnTo>
                  <a:lnTo>
                    <a:pt x="2825967" y="101600"/>
                  </a:lnTo>
                  <a:lnTo>
                    <a:pt x="2783012" y="76200"/>
                  </a:lnTo>
                  <a:lnTo>
                    <a:pt x="2603237" y="25400"/>
                  </a:lnTo>
                  <a:close/>
                </a:path>
                <a:path w="3525520" h="2273300">
                  <a:moveTo>
                    <a:pt x="3117215" y="279400"/>
                  </a:moveTo>
                  <a:lnTo>
                    <a:pt x="2363660" y="279400"/>
                  </a:lnTo>
                  <a:lnTo>
                    <a:pt x="2411659" y="292100"/>
                  </a:lnTo>
                  <a:lnTo>
                    <a:pt x="2505588" y="292100"/>
                  </a:lnTo>
                  <a:lnTo>
                    <a:pt x="2640295" y="330200"/>
                  </a:lnTo>
                  <a:lnTo>
                    <a:pt x="2725191" y="355600"/>
                  </a:lnTo>
                  <a:lnTo>
                    <a:pt x="2765964" y="381000"/>
                  </a:lnTo>
                  <a:lnTo>
                    <a:pt x="2805531" y="406400"/>
                  </a:lnTo>
                  <a:lnTo>
                    <a:pt x="2843824" y="419100"/>
                  </a:lnTo>
                  <a:lnTo>
                    <a:pt x="2880776" y="444500"/>
                  </a:lnTo>
                  <a:lnTo>
                    <a:pt x="2916319" y="482600"/>
                  </a:lnTo>
                  <a:lnTo>
                    <a:pt x="2950387" y="508000"/>
                  </a:lnTo>
                  <a:lnTo>
                    <a:pt x="2982912" y="533400"/>
                  </a:lnTo>
                  <a:lnTo>
                    <a:pt x="3013827" y="571500"/>
                  </a:lnTo>
                  <a:lnTo>
                    <a:pt x="3043063" y="596900"/>
                  </a:lnTo>
                  <a:lnTo>
                    <a:pt x="3070555" y="635000"/>
                  </a:lnTo>
                  <a:lnTo>
                    <a:pt x="3096235" y="673100"/>
                  </a:lnTo>
                  <a:lnTo>
                    <a:pt x="3120034" y="711200"/>
                  </a:lnTo>
                  <a:lnTo>
                    <a:pt x="3141887" y="749300"/>
                  </a:lnTo>
                  <a:lnTo>
                    <a:pt x="3161725" y="787400"/>
                  </a:lnTo>
                  <a:lnTo>
                    <a:pt x="3179482" y="825500"/>
                  </a:lnTo>
                  <a:lnTo>
                    <a:pt x="3195089" y="876300"/>
                  </a:lnTo>
                  <a:lnTo>
                    <a:pt x="3208480" y="914400"/>
                  </a:lnTo>
                  <a:lnTo>
                    <a:pt x="3219588" y="952500"/>
                  </a:lnTo>
                  <a:lnTo>
                    <a:pt x="3228344" y="1003300"/>
                  </a:lnTo>
                  <a:lnTo>
                    <a:pt x="3234682" y="1054100"/>
                  </a:lnTo>
                  <a:lnTo>
                    <a:pt x="3238534" y="1092200"/>
                  </a:lnTo>
                  <a:lnTo>
                    <a:pt x="3239833" y="1143000"/>
                  </a:lnTo>
                  <a:lnTo>
                    <a:pt x="3238534" y="1193800"/>
                  </a:lnTo>
                  <a:lnTo>
                    <a:pt x="3234682" y="1231900"/>
                  </a:lnTo>
                  <a:lnTo>
                    <a:pt x="3228344" y="1282700"/>
                  </a:lnTo>
                  <a:lnTo>
                    <a:pt x="3219588" y="1320800"/>
                  </a:lnTo>
                  <a:lnTo>
                    <a:pt x="3208480" y="1371600"/>
                  </a:lnTo>
                  <a:lnTo>
                    <a:pt x="3195089" y="1409700"/>
                  </a:lnTo>
                  <a:lnTo>
                    <a:pt x="3179482" y="1460500"/>
                  </a:lnTo>
                  <a:lnTo>
                    <a:pt x="3161725" y="1498600"/>
                  </a:lnTo>
                  <a:lnTo>
                    <a:pt x="3141887" y="1536700"/>
                  </a:lnTo>
                  <a:lnTo>
                    <a:pt x="3120034" y="1574800"/>
                  </a:lnTo>
                  <a:lnTo>
                    <a:pt x="3096235" y="1612900"/>
                  </a:lnTo>
                  <a:lnTo>
                    <a:pt x="3070555" y="1651000"/>
                  </a:lnTo>
                  <a:lnTo>
                    <a:pt x="3043063" y="1689100"/>
                  </a:lnTo>
                  <a:lnTo>
                    <a:pt x="3013827" y="1714500"/>
                  </a:lnTo>
                  <a:lnTo>
                    <a:pt x="2982912" y="1752600"/>
                  </a:lnTo>
                  <a:lnTo>
                    <a:pt x="2950387" y="1778000"/>
                  </a:lnTo>
                  <a:lnTo>
                    <a:pt x="2916319" y="1803400"/>
                  </a:lnTo>
                  <a:lnTo>
                    <a:pt x="2880776" y="1828800"/>
                  </a:lnTo>
                  <a:lnTo>
                    <a:pt x="2843824" y="1854200"/>
                  </a:lnTo>
                  <a:lnTo>
                    <a:pt x="2805531" y="1879600"/>
                  </a:lnTo>
                  <a:lnTo>
                    <a:pt x="2765964" y="1905000"/>
                  </a:lnTo>
                  <a:lnTo>
                    <a:pt x="2725191" y="1917700"/>
                  </a:lnTo>
                  <a:lnTo>
                    <a:pt x="2683279" y="1943100"/>
                  </a:lnTo>
                  <a:lnTo>
                    <a:pt x="2640295" y="1955800"/>
                  </a:lnTo>
                  <a:lnTo>
                    <a:pt x="2505588" y="1993900"/>
                  </a:lnTo>
                  <a:lnTo>
                    <a:pt x="2411659" y="1993900"/>
                  </a:lnTo>
                  <a:lnTo>
                    <a:pt x="2363660" y="2006600"/>
                  </a:lnTo>
                  <a:lnTo>
                    <a:pt x="3117215" y="2006600"/>
                  </a:lnTo>
                  <a:lnTo>
                    <a:pt x="3134615" y="1993900"/>
                  </a:lnTo>
                  <a:lnTo>
                    <a:pt x="3168213" y="1955800"/>
                  </a:lnTo>
                  <a:lnTo>
                    <a:pt x="3200568" y="1930400"/>
                  </a:lnTo>
                  <a:lnTo>
                    <a:pt x="3231640" y="1892300"/>
                  </a:lnTo>
                  <a:lnTo>
                    <a:pt x="3261388" y="1866900"/>
                  </a:lnTo>
                  <a:lnTo>
                    <a:pt x="3289771" y="1828800"/>
                  </a:lnTo>
                  <a:lnTo>
                    <a:pt x="3316748" y="1790700"/>
                  </a:lnTo>
                  <a:lnTo>
                    <a:pt x="3342280" y="1752600"/>
                  </a:lnTo>
                  <a:lnTo>
                    <a:pt x="3366325" y="1714500"/>
                  </a:lnTo>
                  <a:lnTo>
                    <a:pt x="3388843" y="1676400"/>
                  </a:lnTo>
                  <a:lnTo>
                    <a:pt x="3409793" y="1638300"/>
                  </a:lnTo>
                  <a:lnTo>
                    <a:pt x="3429134" y="1600200"/>
                  </a:lnTo>
                  <a:lnTo>
                    <a:pt x="3446826" y="1549400"/>
                  </a:lnTo>
                  <a:lnTo>
                    <a:pt x="3462829" y="1511300"/>
                  </a:lnTo>
                  <a:lnTo>
                    <a:pt x="3477101" y="1460500"/>
                  </a:lnTo>
                  <a:lnTo>
                    <a:pt x="3489602" y="1422400"/>
                  </a:lnTo>
                  <a:lnTo>
                    <a:pt x="3500291" y="1371600"/>
                  </a:lnTo>
                  <a:lnTo>
                    <a:pt x="3509128" y="1333500"/>
                  </a:lnTo>
                  <a:lnTo>
                    <a:pt x="3516071" y="1282700"/>
                  </a:lnTo>
                  <a:lnTo>
                    <a:pt x="3521082" y="1231900"/>
                  </a:lnTo>
                  <a:lnTo>
                    <a:pt x="3524117" y="1193800"/>
                  </a:lnTo>
                  <a:lnTo>
                    <a:pt x="3525139" y="1143000"/>
                  </a:lnTo>
                  <a:lnTo>
                    <a:pt x="3524117" y="1092200"/>
                  </a:lnTo>
                  <a:lnTo>
                    <a:pt x="3521082" y="1041400"/>
                  </a:lnTo>
                  <a:lnTo>
                    <a:pt x="3516071" y="1003300"/>
                  </a:lnTo>
                  <a:lnTo>
                    <a:pt x="3509128" y="952500"/>
                  </a:lnTo>
                  <a:lnTo>
                    <a:pt x="3500291" y="901700"/>
                  </a:lnTo>
                  <a:lnTo>
                    <a:pt x="3489602" y="863600"/>
                  </a:lnTo>
                  <a:lnTo>
                    <a:pt x="3477101" y="812800"/>
                  </a:lnTo>
                  <a:lnTo>
                    <a:pt x="3462829" y="774700"/>
                  </a:lnTo>
                  <a:lnTo>
                    <a:pt x="3446826" y="736600"/>
                  </a:lnTo>
                  <a:lnTo>
                    <a:pt x="3429134" y="685800"/>
                  </a:lnTo>
                  <a:lnTo>
                    <a:pt x="3409793" y="647700"/>
                  </a:lnTo>
                  <a:lnTo>
                    <a:pt x="3388843" y="609600"/>
                  </a:lnTo>
                  <a:lnTo>
                    <a:pt x="3366325" y="571500"/>
                  </a:lnTo>
                  <a:lnTo>
                    <a:pt x="3342280" y="533400"/>
                  </a:lnTo>
                  <a:lnTo>
                    <a:pt x="3316748" y="495300"/>
                  </a:lnTo>
                  <a:lnTo>
                    <a:pt x="3289771" y="457200"/>
                  </a:lnTo>
                  <a:lnTo>
                    <a:pt x="3261388" y="419100"/>
                  </a:lnTo>
                  <a:lnTo>
                    <a:pt x="3231640" y="393700"/>
                  </a:lnTo>
                  <a:lnTo>
                    <a:pt x="3200568" y="355600"/>
                  </a:lnTo>
                  <a:lnTo>
                    <a:pt x="3168213" y="317500"/>
                  </a:lnTo>
                  <a:lnTo>
                    <a:pt x="3134615" y="292100"/>
                  </a:lnTo>
                  <a:lnTo>
                    <a:pt x="3117215" y="279400"/>
                  </a:lnTo>
                  <a:close/>
                </a:path>
                <a:path w="3525520" h="2273300">
                  <a:moveTo>
                    <a:pt x="2509143" y="12700"/>
                  </a:moveTo>
                  <a:lnTo>
                    <a:pt x="1015932" y="12700"/>
                  </a:lnTo>
                  <a:lnTo>
                    <a:pt x="968570" y="25400"/>
                  </a:lnTo>
                  <a:lnTo>
                    <a:pt x="2556507" y="25400"/>
                  </a:lnTo>
                  <a:lnTo>
                    <a:pt x="2509143" y="12700"/>
                  </a:lnTo>
                  <a:close/>
                </a:path>
                <a:path w="3525520" h="2273300">
                  <a:moveTo>
                    <a:pt x="2363660" y="0"/>
                  </a:moveTo>
                  <a:lnTo>
                    <a:pt x="1161415" y="0"/>
                  </a:lnTo>
                  <a:lnTo>
                    <a:pt x="1112395" y="12700"/>
                  </a:lnTo>
                  <a:lnTo>
                    <a:pt x="2412679" y="12700"/>
                  </a:lnTo>
                  <a:lnTo>
                    <a:pt x="2363660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40236" y="5740482"/>
              <a:ext cx="566420" cy="610235"/>
            </a:xfrm>
            <a:custGeom>
              <a:avLst/>
              <a:gdLst/>
              <a:ahLst/>
              <a:cxnLst/>
              <a:rect l="l" t="t" r="r" b="b"/>
              <a:pathLst>
                <a:path w="566420" h="610235">
                  <a:moveTo>
                    <a:pt x="259080" y="0"/>
                  </a:moveTo>
                  <a:lnTo>
                    <a:pt x="0" y="300882"/>
                  </a:lnTo>
                  <a:lnTo>
                    <a:pt x="1441" y="305908"/>
                  </a:lnTo>
                  <a:lnTo>
                    <a:pt x="8437" y="322229"/>
                  </a:lnTo>
                  <a:lnTo>
                    <a:pt x="55118" y="396208"/>
                  </a:lnTo>
                  <a:lnTo>
                    <a:pt x="86688" y="439009"/>
                  </a:lnTo>
                  <a:lnTo>
                    <a:pt x="116705" y="475564"/>
                  </a:lnTo>
                  <a:lnTo>
                    <a:pt x="162711" y="525932"/>
                  </a:lnTo>
                  <a:lnTo>
                    <a:pt x="242252" y="610171"/>
                  </a:lnTo>
                  <a:lnTo>
                    <a:pt x="566102" y="371551"/>
                  </a:lnTo>
                  <a:lnTo>
                    <a:pt x="463232" y="273894"/>
                  </a:lnTo>
                  <a:lnTo>
                    <a:pt x="422002" y="233699"/>
                  </a:lnTo>
                  <a:lnTo>
                    <a:pt x="386992" y="191770"/>
                  </a:lnTo>
                  <a:lnTo>
                    <a:pt x="339065" y="12243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618879" y="5723890"/>
            <a:ext cx="566420" cy="610235"/>
          </a:xfrm>
          <a:custGeom>
            <a:avLst/>
            <a:gdLst/>
            <a:ahLst/>
            <a:cxnLst/>
            <a:rect l="l" t="t" r="r" b="b"/>
            <a:pathLst>
              <a:path w="566420" h="610235">
                <a:moveTo>
                  <a:pt x="259111" y="0"/>
                </a:moveTo>
                <a:lnTo>
                  <a:pt x="0" y="300882"/>
                </a:lnTo>
                <a:lnTo>
                  <a:pt x="1447" y="305908"/>
                </a:lnTo>
                <a:lnTo>
                  <a:pt x="8454" y="322225"/>
                </a:lnTo>
                <a:lnTo>
                  <a:pt x="55117" y="396176"/>
                </a:lnTo>
                <a:lnTo>
                  <a:pt x="86689" y="438992"/>
                </a:lnTo>
                <a:lnTo>
                  <a:pt x="116710" y="475556"/>
                </a:lnTo>
                <a:lnTo>
                  <a:pt x="162730" y="525928"/>
                </a:lnTo>
                <a:lnTo>
                  <a:pt x="242296" y="610171"/>
                </a:lnTo>
                <a:lnTo>
                  <a:pt x="566121" y="371551"/>
                </a:lnTo>
                <a:lnTo>
                  <a:pt x="463251" y="273894"/>
                </a:lnTo>
                <a:lnTo>
                  <a:pt x="422014" y="233699"/>
                </a:lnTo>
                <a:lnTo>
                  <a:pt x="387003" y="191770"/>
                </a:lnTo>
                <a:lnTo>
                  <a:pt x="339082" y="122430"/>
                </a:lnTo>
                <a:lnTo>
                  <a:pt x="2591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7198" y="434264"/>
            <a:ext cx="141878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ПОЧЕМУ</a:t>
            </a:r>
            <a:r>
              <a:rPr sz="4400" spc="-10" dirty="0"/>
              <a:t> </a:t>
            </a:r>
            <a:r>
              <a:rPr sz="4400" spc="-20" dirty="0"/>
              <a:t>ВАЖЕН</a:t>
            </a:r>
            <a:r>
              <a:rPr sz="4400" spc="-5" dirty="0"/>
              <a:t> </a:t>
            </a:r>
            <a:r>
              <a:rPr sz="4400" dirty="0"/>
              <a:t>ДИАЛОГ</a:t>
            </a:r>
            <a:r>
              <a:rPr sz="4400" spc="-5" dirty="0"/>
              <a:t> </a:t>
            </a:r>
            <a:r>
              <a:rPr sz="4400" spc="-20" dirty="0"/>
              <a:t>МЕЖДУ</a:t>
            </a:r>
            <a:r>
              <a:rPr sz="4400" spc="-10" dirty="0"/>
              <a:t> </a:t>
            </a:r>
            <a:r>
              <a:rPr sz="4400" spc="-90" dirty="0"/>
              <a:t>ВРАЧОМ</a:t>
            </a:r>
            <a:r>
              <a:rPr sz="4400" spc="-10" dirty="0"/>
              <a:t> </a:t>
            </a:r>
            <a:r>
              <a:rPr sz="4400" dirty="0"/>
              <a:t>И </a:t>
            </a:r>
            <a:r>
              <a:rPr sz="4400" spc="-15" dirty="0"/>
              <a:t>ПАЦИЕНТОМ</a:t>
            </a:r>
            <a:endParaRPr sz="4400"/>
          </a:p>
        </p:txBody>
      </p:sp>
      <p:sp>
        <p:nvSpPr>
          <p:cNvPr id="16" name="object 16"/>
          <p:cNvSpPr txBox="1"/>
          <p:nvPr/>
        </p:nvSpPr>
        <p:spPr>
          <a:xfrm>
            <a:off x="742875" y="9286062"/>
            <a:ext cx="58591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ПИТРС</a:t>
            </a:r>
            <a:r>
              <a:rPr sz="1100" spc="26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-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препараты,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изменяющие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рассеянного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склероза.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http://ructrims.org/education_ru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90343" y="4282935"/>
            <a:ext cx="3532504" cy="2274570"/>
            <a:chOff x="5490343" y="4282935"/>
            <a:chExt cx="3532504" cy="2274570"/>
          </a:xfrm>
        </p:grpSpPr>
        <p:sp>
          <p:nvSpPr>
            <p:cNvPr id="19" name="object 19"/>
            <p:cNvSpPr/>
            <p:nvPr/>
          </p:nvSpPr>
          <p:spPr>
            <a:xfrm>
              <a:off x="8284717" y="4448112"/>
              <a:ext cx="569595" cy="610235"/>
            </a:xfrm>
            <a:custGeom>
              <a:avLst/>
              <a:gdLst/>
              <a:ahLst/>
              <a:cxnLst/>
              <a:rect l="l" t="t" r="r" b="b"/>
              <a:pathLst>
                <a:path w="569595" h="610235">
                  <a:moveTo>
                    <a:pt x="311150" y="0"/>
                  </a:moveTo>
                  <a:lnTo>
                    <a:pt x="0" y="254273"/>
                  </a:lnTo>
                  <a:lnTo>
                    <a:pt x="107759" y="346716"/>
                  </a:lnTo>
                  <a:lnTo>
                    <a:pt x="150992" y="384837"/>
                  </a:lnTo>
                  <a:lnTo>
                    <a:pt x="188110" y="424992"/>
                  </a:lnTo>
                  <a:lnTo>
                    <a:pt x="239552" y="491884"/>
                  </a:lnTo>
                  <a:lnTo>
                    <a:pt x="325754" y="610215"/>
                  </a:lnTo>
                  <a:lnTo>
                    <a:pt x="569023" y="296932"/>
                  </a:lnTo>
                  <a:lnTo>
                    <a:pt x="541457" y="247436"/>
                  </a:lnTo>
                  <a:lnTo>
                    <a:pt x="509142" y="204489"/>
                  </a:lnTo>
                  <a:lnTo>
                    <a:pt x="475366" y="163285"/>
                  </a:lnTo>
                  <a:lnTo>
                    <a:pt x="443483" y="128250"/>
                  </a:lnTo>
                  <a:lnTo>
                    <a:pt x="394932" y="80211"/>
                  </a:lnTo>
                  <a:lnTo>
                    <a:pt x="311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90337" y="4282935"/>
              <a:ext cx="3532504" cy="2274570"/>
            </a:xfrm>
            <a:custGeom>
              <a:avLst/>
              <a:gdLst/>
              <a:ahLst/>
              <a:cxnLst/>
              <a:rect l="l" t="t" r="r" b="b"/>
              <a:pathLst>
                <a:path w="3532504" h="2274570">
                  <a:moveTo>
                    <a:pt x="3045841" y="2062086"/>
                  </a:moveTo>
                  <a:lnTo>
                    <a:pt x="3005950" y="2024849"/>
                  </a:lnTo>
                  <a:lnTo>
                    <a:pt x="2962554" y="1983219"/>
                  </a:lnTo>
                  <a:lnTo>
                    <a:pt x="2921444" y="1942058"/>
                  </a:lnTo>
                  <a:lnTo>
                    <a:pt x="2888424" y="1906219"/>
                  </a:lnTo>
                  <a:lnTo>
                    <a:pt x="2856268" y="1866188"/>
                  </a:lnTo>
                  <a:lnTo>
                    <a:pt x="2848673" y="1855660"/>
                  </a:lnTo>
                  <a:lnTo>
                    <a:pt x="2806623" y="1880946"/>
                  </a:lnTo>
                  <a:lnTo>
                    <a:pt x="2763075" y="1903945"/>
                  </a:lnTo>
                  <a:lnTo>
                    <a:pt x="2718117" y="1924558"/>
                  </a:lnTo>
                  <a:lnTo>
                    <a:pt x="2671826" y="1942719"/>
                  </a:lnTo>
                  <a:lnTo>
                    <a:pt x="2624277" y="1958327"/>
                  </a:lnTo>
                  <a:lnTo>
                    <a:pt x="2575585" y="1971294"/>
                  </a:lnTo>
                  <a:lnTo>
                    <a:pt x="2525801" y="1981530"/>
                  </a:lnTo>
                  <a:lnTo>
                    <a:pt x="2475039" y="1988959"/>
                  </a:lnTo>
                  <a:lnTo>
                    <a:pt x="2423376" y="1993468"/>
                  </a:lnTo>
                  <a:lnTo>
                    <a:pt x="2370899" y="1994992"/>
                  </a:lnTo>
                  <a:lnTo>
                    <a:pt x="1161415" y="1994992"/>
                  </a:lnTo>
                  <a:lnTo>
                    <a:pt x="1113409" y="1993722"/>
                  </a:lnTo>
                  <a:lnTo>
                    <a:pt x="1066088" y="1989950"/>
                  </a:lnTo>
                  <a:lnTo>
                    <a:pt x="1019492" y="1983752"/>
                  </a:lnTo>
                  <a:lnTo>
                    <a:pt x="973696" y="1975180"/>
                  </a:lnTo>
                  <a:lnTo>
                    <a:pt x="928776" y="1964309"/>
                  </a:lnTo>
                  <a:lnTo>
                    <a:pt x="884796" y="1951189"/>
                  </a:lnTo>
                  <a:lnTo>
                    <a:pt x="841806" y="1935911"/>
                  </a:lnTo>
                  <a:lnTo>
                    <a:pt x="799909" y="1918525"/>
                  </a:lnTo>
                  <a:lnTo>
                    <a:pt x="759129" y="1899107"/>
                  </a:lnTo>
                  <a:lnTo>
                    <a:pt x="719569" y="1877707"/>
                  </a:lnTo>
                  <a:lnTo>
                    <a:pt x="681278" y="1854415"/>
                  </a:lnTo>
                  <a:lnTo>
                    <a:pt x="644334" y="1829269"/>
                  </a:lnTo>
                  <a:lnTo>
                    <a:pt x="608787" y="1802358"/>
                  </a:lnTo>
                  <a:lnTo>
                    <a:pt x="574725" y="1773732"/>
                  </a:lnTo>
                  <a:lnTo>
                    <a:pt x="542201" y="1743468"/>
                  </a:lnTo>
                  <a:lnTo>
                    <a:pt x="511289" y="1711617"/>
                  </a:lnTo>
                  <a:lnTo>
                    <a:pt x="482053" y="1678266"/>
                  </a:lnTo>
                  <a:lnTo>
                    <a:pt x="454571" y="1643468"/>
                  </a:lnTo>
                  <a:lnTo>
                    <a:pt x="428891" y="1607286"/>
                  </a:lnTo>
                  <a:lnTo>
                    <a:pt x="405091" y="1569796"/>
                  </a:lnTo>
                  <a:lnTo>
                    <a:pt x="383247" y="1531061"/>
                  </a:lnTo>
                  <a:lnTo>
                    <a:pt x="363410" y="1491145"/>
                  </a:lnTo>
                  <a:lnTo>
                    <a:pt x="345655" y="1450111"/>
                  </a:lnTo>
                  <a:lnTo>
                    <a:pt x="330047" y="1408023"/>
                  </a:lnTo>
                  <a:lnTo>
                    <a:pt x="316649" y="1364957"/>
                  </a:lnTo>
                  <a:lnTo>
                    <a:pt x="305549" y="1320965"/>
                  </a:lnTo>
                  <a:lnTo>
                    <a:pt x="296799" y="1276134"/>
                  </a:lnTo>
                  <a:lnTo>
                    <a:pt x="290461" y="1230515"/>
                  </a:lnTo>
                  <a:lnTo>
                    <a:pt x="286600" y="1184173"/>
                  </a:lnTo>
                  <a:lnTo>
                    <a:pt x="285305" y="1137170"/>
                  </a:lnTo>
                  <a:lnTo>
                    <a:pt x="286918" y="1084897"/>
                  </a:lnTo>
                  <a:lnTo>
                    <a:pt x="291719" y="1033462"/>
                  </a:lnTo>
                  <a:lnTo>
                    <a:pt x="299580" y="982929"/>
                  </a:lnTo>
                  <a:lnTo>
                    <a:pt x="310413" y="933411"/>
                  </a:lnTo>
                  <a:lnTo>
                    <a:pt x="324116" y="884986"/>
                  </a:lnTo>
                  <a:lnTo>
                    <a:pt x="340588" y="837742"/>
                  </a:lnTo>
                  <a:lnTo>
                    <a:pt x="359740" y="791743"/>
                  </a:lnTo>
                  <a:lnTo>
                    <a:pt x="332981" y="756500"/>
                  </a:lnTo>
                  <a:lnTo>
                    <a:pt x="301777" y="716394"/>
                  </a:lnTo>
                  <a:lnTo>
                    <a:pt x="268274" y="674751"/>
                  </a:lnTo>
                  <a:lnTo>
                    <a:pt x="234607" y="634847"/>
                  </a:lnTo>
                  <a:lnTo>
                    <a:pt x="202907" y="600011"/>
                  </a:lnTo>
                  <a:lnTo>
                    <a:pt x="175323" y="573532"/>
                  </a:lnTo>
                  <a:lnTo>
                    <a:pt x="160540" y="560908"/>
                  </a:lnTo>
                  <a:lnTo>
                    <a:pt x="135966" y="603758"/>
                  </a:lnTo>
                  <a:lnTo>
                    <a:pt x="113245" y="647712"/>
                  </a:lnTo>
                  <a:lnTo>
                    <a:pt x="92443" y="692734"/>
                  </a:lnTo>
                  <a:lnTo>
                    <a:pt x="73609" y="738759"/>
                  </a:lnTo>
                  <a:lnTo>
                    <a:pt x="56781" y="785736"/>
                  </a:lnTo>
                  <a:lnTo>
                    <a:pt x="42037" y="833628"/>
                  </a:lnTo>
                  <a:lnTo>
                    <a:pt x="29413" y="882383"/>
                  </a:lnTo>
                  <a:lnTo>
                    <a:pt x="18961" y="931926"/>
                  </a:lnTo>
                  <a:lnTo>
                    <a:pt x="10744" y="982243"/>
                  </a:lnTo>
                  <a:lnTo>
                    <a:pt x="4813" y="1033246"/>
                  </a:lnTo>
                  <a:lnTo>
                    <a:pt x="1206" y="1084910"/>
                  </a:lnTo>
                  <a:lnTo>
                    <a:pt x="0" y="1137170"/>
                  </a:lnTo>
                  <a:lnTo>
                    <a:pt x="1016" y="1185176"/>
                  </a:lnTo>
                  <a:lnTo>
                    <a:pt x="4051" y="1232674"/>
                  </a:lnTo>
                  <a:lnTo>
                    <a:pt x="9067" y="1279626"/>
                  </a:lnTo>
                  <a:lnTo>
                    <a:pt x="16014" y="1325994"/>
                  </a:lnTo>
                  <a:lnTo>
                    <a:pt x="24841" y="1371752"/>
                  </a:lnTo>
                  <a:lnTo>
                    <a:pt x="35534" y="1416850"/>
                  </a:lnTo>
                  <a:lnTo>
                    <a:pt x="48031" y="1461236"/>
                  </a:lnTo>
                  <a:lnTo>
                    <a:pt x="62306" y="1504899"/>
                  </a:lnTo>
                  <a:lnTo>
                    <a:pt x="78295" y="1547774"/>
                  </a:lnTo>
                  <a:lnTo>
                    <a:pt x="95986" y="1589824"/>
                  </a:lnTo>
                  <a:lnTo>
                    <a:pt x="115328" y="1631022"/>
                  </a:lnTo>
                  <a:lnTo>
                    <a:pt x="136283" y="1671320"/>
                  </a:lnTo>
                  <a:lnTo>
                    <a:pt x="158788" y="1710677"/>
                  </a:lnTo>
                  <a:lnTo>
                    <a:pt x="182829" y="1749069"/>
                  </a:lnTo>
                  <a:lnTo>
                    <a:pt x="208368" y="1786432"/>
                  </a:lnTo>
                  <a:lnTo>
                    <a:pt x="235343" y="1822729"/>
                  </a:lnTo>
                  <a:lnTo>
                    <a:pt x="263715" y="1857946"/>
                  </a:lnTo>
                  <a:lnTo>
                    <a:pt x="293458" y="1892007"/>
                  </a:lnTo>
                  <a:lnTo>
                    <a:pt x="324535" y="1924913"/>
                  </a:lnTo>
                  <a:lnTo>
                    <a:pt x="356882" y="1956587"/>
                  </a:lnTo>
                  <a:lnTo>
                    <a:pt x="390474" y="1987003"/>
                  </a:lnTo>
                  <a:lnTo>
                    <a:pt x="425272" y="2016125"/>
                  </a:lnTo>
                  <a:lnTo>
                    <a:pt x="461238" y="2043912"/>
                  </a:lnTo>
                  <a:lnTo>
                    <a:pt x="498309" y="2070328"/>
                  </a:lnTo>
                  <a:lnTo>
                    <a:pt x="536473" y="2095322"/>
                  </a:lnTo>
                  <a:lnTo>
                    <a:pt x="575678" y="2118868"/>
                  </a:lnTo>
                  <a:lnTo>
                    <a:pt x="615873" y="2140915"/>
                  </a:lnTo>
                  <a:lnTo>
                    <a:pt x="657034" y="2161425"/>
                  </a:lnTo>
                  <a:lnTo>
                    <a:pt x="699109" y="2180361"/>
                  </a:lnTo>
                  <a:lnTo>
                    <a:pt x="742061" y="2197684"/>
                  </a:lnTo>
                  <a:lnTo>
                    <a:pt x="785850" y="2213343"/>
                  </a:lnTo>
                  <a:lnTo>
                    <a:pt x="830440" y="2227313"/>
                  </a:lnTo>
                  <a:lnTo>
                    <a:pt x="875779" y="2239556"/>
                  </a:lnTo>
                  <a:lnTo>
                    <a:pt x="921829" y="2250021"/>
                  </a:lnTo>
                  <a:lnTo>
                    <a:pt x="968565" y="2258669"/>
                  </a:lnTo>
                  <a:lnTo>
                    <a:pt x="1015923" y="2265476"/>
                  </a:lnTo>
                  <a:lnTo>
                    <a:pt x="1063879" y="2270379"/>
                  </a:lnTo>
                  <a:lnTo>
                    <a:pt x="1112393" y="2273350"/>
                  </a:lnTo>
                  <a:lnTo>
                    <a:pt x="1161415" y="2274341"/>
                  </a:lnTo>
                  <a:lnTo>
                    <a:pt x="2370899" y="2274341"/>
                  </a:lnTo>
                  <a:lnTo>
                    <a:pt x="2424493" y="2273147"/>
                  </a:lnTo>
                  <a:lnTo>
                    <a:pt x="2477490" y="2269604"/>
                  </a:lnTo>
                  <a:lnTo>
                    <a:pt x="2529802" y="2263737"/>
                  </a:lnTo>
                  <a:lnTo>
                    <a:pt x="2581389" y="2255634"/>
                  </a:lnTo>
                  <a:lnTo>
                    <a:pt x="2632214" y="2245322"/>
                  </a:lnTo>
                  <a:lnTo>
                    <a:pt x="2682189" y="2232863"/>
                  </a:lnTo>
                  <a:lnTo>
                    <a:pt x="2731300" y="2218296"/>
                  </a:lnTo>
                  <a:lnTo>
                    <a:pt x="2779458" y="2201697"/>
                  </a:lnTo>
                  <a:lnTo>
                    <a:pt x="2826639" y="2183104"/>
                  </a:lnTo>
                  <a:lnTo>
                    <a:pt x="2872778" y="2162568"/>
                  </a:lnTo>
                  <a:lnTo>
                    <a:pt x="2917812" y="2140153"/>
                  </a:lnTo>
                  <a:lnTo>
                    <a:pt x="2961703" y="2115896"/>
                  </a:lnTo>
                  <a:lnTo>
                    <a:pt x="3004401" y="2089861"/>
                  </a:lnTo>
                  <a:lnTo>
                    <a:pt x="3045841" y="2062086"/>
                  </a:lnTo>
                  <a:close/>
                </a:path>
                <a:path w="3532504" h="2274570">
                  <a:moveTo>
                    <a:pt x="3532378" y="1137170"/>
                  </a:moveTo>
                  <a:lnTo>
                    <a:pt x="3531349" y="1089177"/>
                  </a:lnTo>
                  <a:lnTo>
                    <a:pt x="3528314" y="1041679"/>
                  </a:lnTo>
                  <a:lnTo>
                    <a:pt x="3523310" y="994727"/>
                  </a:lnTo>
                  <a:lnTo>
                    <a:pt x="3516363" y="948359"/>
                  </a:lnTo>
                  <a:lnTo>
                    <a:pt x="3507524" y="902601"/>
                  </a:lnTo>
                  <a:lnTo>
                    <a:pt x="3496843" y="857504"/>
                  </a:lnTo>
                  <a:lnTo>
                    <a:pt x="3484334" y="813117"/>
                  </a:lnTo>
                  <a:lnTo>
                    <a:pt x="3470071" y="769454"/>
                  </a:lnTo>
                  <a:lnTo>
                    <a:pt x="3454069" y="726579"/>
                  </a:lnTo>
                  <a:lnTo>
                    <a:pt x="3436378" y="684530"/>
                  </a:lnTo>
                  <a:lnTo>
                    <a:pt x="3417036" y="643331"/>
                  </a:lnTo>
                  <a:lnTo>
                    <a:pt x="3396094" y="603034"/>
                  </a:lnTo>
                  <a:lnTo>
                    <a:pt x="3373577" y="563676"/>
                  </a:lnTo>
                  <a:lnTo>
                    <a:pt x="3349523" y="525284"/>
                  </a:lnTo>
                  <a:lnTo>
                    <a:pt x="3323996" y="487921"/>
                  </a:lnTo>
                  <a:lnTo>
                    <a:pt x="3297021" y="451624"/>
                  </a:lnTo>
                  <a:lnTo>
                    <a:pt x="3268637" y="416407"/>
                  </a:lnTo>
                  <a:lnTo>
                    <a:pt x="3238893" y="382346"/>
                  </a:lnTo>
                  <a:lnTo>
                    <a:pt x="3207829" y="349440"/>
                  </a:lnTo>
                  <a:lnTo>
                    <a:pt x="3175470" y="317766"/>
                  </a:lnTo>
                  <a:lnTo>
                    <a:pt x="3141878" y="287350"/>
                  </a:lnTo>
                  <a:lnTo>
                    <a:pt x="3107080" y="258229"/>
                  </a:lnTo>
                  <a:lnTo>
                    <a:pt x="3071114" y="230441"/>
                  </a:lnTo>
                  <a:lnTo>
                    <a:pt x="3034030" y="204025"/>
                  </a:lnTo>
                  <a:lnTo>
                    <a:pt x="2995866" y="179031"/>
                  </a:lnTo>
                  <a:lnTo>
                    <a:pt x="2956661" y="155486"/>
                  </a:lnTo>
                  <a:lnTo>
                    <a:pt x="2916466" y="133438"/>
                  </a:lnTo>
                  <a:lnTo>
                    <a:pt x="2875305" y="112928"/>
                  </a:lnTo>
                  <a:lnTo>
                    <a:pt x="2833230" y="93992"/>
                  </a:lnTo>
                  <a:lnTo>
                    <a:pt x="2790266" y="76669"/>
                  </a:lnTo>
                  <a:lnTo>
                    <a:pt x="2746476" y="61010"/>
                  </a:lnTo>
                  <a:lnTo>
                    <a:pt x="2701887" y="47040"/>
                  </a:lnTo>
                  <a:lnTo>
                    <a:pt x="2656548" y="34798"/>
                  </a:lnTo>
                  <a:lnTo>
                    <a:pt x="2610485" y="24333"/>
                  </a:lnTo>
                  <a:lnTo>
                    <a:pt x="2563761" y="15684"/>
                  </a:lnTo>
                  <a:lnTo>
                    <a:pt x="2516390" y="8877"/>
                  </a:lnTo>
                  <a:lnTo>
                    <a:pt x="2468422" y="3975"/>
                  </a:lnTo>
                  <a:lnTo>
                    <a:pt x="2419921" y="1003"/>
                  </a:lnTo>
                  <a:lnTo>
                    <a:pt x="2370899" y="0"/>
                  </a:lnTo>
                  <a:lnTo>
                    <a:pt x="1161415" y="0"/>
                  </a:lnTo>
                  <a:lnTo>
                    <a:pt x="1108684" y="1168"/>
                  </a:lnTo>
                  <a:lnTo>
                    <a:pt x="1056551" y="4597"/>
                  </a:lnTo>
                  <a:lnTo>
                    <a:pt x="1005065" y="10274"/>
                  </a:lnTo>
                  <a:lnTo>
                    <a:pt x="954290" y="18135"/>
                  </a:lnTo>
                  <a:lnTo>
                    <a:pt x="904252" y="28117"/>
                  </a:lnTo>
                  <a:lnTo>
                    <a:pt x="855002" y="40182"/>
                  </a:lnTo>
                  <a:lnTo>
                    <a:pt x="806615" y="54292"/>
                  </a:lnTo>
                  <a:lnTo>
                    <a:pt x="759129" y="70383"/>
                  </a:lnTo>
                  <a:lnTo>
                    <a:pt x="712584" y="88404"/>
                  </a:lnTo>
                  <a:lnTo>
                    <a:pt x="667042" y="108305"/>
                  </a:lnTo>
                  <a:lnTo>
                    <a:pt x="622554" y="130048"/>
                  </a:lnTo>
                  <a:lnTo>
                    <a:pt x="579170" y="153568"/>
                  </a:lnTo>
                  <a:lnTo>
                    <a:pt x="536930" y="178828"/>
                  </a:lnTo>
                  <a:lnTo>
                    <a:pt x="495896" y="205778"/>
                  </a:lnTo>
                  <a:lnTo>
                    <a:pt x="456120" y="234353"/>
                  </a:lnTo>
                  <a:lnTo>
                    <a:pt x="417639" y="264515"/>
                  </a:lnTo>
                  <a:lnTo>
                    <a:pt x="448538" y="295021"/>
                  </a:lnTo>
                  <a:lnTo>
                    <a:pt x="483222" y="329895"/>
                  </a:lnTo>
                  <a:lnTo>
                    <a:pt x="518363" y="366204"/>
                  </a:lnTo>
                  <a:lnTo>
                    <a:pt x="550608" y="400977"/>
                  </a:lnTo>
                  <a:lnTo>
                    <a:pt x="576668" y="431279"/>
                  </a:lnTo>
                  <a:lnTo>
                    <a:pt x="601548" y="463702"/>
                  </a:lnTo>
                  <a:lnTo>
                    <a:pt x="607987" y="472782"/>
                  </a:lnTo>
                  <a:lnTo>
                    <a:pt x="646595" y="443598"/>
                  </a:lnTo>
                  <a:lnTo>
                    <a:pt x="686841" y="416509"/>
                  </a:lnTo>
                  <a:lnTo>
                    <a:pt x="728662" y="391604"/>
                  </a:lnTo>
                  <a:lnTo>
                    <a:pt x="771969" y="368960"/>
                  </a:lnTo>
                  <a:lnTo>
                    <a:pt x="816660" y="348653"/>
                  </a:lnTo>
                  <a:lnTo>
                    <a:pt x="862672" y="330784"/>
                  </a:lnTo>
                  <a:lnTo>
                    <a:pt x="909891" y="315429"/>
                  </a:lnTo>
                  <a:lnTo>
                    <a:pt x="958265" y="302679"/>
                  </a:lnTo>
                  <a:lnTo>
                    <a:pt x="1007681" y="292608"/>
                  </a:lnTo>
                  <a:lnTo>
                    <a:pt x="1058075" y="285318"/>
                  </a:lnTo>
                  <a:lnTo>
                    <a:pt x="1109345" y="280873"/>
                  </a:lnTo>
                  <a:lnTo>
                    <a:pt x="1161415" y="279374"/>
                  </a:lnTo>
                  <a:lnTo>
                    <a:pt x="2370899" y="279374"/>
                  </a:lnTo>
                  <a:lnTo>
                    <a:pt x="2418892" y="280657"/>
                  </a:lnTo>
                  <a:lnTo>
                    <a:pt x="2466225" y="284429"/>
                  </a:lnTo>
                  <a:lnTo>
                    <a:pt x="2512822" y="290626"/>
                  </a:lnTo>
                  <a:lnTo>
                    <a:pt x="2558618" y="299199"/>
                  </a:lnTo>
                  <a:lnTo>
                    <a:pt x="2603538" y="310070"/>
                  </a:lnTo>
                  <a:lnTo>
                    <a:pt x="2647531" y="323189"/>
                  </a:lnTo>
                  <a:lnTo>
                    <a:pt x="2690507" y="338467"/>
                  </a:lnTo>
                  <a:lnTo>
                    <a:pt x="2732430" y="355841"/>
                  </a:lnTo>
                  <a:lnTo>
                    <a:pt x="2773197" y="375272"/>
                  </a:lnTo>
                  <a:lnTo>
                    <a:pt x="2812758" y="396659"/>
                  </a:lnTo>
                  <a:lnTo>
                    <a:pt x="2851061" y="419963"/>
                  </a:lnTo>
                  <a:lnTo>
                    <a:pt x="2888005" y="445096"/>
                  </a:lnTo>
                  <a:lnTo>
                    <a:pt x="2923552" y="472020"/>
                  </a:lnTo>
                  <a:lnTo>
                    <a:pt x="2957614" y="500634"/>
                  </a:lnTo>
                  <a:lnTo>
                    <a:pt x="2990151" y="530898"/>
                  </a:lnTo>
                  <a:lnTo>
                    <a:pt x="3021063" y="562749"/>
                  </a:lnTo>
                  <a:lnTo>
                    <a:pt x="3050298" y="596099"/>
                  </a:lnTo>
                  <a:lnTo>
                    <a:pt x="3077794" y="630897"/>
                  </a:lnTo>
                  <a:lnTo>
                    <a:pt x="3103473" y="667080"/>
                  </a:lnTo>
                  <a:lnTo>
                    <a:pt x="3127273" y="704557"/>
                  </a:lnTo>
                  <a:lnTo>
                    <a:pt x="3149117" y="743305"/>
                  </a:lnTo>
                  <a:lnTo>
                    <a:pt x="3168954" y="783221"/>
                  </a:lnTo>
                  <a:lnTo>
                    <a:pt x="3186709" y="824255"/>
                  </a:lnTo>
                  <a:lnTo>
                    <a:pt x="3202317" y="866330"/>
                  </a:lnTo>
                  <a:lnTo>
                    <a:pt x="3215716" y="909396"/>
                  </a:lnTo>
                  <a:lnTo>
                    <a:pt x="3226816" y="953389"/>
                  </a:lnTo>
                  <a:lnTo>
                    <a:pt x="3235579" y="998220"/>
                  </a:lnTo>
                  <a:lnTo>
                    <a:pt x="3241916" y="1043838"/>
                  </a:lnTo>
                  <a:lnTo>
                    <a:pt x="3245764" y="1090180"/>
                  </a:lnTo>
                  <a:lnTo>
                    <a:pt x="3247072" y="1137170"/>
                  </a:lnTo>
                  <a:lnTo>
                    <a:pt x="3245408" y="1190167"/>
                  </a:lnTo>
                  <a:lnTo>
                    <a:pt x="3240506" y="1242314"/>
                  </a:lnTo>
                  <a:lnTo>
                    <a:pt x="3232442" y="1293520"/>
                  </a:lnTo>
                  <a:lnTo>
                    <a:pt x="3221329" y="1343685"/>
                  </a:lnTo>
                  <a:lnTo>
                    <a:pt x="3207270" y="1392732"/>
                  </a:lnTo>
                  <a:lnTo>
                    <a:pt x="3190354" y="1440548"/>
                  </a:lnTo>
                  <a:lnTo>
                    <a:pt x="3170694" y="1487043"/>
                  </a:lnTo>
                  <a:lnTo>
                    <a:pt x="3148368" y="1532140"/>
                  </a:lnTo>
                  <a:lnTo>
                    <a:pt x="3123501" y="1575714"/>
                  </a:lnTo>
                  <a:lnTo>
                    <a:pt x="3155772" y="1614678"/>
                  </a:lnTo>
                  <a:lnTo>
                    <a:pt x="3190265" y="1654975"/>
                  </a:lnTo>
                  <a:lnTo>
                    <a:pt x="3224796" y="1693443"/>
                  </a:lnTo>
                  <a:lnTo>
                    <a:pt x="3257194" y="1726946"/>
                  </a:lnTo>
                  <a:lnTo>
                    <a:pt x="3325304" y="1784502"/>
                  </a:lnTo>
                  <a:lnTo>
                    <a:pt x="3352419" y="1744510"/>
                  </a:lnTo>
                  <a:lnTo>
                    <a:pt x="3377831" y="1703374"/>
                  </a:lnTo>
                  <a:lnTo>
                    <a:pt x="3401517" y="1661121"/>
                  </a:lnTo>
                  <a:lnTo>
                    <a:pt x="3423386" y="1617814"/>
                  </a:lnTo>
                  <a:lnTo>
                    <a:pt x="3443427" y="1573491"/>
                  </a:lnTo>
                  <a:lnTo>
                    <a:pt x="3461562" y="1528216"/>
                  </a:lnTo>
                  <a:lnTo>
                    <a:pt x="3477742" y="1482026"/>
                  </a:lnTo>
                  <a:lnTo>
                    <a:pt x="3491941" y="1434973"/>
                  </a:lnTo>
                  <a:lnTo>
                    <a:pt x="3504082" y="1387106"/>
                  </a:lnTo>
                  <a:lnTo>
                    <a:pt x="3514140" y="1338465"/>
                  </a:lnTo>
                  <a:lnTo>
                    <a:pt x="3522040" y="1289100"/>
                  </a:lnTo>
                  <a:lnTo>
                    <a:pt x="3527742" y="1239062"/>
                  </a:lnTo>
                  <a:lnTo>
                    <a:pt x="3531209" y="1188415"/>
                  </a:lnTo>
                  <a:lnTo>
                    <a:pt x="3532378" y="1137170"/>
                  </a:lnTo>
                  <a:close/>
                </a:path>
              </a:pathLst>
            </a:custGeom>
            <a:solidFill>
              <a:srgbClr val="FF9800">
                <a:alpha val="9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16153" y="5077561"/>
              <a:ext cx="791845" cy="673100"/>
            </a:xfrm>
            <a:custGeom>
              <a:avLst/>
              <a:gdLst/>
              <a:ahLst/>
              <a:cxnLst/>
              <a:rect l="l" t="t" r="r" b="b"/>
              <a:pathLst>
                <a:path w="791845" h="673100">
                  <a:moveTo>
                    <a:pt x="632587" y="666750"/>
                  </a:moveTo>
                  <a:lnTo>
                    <a:pt x="632523" y="654050"/>
                  </a:lnTo>
                  <a:lnTo>
                    <a:pt x="632079" y="650240"/>
                  </a:lnTo>
                  <a:lnTo>
                    <a:pt x="631698" y="646430"/>
                  </a:lnTo>
                  <a:lnTo>
                    <a:pt x="630720" y="641350"/>
                  </a:lnTo>
                  <a:lnTo>
                    <a:pt x="627545" y="624840"/>
                  </a:lnTo>
                  <a:lnTo>
                    <a:pt x="620141" y="604520"/>
                  </a:lnTo>
                  <a:lnTo>
                    <a:pt x="609371" y="585470"/>
                  </a:lnTo>
                  <a:lnTo>
                    <a:pt x="598932" y="572452"/>
                  </a:lnTo>
                  <a:lnTo>
                    <a:pt x="598932" y="641350"/>
                  </a:lnTo>
                  <a:lnTo>
                    <a:pt x="33464" y="641350"/>
                  </a:lnTo>
                  <a:lnTo>
                    <a:pt x="34861" y="636270"/>
                  </a:lnTo>
                  <a:lnTo>
                    <a:pt x="35941" y="631190"/>
                  </a:lnTo>
                  <a:lnTo>
                    <a:pt x="37528" y="627380"/>
                  </a:lnTo>
                  <a:lnTo>
                    <a:pt x="69126" y="581660"/>
                  </a:lnTo>
                  <a:lnTo>
                    <a:pt x="116065" y="552450"/>
                  </a:lnTo>
                  <a:lnTo>
                    <a:pt x="149161" y="538480"/>
                  </a:lnTo>
                  <a:lnTo>
                    <a:pt x="194462" y="519430"/>
                  </a:lnTo>
                  <a:lnTo>
                    <a:pt x="227876" y="500380"/>
                  </a:lnTo>
                  <a:lnTo>
                    <a:pt x="252577" y="468630"/>
                  </a:lnTo>
                  <a:lnTo>
                    <a:pt x="255993" y="436880"/>
                  </a:lnTo>
                  <a:lnTo>
                    <a:pt x="256387" y="410210"/>
                  </a:lnTo>
                  <a:lnTo>
                    <a:pt x="256794" y="389890"/>
                  </a:lnTo>
                  <a:lnTo>
                    <a:pt x="254254" y="384810"/>
                  </a:lnTo>
                  <a:lnTo>
                    <a:pt x="248475" y="379730"/>
                  </a:lnTo>
                  <a:lnTo>
                    <a:pt x="245237" y="377190"/>
                  </a:lnTo>
                  <a:lnTo>
                    <a:pt x="242570" y="373380"/>
                  </a:lnTo>
                  <a:lnTo>
                    <a:pt x="222605" y="330200"/>
                  </a:lnTo>
                  <a:lnTo>
                    <a:pt x="218948" y="308610"/>
                  </a:lnTo>
                  <a:lnTo>
                    <a:pt x="214312" y="302260"/>
                  </a:lnTo>
                  <a:lnTo>
                    <a:pt x="207708" y="300990"/>
                  </a:lnTo>
                  <a:lnTo>
                    <a:pt x="203390" y="300990"/>
                  </a:lnTo>
                  <a:lnTo>
                    <a:pt x="200914" y="298450"/>
                  </a:lnTo>
                  <a:lnTo>
                    <a:pt x="191706" y="260350"/>
                  </a:lnTo>
                  <a:lnTo>
                    <a:pt x="193675" y="255270"/>
                  </a:lnTo>
                  <a:lnTo>
                    <a:pt x="204152" y="247650"/>
                  </a:lnTo>
                  <a:lnTo>
                    <a:pt x="205422" y="241300"/>
                  </a:lnTo>
                  <a:lnTo>
                    <a:pt x="203708" y="233680"/>
                  </a:lnTo>
                  <a:lnTo>
                    <a:pt x="199707" y="217170"/>
                  </a:lnTo>
                  <a:lnTo>
                    <a:pt x="196316" y="200660"/>
                  </a:lnTo>
                  <a:lnTo>
                    <a:pt x="193713" y="184150"/>
                  </a:lnTo>
                  <a:lnTo>
                    <a:pt x="192087" y="166370"/>
                  </a:lnTo>
                  <a:lnTo>
                    <a:pt x="191477" y="146050"/>
                  </a:lnTo>
                  <a:lnTo>
                    <a:pt x="192798" y="125730"/>
                  </a:lnTo>
                  <a:lnTo>
                    <a:pt x="204089" y="86360"/>
                  </a:lnTo>
                  <a:lnTo>
                    <a:pt x="243001" y="46990"/>
                  </a:lnTo>
                  <a:lnTo>
                    <a:pt x="282778" y="34290"/>
                  </a:lnTo>
                  <a:lnTo>
                    <a:pt x="304825" y="31750"/>
                  </a:lnTo>
                  <a:lnTo>
                    <a:pt x="327012" y="31750"/>
                  </a:lnTo>
                  <a:lnTo>
                    <a:pt x="369760" y="45720"/>
                  </a:lnTo>
                  <a:lnTo>
                    <a:pt x="377063" y="55880"/>
                  </a:lnTo>
                  <a:lnTo>
                    <a:pt x="381762" y="58420"/>
                  </a:lnTo>
                  <a:lnTo>
                    <a:pt x="385572" y="58420"/>
                  </a:lnTo>
                  <a:lnTo>
                    <a:pt x="407416" y="64770"/>
                  </a:lnTo>
                  <a:lnTo>
                    <a:pt x="434733" y="92710"/>
                  </a:lnTo>
                  <a:lnTo>
                    <a:pt x="444385" y="146050"/>
                  </a:lnTo>
                  <a:lnTo>
                    <a:pt x="443687" y="161290"/>
                  </a:lnTo>
                  <a:lnTo>
                    <a:pt x="436829" y="205740"/>
                  </a:lnTo>
                  <a:lnTo>
                    <a:pt x="427101" y="240030"/>
                  </a:lnTo>
                  <a:lnTo>
                    <a:pt x="428180" y="246380"/>
                  </a:lnTo>
                  <a:lnTo>
                    <a:pt x="433387" y="250190"/>
                  </a:lnTo>
                  <a:lnTo>
                    <a:pt x="439674" y="255270"/>
                  </a:lnTo>
                  <a:lnTo>
                    <a:pt x="441769" y="261620"/>
                  </a:lnTo>
                  <a:lnTo>
                    <a:pt x="440499" y="269240"/>
                  </a:lnTo>
                  <a:lnTo>
                    <a:pt x="416941" y="303530"/>
                  </a:lnTo>
                  <a:lnTo>
                    <a:pt x="413512" y="308610"/>
                  </a:lnTo>
                  <a:lnTo>
                    <a:pt x="399173" y="359410"/>
                  </a:lnTo>
                  <a:lnTo>
                    <a:pt x="386334" y="378460"/>
                  </a:lnTo>
                  <a:lnTo>
                    <a:pt x="383286" y="381000"/>
                  </a:lnTo>
                  <a:lnTo>
                    <a:pt x="379793" y="384810"/>
                  </a:lnTo>
                  <a:lnTo>
                    <a:pt x="377063" y="388620"/>
                  </a:lnTo>
                  <a:lnTo>
                    <a:pt x="377126" y="392430"/>
                  </a:lnTo>
                  <a:lnTo>
                    <a:pt x="377431" y="424180"/>
                  </a:lnTo>
                  <a:lnTo>
                    <a:pt x="380301" y="468630"/>
                  </a:lnTo>
                  <a:lnTo>
                    <a:pt x="403860" y="499110"/>
                  </a:lnTo>
                  <a:lnTo>
                    <a:pt x="438150" y="519430"/>
                  </a:lnTo>
                  <a:lnTo>
                    <a:pt x="482815" y="537210"/>
                  </a:lnTo>
                  <a:lnTo>
                    <a:pt x="497713" y="543560"/>
                  </a:lnTo>
                  <a:lnTo>
                    <a:pt x="538924" y="563880"/>
                  </a:lnTo>
                  <a:lnTo>
                    <a:pt x="582523" y="601980"/>
                  </a:lnTo>
                  <a:lnTo>
                    <a:pt x="598932" y="641350"/>
                  </a:lnTo>
                  <a:lnTo>
                    <a:pt x="598932" y="572452"/>
                  </a:lnTo>
                  <a:lnTo>
                    <a:pt x="566305" y="543560"/>
                  </a:lnTo>
                  <a:lnTo>
                    <a:pt x="533400" y="525780"/>
                  </a:lnTo>
                  <a:lnTo>
                    <a:pt x="514807" y="516890"/>
                  </a:lnTo>
                  <a:lnTo>
                    <a:pt x="458660" y="494030"/>
                  </a:lnTo>
                  <a:lnTo>
                    <a:pt x="419100" y="469900"/>
                  </a:lnTo>
                  <a:lnTo>
                    <a:pt x="409003" y="436880"/>
                  </a:lnTo>
                  <a:lnTo>
                    <a:pt x="408901" y="429260"/>
                  </a:lnTo>
                  <a:lnTo>
                    <a:pt x="408368" y="403860"/>
                  </a:lnTo>
                  <a:lnTo>
                    <a:pt x="410019" y="400050"/>
                  </a:lnTo>
                  <a:lnTo>
                    <a:pt x="413131" y="396240"/>
                  </a:lnTo>
                  <a:lnTo>
                    <a:pt x="423037" y="381000"/>
                  </a:lnTo>
                  <a:lnTo>
                    <a:pt x="430936" y="365760"/>
                  </a:lnTo>
                  <a:lnTo>
                    <a:pt x="437134" y="349250"/>
                  </a:lnTo>
                  <a:lnTo>
                    <a:pt x="441896" y="332740"/>
                  </a:lnTo>
                  <a:lnTo>
                    <a:pt x="442531" y="330200"/>
                  </a:lnTo>
                  <a:lnTo>
                    <a:pt x="443738" y="327660"/>
                  </a:lnTo>
                  <a:lnTo>
                    <a:pt x="469468" y="288290"/>
                  </a:lnTo>
                  <a:lnTo>
                    <a:pt x="472389" y="266700"/>
                  </a:lnTo>
                  <a:lnTo>
                    <a:pt x="471500" y="255270"/>
                  </a:lnTo>
                  <a:lnTo>
                    <a:pt x="468490" y="245110"/>
                  </a:lnTo>
                  <a:lnTo>
                    <a:pt x="463105" y="236220"/>
                  </a:lnTo>
                  <a:lnTo>
                    <a:pt x="462407" y="234950"/>
                  </a:lnTo>
                  <a:lnTo>
                    <a:pt x="462724" y="232410"/>
                  </a:lnTo>
                  <a:lnTo>
                    <a:pt x="468134" y="208280"/>
                  </a:lnTo>
                  <a:lnTo>
                    <a:pt x="470560" y="196850"/>
                  </a:lnTo>
                  <a:lnTo>
                    <a:pt x="472630" y="185420"/>
                  </a:lnTo>
                  <a:lnTo>
                    <a:pt x="475094" y="166370"/>
                  </a:lnTo>
                  <a:lnTo>
                    <a:pt x="476059" y="146050"/>
                  </a:lnTo>
                  <a:lnTo>
                    <a:pt x="475183" y="127000"/>
                  </a:lnTo>
                  <a:lnTo>
                    <a:pt x="462889" y="78740"/>
                  </a:lnTo>
                  <a:lnTo>
                    <a:pt x="426923" y="39370"/>
                  </a:lnTo>
                  <a:lnTo>
                    <a:pt x="406095" y="31750"/>
                  </a:lnTo>
                  <a:lnTo>
                    <a:pt x="399161" y="29210"/>
                  </a:lnTo>
                  <a:lnTo>
                    <a:pt x="397637" y="29210"/>
                  </a:lnTo>
                  <a:lnTo>
                    <a:pt x="396176" y="27940"/>
                  </a:lnTo>
                  <a:lnTo>
                    <a:pt x="394843" y="26670"/>
                  </a:lnTo>
                  <a:lnTo>
                    <a:pt x="389128" y="22860"/>
                  </a:lnTo>
                  <a:lnTo>
                    <a:pt x="350875" y="2540"/>
                  </a:lnTo>
                  <a:lnTo>
                    <a:pt x="322326" y="0"/>
                  </a:lnTo>
                  <a:lnTo>
                    <a:pt x="303072" y="0"/>
                  </a:lnTo>
                  <a:lnTo>
                    <a:pt x="265252" y="5080"/>
                  </a:lnTo>
                  <a:lnTo>
                    <a:pt x="221119" y="22860"/>
                  </a:lnTo>
                  <a:lnTo>
                    <a:pt x="182626" y="59690"/>
                  </a:lnTo>
                  <a:lnTo>
                    <a:pt x="164477" y="102870"/>
                  </a:lnTo>
                  <a:lnTo>
                    <a:pt x="159791" y="140970"/>
                  </a:lnTo>
                  <a:lnTo>
                    <a:pt x="159905" y="161290"/>
                  </a:lnTo>
                  <a:lnTo>
                    <a:pt x="166230" y="213360"/>
                  </a:lnTo>
                  <a:lnTo>
                    <a:pt x="170307" y="232410"/>
                  </a:lnTo>
                  <a:lnTo>
                    <a:pt x="169735" y="234950"/>
                  </a:lnTo>
                  <a:lnTo>
                    <a:pt x="168592" y="237490"/>
                  </a:lnTo>
                  <a:lnTo>
                    <a:pt x="165227" y="242570"/>
                  </a:lnTo>
                  <a:lnTo>
                    <a:pt x="162661" y="248920"/>
                  </a:lnTo>
                  <a:lnTo>
                    <a:pt x="160947" y="255270"/>
                  </a:lnTo>
                  <a:lnTo>
                    <a:pt x="160350" y="260350"/>
                  </a:lnTo>
                  <a:lnTo>
                    <a:pt x="160312" y="265430"/>
                  </a:lnTo>
                  <a:lnTo>
                    <a:pt x="160616" y="275590"/>
                  </a:lnTo>
                  <a:lnTo>
                    <a:pt x="172656" y="312420"/>
                  </a:lnTo>
                  <a:lnTo>
                    <a:pt x="189992" y="330200"/>
                  </a:lnTo>
                  <a:lnTo>
                    <a:pt x="190690" y="332740"/>
                  </a:lnTo>
                  <a:lnTo>
                    <a:pt x="195999" y="350520"/>
                  </a:lnTo>
                  <a:lnTo>
                    <a:pt x="202933" y="368300"/>
                  </a:lnTo>
                  <a:lnTo>
                    <a:pt x="211861" y="384810"/>
                  </a:lnTo>
                  <a:lnTo>
                    <a:pt x="224091" y="401320"/>
                  </a:lnTo>
                  <a:lnTo>
                    <a:pt x="224599" y="402590"/>
                  </a:lnTo>
                  <a:lnTo>
                    <a:pt x="224536" y="405130"/>
                  </a:lnTo>
                  <a:lnTo>
                    <a:pt x="224421" y="419100"/>
                  </a:lnTo>
                  <a:lnTo>
                    <a:pt x="224332" y="426720"/>
                  </a:lnTo>
                  <a:lnTo>
                    <a:pt x="217182" y="467360"/>
                  </a:lnTo>
                  <a:lnTo>
                    <a:pt x="209931" y="473710"/>
                  </a:lnTo>
                  <a:lnTo>
                    <a:pt x="207391" y="476250"/>
                  </a:lnTo>
                  <a:lnTo>
                    <a:pt x="204724" y="477520"/>
                  </a:lnTo>
                  <a:lnTo>
                    <a:pt x="193459" y="485140"/>
                  </a:lnTo>
                  <a:lnTo>
                    <a:pt x="181648" y="491490"/>
                  </a:lnTo>
                  <a:lnTo>
                    <a:pt x="85661" y="532130"/>
                  </a:lnTo>
                  <a:lnTo>
                    <a:pt x="45923" y="558800"/>
                  </a:lnTo>
                  <a:lnTo>
                    <a:pt x="11887" y="605790"/>
                  </a:lnTo>
                  <a:lnTo>
                    <a:pt x="952" y="645160"/>
                  </a:lnTo>
                  <a:lnTo>
                    <a:pt x="254" y="651510"/>
                  </a:lnTo>
                  <a:lnTo>
                    <a:pt x="0" y="654050"/>
                  </a:lnTo>
                  <a:lnTo>
                    <a:pt x="660" y="662940"/>
                  </a:lnTo>
                  <a:lnTo>
                    <a:pt x="3975" y="668020"/>
                  </a:lnTo>
                  <a:lnTo>
                    <a:pt x="9804" y="671830"/>
                  </a:lnTo>
                  <a:lnTo>
                    <a:pt x="17970" y="673100"/>
                  </a:lnTo>
                  <a:lnTo>
                    <a:pt x="626491" y="673100"/>
                  </a:lnTo>
                  <a:lnTo>
                    <a:pt x="632587" y="666750"/>
                  </a:lnTo>
                  <a:close/>
                </a:path>
                <a:path w="791845" h="673100">
                  <a:moveTo>
                    <a:pt x="791527" y="579602"/>
                  </a:moveTo>
                  <a:lnTo>
                    <a:pt x="790575" y="567651"/>
                  </a:lnTo>
                  <a:lnTo>
                    <a:pt x="790257" y="565912"/>
                  </a:lnTo>
                  <a:lnTo>
                    <a:pt x="790130" y="564146"/>
                  </a:lnTo>
                  <a:lnTo>
                    <a:pt x="773252" y="512292"/>
                  </a:lnTo>
                  <a:lnTo>
                    <a:pt x="748055" y="483514"/>
                  </a:lnTo>
                  <a:lnTo>
                    <a:pt x="715632" y="462203"/>
                  </a:lnTo>
                  <a:lnTo>
                    <a:pt x="649960" y="433705"/>
                  </a:lnTo>
                  <a:lnTo>
                    <a:pt x="634047" y="426910"/>
                  </a:lnTo>
                  <a:lnTo>
                    <a:pt x="602996" y="401231"/>
                  </a:lnTo>
                  <a:lnTo>
                    <a:pt x="602043" y="357949"/>
                  </a:lnTo>
                  <a:lnTo>
                    <a:pt x="602488" y="356311"/>
                  </a:lnTo>
                  <a:lnTo>
                    <a:pt x="603313" y="355320"/>
                  </a:lnTo>
                  <a:lnTo>
                    <a:pt x="612063" y="343103"/>
                  </a:lnTo>
                  <a:lnTo>
                    <a:pt x="619099" y="330034"/>
                  </a:lnTo>
                  <a:lnTo>
                    <a:pt x="624687" y="316268"/>
                  </a:lnTo>
                  <a:lnTo>
                    <a:pt x="629094" y="301967"/>
                  </a:lnTo>
                  <a:lnTo>
                    <a:pt x="630110" y="297967"/>
                  </a:lnTo>
                  <a:lnTo>
                    <a:pt x="631825" y="295097"/>
                  </a:lnTo>
                  <a:lnTo>
                    <a:pt x="652310" y="262585"/>
                  </a:lnTo>
                  <a:lnTo>
                    <a:pt x="655866" y="245643"/>
                  </a:lnTo>
                  <a:lnTo>
                    <a:pt x="655650" y="235432"/>
                  </a:lnTo>
                  <a:lnTo>
                    <a:pt x="653288" y="225488"/>
                  </a:lnTo>
                  <a:lnTo>
                    <a:pt x="648525" y="215874"/>
                  </a:lnTo>
                  <a:lnTo>
                    <a:pt x="647827" y="214782"/>
                  </a:lnTo>
                  <a:lnTo>
                    <a:pt x="648017" y="212839"/>
                  </a:lnTo>
                  <a:lnTo>
                    <a:pt x="655510" y="174967"/>
                  </a:lnTo>
                  <a:lnTo>
                    <a:pt x="659015" y="134505"/>
                  </a:lnTo>
                  <a:lnTo>
                    <a:pt x="657936" y="120408"/>
                  </a:lnTo>
                  <a:lnTo>
                    <a:pt x="647433" y="82626"/>
                  </a:lnTo>
                  <a:lnTo>
                    <a:pt x="616610" y="48882"/>
                  </a:lnTo>
                  <a:lnTo>
                    <a:pt x="591693" y="39509"/>
                  </a:lnTo>
                  <a:lnTo>
                    <a:pt x="590423" y="38785"/>
                  </a:lnTo>
                  <a:lnTo>
                    <a:pt x="552704" y="17907"/>
                  </a:lnTo>
                  <a:lnTo>
                    <a:pt x="523532" y="14439"/>
                  </a:lnTo>
                  <a:lnTo>
                    <a:pt x="508876" y="14897"/>
                  </a:lnTo>
                  <a:lnTo>
                    <a:pt x="474535" y="35420"/>
                  </a:lnTo>
                  <a:lnTo>
                    <a:pt x="481457" y="47028"/>
                  </a:lnTo>
                  <a:lnTo>
                    <a:pt x="488124" y="49733"/>
                  </a:lnTo>
                  <a:lnTo>
                    <a:pt x="495998" y="48412"/>
                  </a:lnTo>
                  <a:lnTo>
                    <a:pt x="508063" y="46799"/>
                  </a:lnTo>
                  <a:lnTo>
                    <a:pt x="520166" y="46139"/>
                  </a:lnTo>
                  <a:lnTo>
                    <a:pt x="532269" y="46697"/>
                  </a:lnTo>
                  <a:lnTo>
                    <a:pt x="544385" y="48717"/>
                  </a:lnTo>
                  <a:lnTo>
                    <a:pt x="571627" y="67513"/>
                  </a:lnTo>
                  <a:lnTo>
                    <a:pt x="575754" y="69126"/>
                  </a:lnTo>
                  <a:lnTo>
                    <a:pt x="616292" y="91643"/>
                  </a:lnTo>
                  <a:lnTo>
                    <a:pt x="626465" y="129336"/>
                  </a:lnTo>
                  <a:lnTo>
                    <a:pt x="626935" y="137261"/>
                  </a:lnTo>
                  <a:lnTo>
                    <a:pt x="626338" y="156502"/>
                  </a:lnTo>
                  <a:lnTo>
                    <a:pt x="623900" y="175488"/>
                  </a:lnTo>
                  <a:lnTo>
                    <a:pt x="619912" y="194233"/>
                  </a:lnTo>
                  <a:lnTo>
                    <a:pt x="614680" y="212763"/>
                  </a:lnTo>
                  <a:lnTo>
                    <a:pt x="612330" y="220332"/>
                  </a:lnTo>
                  <a:lnTo>
                    <a:pt x="613918" y="226390"/>
                  </a:lnTo>
                  <a:lnTo>
                    <a:pt x="621665" y="233451"/>
                  </a:lnTo>
                  <a:lnTo>
                    <a:pt x="623379" y="236258"/>
                  </a:lnTo>
                  <a:lnTo>
                    <a:pt x="623633" y="238709"/>
                  </a:lnTo>
                  <a:lnTo>
                    <a:pt x="623798" y="245452"/>
                  </a:lnTo>
                  <a:lnTo>
                    <a:pt x="622909" y="252018"/>
                  </a:lnTo>
                  <a:lnTo>
                    <a:pt x="605980" y="270840"/>
                  </a:lnTo>
                  <a:lnTo>
                    <a:pt x="601599" y="275272"/>
                  </a:lnTo>
                  <a:lnTo>
                    <a:pt x="589724" y="318046"/>
                  </a:lnTo>
                  <a:lnTo>
                    <a:pt x="572833" y="340360"/>
                  </a:lnTo>
                  <a:lnTo>
                    <a:pt x="570865" y="345249"/>
                  </a:lnTo>
                  <a:lnTo>
                    <a:pt x="570598" y="360070"/>
                  </a:lnTo>
                  <a:lnTo>
                    <a:pt x="570826" y="382041"/>
                  </a:lnTo>
                  <a:lnTo>
                    <a:pt x="570738" y="393026"/>
                  </a:lnTo>
                  <a:lnTo>
                    <a:pt x="591693" y="437299"/>
                  </a:lnTo>
                  <a:lnTo>
                    <a:pt x="632612" y="460959"/>
                  </a:lnTo>
                  <a:lnTo>
                    <a:pt x="674243" y="478205"/>
                  </a:lnTo>
                  <a:lnTo>
                    <a:pt x="689559" y="484911"/>
                  </a:lnTo>
                  <a:lnTo>
                    <a:pt x="731647" y="511543"/>
                  </a:lnTo>
                  <a:lnTo>
                    <a:pt x="756793" y="555498"/>
                  </a:lnTo>
                  <a:lnTo>
                    <a:pt x="678815" y="555523"/>
                  </a:lnTo>
                  <a:lnTo>
                    <a:pt x="670877" y="557263"/>
                  </a:lnTo>
                  <a:lnTo>
                    <a:pt x="665048" y="561848"/>
                  </a:lnTo>
                  <a:lnTo>
                    <a:pt x="662000" y="568413"/>
                  </a:lnTo>
                  <a:lnTo>
                    <a:pt x="662432" y="576084"/>
                  </a:lnTo>
                  <a:lnTo>
                    <a:pt x="664591" y="583222"/>
                  </a:lnTo>
                  <a:lnTo>
                    <a:pt x="670877" y="587400"/>
                  </a:lnTo>
                  <a:lnTo>
                    <a:pt x="757682" y="587413"/>
                  </a:lnTo>
                  <a:lnTo>
                    <a:pt x="769112" y="587540"/>
                  </a:lnTo>
                  <a:lnTo>
                    <a:pt x="785050" y="587070"/>
                  </a:lnTo>
                  <a:lnTo>
                    <a:pt x="791527" y="579602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260765" y="3431953"/>
            <a:ext cx="158750" cy="722630"/>
            <a:chOff x="4260765" y="3431953"/>
            <a:chExt cx="158750" cy="722630"/>
          </a:xfrm>
        </p:grpSpPr>
        <p:sp>
          <p:nvSpPr>
            <p:cNvPr id="23" name="object 23"/>
            <p:cNvSpPr/>
            <p:nvPr/>
          </p:nvSpPr>
          <p:spPr>
            <a:xfrm>
              <a:off x="4339875" y="3511106"/>
              <a:ext cx="0" cy="643255"/>
            </a:xfrm>
            <a:custGeom>
              <a:avLst/>
              <a:gdLst/>
              <a:ahLst/>
              <a:cxnLst/>
              <a:rect l="l" t="t" r="r" b="b"/>
              <a:pathLst>
                <a:path h="643254">
                  <a:moveTo>
                    <a:pt x="0" y="0"/>
                  </a:moveTo>
                  <a:lnTo>
                    <a:pt x="0" y="642867"/>
                  </a:lnTo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39875" y="3511106"/>
              <a:ext cx="0" cy="643255"/>
            </a:xfrm>
            <a:custGeom>
              <a:avLst/>
              <a:gdLst/>
              <a:ahLst/>
              <a:cxnLst/>
              <a:rect l="l" t="t" r="r" b="b"/>
              <a:pathLst>
                <a:path h="643254">
                  <a:moveTo>
                    <a:pt x="0" y="64286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0765" y="3431953"/>
              <a:ext cx="158251" cy="158249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9913048" y="3431984"/>
            <a:ext cx="158750" cy="721995"/>
            <a:chOff x="9913048" y="3431984"/>
            <a:chExt cx="158750" cy="721995"/>
          </a:xfrm>
        </p:grpSpPr>
        <p:sp>
          <p:nvSpPr>
            <p:cNvPr id="27" name="object 27"/>
            <p:cNvSpPr/>
            <p:nvPr/>
          </p:nvSpPr>
          <p:spPr>
            <a:xfrm>
              <a:off x="9992169" y="3511105"/>
              <a:ext cx="0" cy="643255"/>
            </a:xfrm>
            <a:custGeom>
              <a:avLst/>
              <a:gdLst/>
              <a:ahLst/>
              <a:cxnLst/>
              <a:rect l="l" t="t" r="r" b="b"/>
              <a:pathLst>
                <a:path h="643254">
                  <a:moveTo>
                    <a:pt x="0" y="0"/>
                  </a:moveTo>
                  <a:lnTo>
                    <a:pt x="0" y="642867"/>
                  </a:lnTo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92169" y="3511105"/>
              <a:ext cx="0" cy="643255"/>
            </a:xfrm>
            <a:custGeom>
              <a:avLst/>
              <a:gdLst/>
              <a:ahLst/>
              <a:cxnLst/>
              <a:rect l="l" t="t" r="r" b="b"/>
              <a:pathLst>
                <a:path h="643254">
                  <a:moveTo>
                    <a:pt x="0" y="64286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13048" y="3431984"/>
              <a:ext cx="158242" cy="158203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6849618" y="6718757"/>
            <a:ext cx="156845" cy="741045"/>
            <a:chOff x="6849618" y="6718757"/>
            <a:chExt cx="156845" cy="741045"/>
          </a:xfrm>
        </p:grpSpPr>
        <p:sp>
          <p:nvSpPr>
            <p:cNvPr id="31" name="object 31"/>
            <p:cNvSpPr/>
            <p:nvPr/>
          </p:nvSpPr>
          <p:spPr>
            <a:xfrm>
              <a:off x="6930707" y="6718757"/>
              <a:ext cx="0" cy="728345"/>
            </a:xfrm>
            <a:custGeom>
              <a:avLst/>
              <a:gdLst/>
              <a:ahLst/>
              <a:cxnLst/>
              <a:rect l="l" t="t" r="r" b="b"/>
              <a:pathLst>
                <a:path h="728345">
                  <a:moveTo>
                    <a:pt x="0" y="0"/>
                  </a:moveTo>
                  <a:lnTo>
                    <a:pt x="0" y="728186"/>
                  </a:lnTo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30707" y="6718757"/>
              <a:ext cx="0" cy="728345"/>
            </a:xfrm>
            <a:custGeom>
              <a:avLst/>
              <a:gdLst/>
              <a:ahLst/>
              <a:cxnLst/>
              <a:rect l="l" t="t" r="r" b="b"/>
              <a:pathLst>
                <a:path h="728345">
                  <a:moveTo>
                    <a:pt x="0" y="0"/>
                  </a:moveTo>
                  <a:lnTo>
                    <a:pt x="0" y="728186"/>
                  </a:lnTo>
                </a:path>
              </a:pathLst>
            </a:custGeom>
            <a:ln w="2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9618" y="7303179"/>
              <a:ext cx="156590" cy="156565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2730543" y="6718757"/>
            <a:ext cx="156845" cy="749300"/>
            <a:chOff x="12730543" y="6718757"/>
            <a:chExt cx="156845" cy="749300"/>
          </a:xfrm>
        </p:grpSpPr>
        <p:sp>
          <p:nvSpPr>
            <p:cNvPr id="35" name="object 35"/>
            <p:cNvSpPr/>
            <p:nvPr/>
          </p:nvSpPr>
          <p:spPr>
            <a:xfrm>
              <a:off x="12808839" y="6718757"/>
              <a:ext cx="0" cy="728345"/>
            </a:xfrm>
            <a:custGeom>
              <a:avLst/>
              <a:gdLst/>
              <a:ahLst/>
              <a:cxnLst/>
              <a:rect l="l" t="t" r="r" b="b"/>
              <a:pathLst>
                <a:path h="728345">
                  <a:moveTo>
                    <a:pt x="0" y="0"/>
                  </a:moveTo>
                  <a:lnTo>
                    <a:pt x="0" y="728186"/>
                  </a:lnTo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808839" y="6718757"/>
              <a:ext cx="0" cy="728345"/>
            </a:xfrm>
            <a:custGeom>
              <a:avLst/>
              <a:gdLst/>
              <a:ahLst/>
              <a:cxnLst/>
              <a:rect l="l" t="t" r="r" b="b"/>
              <a:pathLst>
                <a:path h="728345">
                  <a:moveTo>
                    <a:pt x="0" y="0"/>
                  </a:moveTo>
                  <a:lnTo>
                    <a:pt x="0" y="728186"/>
                  </a:lnTo>
                </a:path>
              </a:pathLst>
            </a:custGeom>
            <a:ln w="2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30543" y="7310964"/>
              <a:ext cx="156527" cy="156571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2087117" y="4289679"/>
            <a:ext cx="1616710" cy="2274570"/>
            <a:chOff x="2087117" y="4289679"/>
            <a:chExt cx="1616710" cy="2274570"/>
          </a:xfrm>
        </p:grpSpPr>
        <p:sp>
          <p:nvSpPr>
            <p:cNvPr id="39" name="object 39"/>
            <p:cNvSpPr/>
            <p:nvPr/>
          </p:nvSpPr>
          <p:spPr>
            <a:xfrm>
              <a:off x="2925095" y="4421670"/>
              <a:ext cx="570865" cy="608330"/>
            </a:xfrm>
            <a:custGeom>
              <a:avLst/>
              <a:gdLst/>
              <a:ahLst/>
              <a:cxnLst/>
              <a:rect l="l" t="t" r="r" b="b"/>
              <a:pathLst>
                <a:path w="570864" h="608329">
                  <a:moveTo>
                    <a:pt x="295122" y="0"/>
                  </a:moveTo>
                  <a:lnTo>
                    <a:pt x="0" y="272700"/>
                  </a:lnTo>
                  <a:lnTo>
                    <a:pt x="113182" y="358425"/>
                  </a:lnTo>
                  <a:lnTo>
                    <a:pt x="158662" y="393846"/>
                  </a:lnTo>
                  <a:lnTo>
                    <a:pt x="198154" y="431669"/>
                  </a:lnTo>
                  <a:lnTo>
                    <a:pt x="253556" y="495310"/>
                  </a:lnTo>
                  <a:lnTo>
                    <a:pt x="346767" y="608183"/>
                  </a:lnTo>
                  <a:lnTo>
                    <a:pt x="570579" y="280689"/>
                  </a:lnTo>
                  <a:lnTo>
                    <a:pt x="540020" y="232948"/>
                  </a:lnTo>
                  <a:lnTo>
                    <a:pt x="505117" y="192036"/>
                  </a:lnTo>
                  <a:lnTo>
                    <a:pt x="468935" y="152967"/>
                  </a:lnTo>
                  <a:lnTo>
                    <a:pt x="435000" y="119940"/>
                  </a:lnTo>
                  <a:lnTo>
                    <a:pt x="383625" y="74952"/>
                  </a:lnTo>
                  <a:lnTo>
                    <a:pt x="2951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87117" y="4289679"/>
              <a:ext cx="1616710" cy="2274570"/>
            </a:xfrm>
            <a:custGeom>
              <a:avLst/>
              <a:gdLst/>
              <a:ahLst/>
              <a:cxnLst/>
              <a:rect l="l" t="t" r="r" b="b"/>
              <a:pathLst>
                <a:path w="1616710" h="2274570">
                  <a:moveTo>
                    <a:pt x="454742" y="0"/>
                  </a:moveTo>
                  <a:lnTo>
                    <a:pt x="0" y="0"/>
                  </a:lnTo>
                  <a:lnTo>
                    <a:pt x="0" y="279355"/>
                  </a:lnTo>
                  <a:lnTo>
                    <a:pt x="454742" y="279355"/>
                  </a:lnTo>
                  <a:lnTo>
                    <a:pt x="502743" y="280627"/>
                  </a:lnTo>
                  <a:lnTo>
                    <a:pt x="550075" y="284398"/>
                  </a:lnTo>
                  <a:lnTo>
                    <a:pt x="596673" y="290602"/>
                  </a:lnTo>
                  <a:lnTo>
                    <a:pt x="642468" y="299174"/>
                  </a:lnTo>
                  <a:lnTo>
                    <a:pt x="687393" y="310048"/>
                  </a:lnTo>
                  <a:lnTo>
                    <a:pt x="731380" y="323157"/>
                  </a:lnTo>
                  <a:lnTo>
                    <a:pt x="774364" y="338437"/>
                  </a:lnTo>
                  <a:lnTo>
                    <a:pt x="816275" y="355820"/>
                  </a:lnTo>
                  <a:lnTo>
                    <a:pt x="857048" y="375241"/>
                  </a:lnTo>
                  <a:lnTo>
                    <a:pt x="896613" y="396634"/>
                  </a:lnTo>
                  <a:lnTo>
                    <a:pt x="934905" y="419934"/>
                  </a:lnTo>
                  <a:lnTo>
                    <a:pt x="971856" y="445074"/>
                  </a:lnTo>
                  <a:lnTo>
                    <a:pt x="1007399" y="471988"/>
                  </a:lnTo>
                  <a:lnTo>
                    <a:pt x="1041466" y="500611"/>
                  </a:lnTo>
                  <a:lnTo>
                    <a:pt x="1073989" y="530876"/>
                  </a:lnTo>
                  <a:lnTo>
                    <a:pt x="1104903" y="562718"/>
                  </a:lnTo>
                  <a:lnTo>
                    <a:pt x="1134138" y="596071"/>
                  </a:lnTo>
                  <a:lnTo>
                    <a:pt x="1161629" y="630869"/>
                  </a:lnTo>
                  <a:lnTo>
                    <a:pt x="1187307" y="667045"/>
                  </a:lnTo>
                  <a:lnTo>
                    <a:pt x="1211105" y="704535"/>
                  </a:lnTo>
                  <a:lnTo>
                    <a:pt x="1232957" y="743272"/>
                  </a:lnTo>
                  <a:lnTo>
                    <a:pt x="1252794" y="783190"/>
                  </a:lnTo>
                  <a:lnTo>
                    <a:pt x="1270549" y="824223"/>
                  </a:lnTo>
                  <a:lnTo>
                    <a:pt x="1286156" y="866306"/>
                  </a:lnTo>
                  <a:lnTo>
                    <a:pt x="1299546" y="909373"/>
                  </a:lnTo>
                  <a:lnTo>
                    <a:pt x="1310652" y="953357"/>
                  </a:lnTo>
                  <a:lnTo>
                    <a:pt x="1319408" y="998193"/>
                  </a:lnTo>
                  <a:lnTo>
                    <a:pt x="1325745" y="1043814"/>
                  </a:lnTo>
                  <a:lnTo>
                    <a:pt x="1329597" y="1090156"/>
                  </a:lnTo>
                  <a:lnTo>
                    <a:pt x="1330896" y="1137151"/>
                  </a:lnTo>
                  <a:lnTo>
                    <a:pt x="1329597" y="1184146"/>
                  </a:lnTo>
                  <a:lnTo>
                    <a:pt x="1325745" y="1230487"/>
                  </a:lnTo>
                  <a:lnTo>
                    <a:pt x="1319408" y="1276108"/>
                  </a:lnTo>
                  <a:lnTo>
                    <a:pt x="1310652" y="1320944"/>
                  </a:lnTo>
                  <a:lnTo>
                    <a:pt x="1299546" y="1364927"/>
                  </a:lnTo>
                  <a:lnTo>
                    <a:pt x="1286156" y="1407993"/>
                  </a:lnTo>
                  <a:lnTo>
                    <a:pt x="1270549" y="1450076"/>
                  </a:lnTo>
                  <a:lnTo>
                    <a:pt x="1252794" y="1491110"/>
                  </a:lnTo>
                  <a:lnTo>
                    <a:pt x="1232957" y="1531028"/>
                  </a:lnTo>
                  <a:lnTo>
                    <a:pt x="1211105" y="1569764"/>
                  </a:lnTo>
                  <a:lnTo>
                    <a:pt x="1187307" y="1607254"/>
                  </a:lnTo>
                  <a:lnTo>
                    <a:pt x="1161629" y="1643431"/>
                  </a:lnTo>
                  <a:lnTo>
                    <a:pt x="1134138" y="1678229"/>
                  </a:lnTo>
                  <a:lnTo>
                    <a:pt x="1104903" y="1711582"/>
                  </a:lnTo>
                  <a:lnTo>
                    <a:pt x="1073989" y="1743424"/>
                  </a:lnTo>
                  <a:lnTo>
                    <a:pt x="1041466" y="1773689"/>
                  </a:lnTo>
                  <a:lnTo>
                    <a:pt x="1007399" y="1802312"/>
                  </a:lnTo>
                  <a:lnTo>
                    <a:pt x="971856" y="1829227"/>
                  </a:lnTo>
                  <a:lnTo>
                    <a:pt x="934905" y="1854367"/>
                  </a:lnTo>
                  <a:lnTo>
                    <a:pt x="896613" y="1877667"/>
                  </a:lnTo>
                  <a:lnTo>
                    <a:pt x="857048" y="1899060"/>
                  </a:lnTo>
                  <a:lnTo>
                    <a:pt x="816275" y="1918481"/>
                  </a:lnTo>
                  <a:lnTo>
                    <a:pt x="774364" y="1935865"/>
                  </a:lnTo>
                  <a:lnTo>
                    <a:pt x="731380" y="1951144"/>
                  </a:lnTo>
                  <a:lnTo>
                    <a:pt x="687393" y="1964254"/>
                  </a:lnTo>
                  <a:lnTo>
                    <a:pt x="642468" y="1975128"/>
                  </a:lnTo>
                  <a:lnTo>
                    <a:pt x="596673" y="1983700"/>
                  </a:lnTo>
                  <a:lnTo>
                    <a:pt x="550075" y="1989904"/>
                  </a:lnTo>
                  <a:lnTo>
                    <a:pt x="502743" y="1993676"/>
                  </a:lnTo>
                  <a:lnTo>
                    <a:pt x="454742" y="1994947"/>
                  </a:lnTo>
                  <a:lnTo>
                    <a:pt x="0" y="1994947"/>
                  </a:lnTo>
                  <a:lnTo>
                    <a:pt x="0" y="2274296"/>
                  </a:lnTo>
                  <a:lnTo>
                    <a:pt x="454742" y="2274296"/>
                  </a:lnTo>
                  <a:lnTo>
                    <a:pt x="503764" y="2273297"/>
                  </a:lnTo>
                  <a:lnTo>
                    <a:pt x="552273" y="2270325"/>
                  </a:lnTo>
                  <a:lnTo>
                    <a:pt x="600231" y="2265420"/>
                  </a:lnTo>
                  <a:lnTo>
                    <a:pt x="647596" y="2258622"/>
                  </a:lnTo>
                  <a:lnTo>
                    <a:pt x="694327" y="2249971"/>
                  </a:lnTo>
                  <a:lnTo>
                    <a:pt x="740384" y="2239506"/>
                  </a:lnTo>
                  <a:lnTo>
                    <a:pt x="785726" y="2227268"/>
                  </a:lnTo>
                  <a:lnTo>
                    <a:pt x="830313" y="2213295"/>
                  </a:lnTo>
                  <a:lnTo>
                    <a:pt x="874104" y="2197629"/>
                  </a:lnTo>
                  <a:lnTo>
                    <a:pt x="917058" y="2180308"/>
                  </a:lnTo>
                  <a:lnTo>
                    <a:pt x="959135" y="2161372"/>
                  </a:lnTo>
                  <a:lnTo>
                    <a:pt x="1000294" y="2140862"/>
                  </a:lnTo>
                  <a:lnTo>
                    <a:pt x="1040495" y="2118817"/>
                  </a:lnTo>
                  <a:lnTo>
                    <a:pt x="1079696" y="2095276"/>
                  </a:lnTo>
                  <a:lnTo>
                    <a:pt x="1117858" y="2070280"/>
                  </a:lnTo>
                  <a:lnTo>
                    <a:pt x="1154939" y="2043869"/>
                  </a:lnTo>
                  <a:lnTo>
                    <a:pt x="1190900" y="2016081"/>
                  </a:lnTo>
                  <a:lnTo>
                    <a:pt x="1225698" y="1986957"/>
                  </a:lnTo>
                  <a:lnTo>
                    <a:pt x="1259295" y="1956537"/>
                  </a:lnTo>
                  <a:lnTo>
                    <a:pt x="1291648" y="1924860"/>
                  </a:lnTo>
                  <a:lnTo>
                    <a:pt x="1322719" y="1891967"/>
                  </a:lnTo>
                  <a:lnTo>
                    <a:pt x="1352465" y="1857896"/>
                  </a:lnTo>
                  <a:lnTo>
                    <a:pt x="1380846" y="1822688"/>
                  </a:lnTo>
                  <a:lnTo>
                    <a:pt x="1407822" y="1786383"/>
                  </a:lnTo>
                  <a:lnTo>
                    <a:pt x="1433352" y="1749020"/>
                  </a:lnTo>
                  <a:lnTo>
                    <a:pt x="1457395" y="1710638"/>
                  </a:lnTo>
                  <a:lnTo>
                    <a:pt x="1479911" y="1671279"/>
                  </a:lnTo>
                  <a:lnTo>
                    <a:pt x="1500860" y="1630982"/>
                  </a:lnTo>
                  <a:lnTo>
                    <a:pt x="1520200" y="1589785"/>
                  </a:lnTo>
                  <a:lnTo>
                    <a:pt x="1537890" y="1547730"/>
                  </a:lnTo>
                  <a:lnTo>
                    <a:pt x="1553891" y="1504856"/>
                  </a:lnTo>
                  <a:lnTo>
                    <a:pt x="1568162" y="1461203"/>
                  </a:lnTo>
                  <a:lnTo>
                    <a:pt x="1580662" y="1416810"/>
                  </a:lnTo>
                  <a:lnTo>
                    <a:pt x="1591350" y="1371718"/>
                  </a:lnTo>
                  <a:lnTo>
                    <a:pt x="1600186" y="1325965"/>
                  </a:lnTo>
                  <a:lnTo>
                    <a:pt x="1607129" y="1279592"/>
                  </a:lnTo>
                  <a:lnTo>
                    <a:pt x="1612139" y="1232639"/>
                  </a:lnTo>
                  <a:lnTo>
                    <a:pt x="1615174" y="1185146"/>
                  </a:lnTo>
                  <a:lnTo>
                    <a:pt x="1616195" y="1137151"/>
                  </a:lnTo>
                  <a:lnTo>
                    <a:pt x="1615174" y="1089154"/>
                  </a:lnTo>
                  <a:lnTo>
                    <a:pt x="1612139" y="1041659"/>
                  </a:lnTo>
                  <a:lnTo>
                    <a:pt x="1607129" y="994704"/>
                  </a:lnTo>
                  <a:lnTo>
                    <a:pt x="1600186" y="948329"/>
                  </a:lnTo>
                  <a:lnTo>
                    <a:pt x="1591350" y="902575"/>
                  </a:lnTo>
                  <a:lnTo>
                    <a:pt x="1580662" y="857481"/>
                  </a:lnTo>
                  <a:lnTo>
                    <a:pt x="1568162" y="813087"/>
                  </a:lnTo>
                  <a:lnTo>
                    <a:pt x="1553891" y="769433"/>
                  </a:lnTo>
                  <a:lnTo>
                    <a:pt x="1537890" y="726558"/>
                  </a:lnTo>
                  <a:lnTo>
                    <a:pt x="1520200" y="684502"/>
                  </a:lnTo>
                  <a:lnTo>
                    <a:pt x="1500860" y="643306"/>
                  </a:lnTo>
                  <a:lnTo>
                    <a:pt x="1479911" y="603008"/>
                  </a:lnTo>
                  <a:lnTo>
                    <a:pt x="1457395" y="563648"/>
                  </a:lnTo>
                  <a:lnTo>
                    <a:pt x="1433352" y="525267"/>
                  </a:lnTo>
                  <a:lnTo>
                    <a:pt x="1407822" y="487904"/>
                  </a:lnTo>
                  <a:lnTo>
                    <a:pt x="1380846" y="451598"/>
                  </a:lnTo>
                  <a:lnTo>
                    <a:pt x="1352465" y="416391"/>
                  </a:lnTo>
                  <a:lnTo>
                    <a:pt x="1322719" y="382320"/>
                  </a:lnTo>
                  <a:lnTo>
                    <a:pt x="1291648" y="349427"/>
                  </a:lnTo>
                  <a:lnTo>
                    <a:pt x="1259295" y="317750"/>
                  </a:lnTo>
                  <a:lnTo>
                    <a:pt x="1225698" y="287331"/>
                  </a:lnTo>
                  <a:lnTo>
                    <a:pt x="1190900" y="258207"/>
                  </a:lnTo>
                  <a:lnTo>
                    <a:pt x="1154939" y="230420"/>
                  </a:lnTo>
                  <a:lnTo>
                    <a:pt x="1117858" y="204009"/>
                  </a:lnTo>
                  <a:lnTo>
                    <a:pt x="1079696" y="179014"/>
                  </a:lnTo>
                  <a:lnTo>
                    <a:pt x="1040495" y="155474"/>
                  </a:lnTo>
                  <a:lnTo>
                    <a:pt x="1000294" y="133429"/>
                  </a:lnTo>
                  <a:lnTo>
                    <a:pt x="959135" y="112919"/>
                  </a:lnTo>
                  <a:lnTo>
                    <a:pt x="917058" y="93984"/>
                  </a:lnTo>
                  <a:lnTo>
                    <a:pt x="874104" y="76664"/>
                  </a:lnTo>
                  <a:lnTo>
                    <a:pt x="830313" y="60998"/>
                  </a:lnTo>
                  <a:lnTo>
                    <a:pt x="785726" y="47026"/>
                  </a:lnTo>
                  <a:lnTo>
                    <a:pt x="740384" y="34789"/>
                  </a:lnTo>
                  <a:lnTo>
                    <a:pt x="694327" y="24324"/>
                  </a:lnTo>
                  <a:lnTo>
                    <a:pt x="647596" y="15673"/>
                  </a:lnTo>
                  <a:lnTo>
                    <a:pt x="600231" y="8876"/>
                  </a:lnTo>
                  <a:lnTo>
                    <a:pt x="552273" y="3971"/>
                  </a:lnTo>
                  <a:lnTo>
                    <a:pt x="503764" y="999"/>
                  </a:lnTo>
                  <a:lnTo>
                    <a:pt x="454742" y="0"/>
                  </a:lnTo>
                  <a:close/>
                </a:path>
              </a:pathLst>
            </a:custGeom>
            <a:solidFill>
              <a:srgbClr val="BDBDBD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432102" y="1887690"/>
            <a:ext cx="5163820" cy="13817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50190" marR="5080" indent="-238125" algn="r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Информация 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о</a:t>
            </a:r>
            <a:r>
              <a:rPr sz="24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возможностях терапии </a:t>
            </a:r>
            <a:r>
              <a:rPr sz="2400" b="1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РС 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с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помощью ПИТРС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для лечения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конкретного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пациента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соответствии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56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его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типом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течения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РС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919841" y="4282935"/>
            <a:ext cx="3532378" cy="2274341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2351695" y="7498760"/>
            <a:ext cx="6463030" cy="13817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091565" algn="r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Информация 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о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профиле эффективности </a:t>
            </a:r>
            <a:r>
              <a:rPr sz="2400" b="1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и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безопасности ПИТРС,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выбранного для терапии,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а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также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об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альтернативных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ПИТРС,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профиле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56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их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эффективности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безопасности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787194" y="1887095"/>
            <a:ext cx="8023859" cy="13817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Рекомендации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по наблюдению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 в</a:t>
            </a:r>
            <a:r>
              <a:rPr sz="24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рамках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плана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управления </a:t>
            </a:r>
            <a:r>
              <a:rPr sz="2400" b="1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рисками: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кратность визитов,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сдачи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лабораторных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анализов,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выполнения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МРТ, вакцинации и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других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профилактических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6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лечебно-диагностических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мероприятиях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797045" y="7498167"/>
            <a:ext cx="5640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 случае</a:t>
            </a: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необходимости смены</a:t>
            </a:r>
            <a:r>
              <a:rPr sz="2400" b="1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терапии 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–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797045" y="7828267"/>
            <a:ext cx="6555740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информация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о причинах смены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терапии,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профиль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безопасности и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эффективности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предложенных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для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смены ПИТРС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251325" y="4990636"/>
            <a:ext cx="750570" cy="750570"/>
            <a:chOff x="4251325" y="4990636"/>
            <a:chExt cx="750570" cy="750570"/>
          </a:xfrm>
        </p:grpSpPr>
        <p:sp>
          <p:nvSpPr>
            <p:cNvPr id="48" name="object 48"/>
            <p:cNvSpPr/>
            <p:nvPr/>
          </p:nvSpPr>
          <p:spPr>
            <a:xfrm>
              <a:off x="4251325" y="4990642"/>
              <a:ext cx="750570" cy="750570"/>
            </a:xfrm>
            <a:custGeom>
              <a:avLst/>
              <a:gdLst/>
              <a:ahLst/>
              <a:cxnLst/>
              <a:rect l="l" t="t" r="r" b="b"/>
              <a:pathLst>
                <a:path w="750570" h="750570">
                  <a:moveTo>
                    <a:pt x="434721" y="688581"/>
                  </a:moveTo>
                  <a:lnTo>
                    <a:pt x="434644" y="680681"/>
                  </a:lnTo>
                  <a:lnTo>
                    <a:pt x="434619" y="577430"/>
                  </a:lnTo>
                  <a:lnTo>
                    <a:pt x="431571" y="573087"/>
                  </a:lnTo>
                  <a:lnTo>
                    <a:pt x="418325" y="568947"/>
                  </a:lnTo>
                  <a:lnTo>
                    <a:pt x="411035" y="574573"/>
                  </a:lnTo>
                  <a:lnTo>
                    <a:pt x="411035" y="685546"/>
                  </a:lnTo>
                  <a:lnTo>
                    <a:pt x="64668" y="685546"/>
                  </a:lnTo>
                  <a:lnTo>
                    <a:pt x="64668" y="205460"/>
                  </a:lnTo>
                  <a:lnTo>
                    <a:pt x="411035" y="205460"/>
                  </a:lnTo>
                  <a:lnTo>
                    <a:pt x="411060" y="293509"/>
                  </a:lnTo>
                  <a:lnTo>
                    <a:pt x="416115" y="298767"/>
                  </a:lnTo>
                  <a:lnTo>
                    <a:pt x="429742" y="298869"/>
                  </a:lnTo>
                  <a:lnTo>
                    <a:pt x="434619" y="293712"/>
                  </a:lnTo>
                  <a:lnTo>
                    <a:pt x="434619" y="185889"/>
                  </a:lnTo>
                  <a:lnTo>
                    <a:pt x="430339" y="181762"/>
                  </a:lnTo>
                  <a:lnTo>
                    <a:pt x="106667" y="181737"/>
                  </a:lnTo>
                  <a:lnTo>
                    <a:pt x="45097" y="181571"/>
                  </a:lnTo>
                  <a:lnTo>
                    <a:pt x="40703" y="187896"/>
                  </a:lnTo>
                  <a:lnTo>
                    <a:pt x="40805" y="705116"/>
                  </a:lnTo>
                  <a:lnTo>
                    <a:pt x="45110" y="709409"/>
                  </a:lnTo>
                  <a:lnTo>
                    <a:pt x="429818" y="709358"/>
                  </a:lnTo>
                  <a:lnTo>
                    <a:pt x="434594" y="704545"/>
                  </a:lnTo>
                  <a:lnTo>
                    <a:pt x="434721" y="688581"/>
                  </a:lnTo>
                  <a:close/>
                </a:path>
                <a:path w="750570" h="750570">
                  <a:moveTo>
                    <a:pt x="475653" y="744829"/>
                  </a:moveTo>
                  <a:lnTo>
                    <a:pt x="475449" y="708596"/>
                  </a:lnTo>
                  <a:lnTo>
                    <a:pt x="475500" y="626046"/>
                  </a:lnTo>
                  <a:lnTo>
                    <a:pt x="475322" y="565797"/>
                  </a:lnTo>
                  <a:lnTo>
                    <a:pt x="468884" y="560908"/>
                  </a:lnTo>
                  <a:lnTo>
                    <a:pt x="455142" y="563829"/>
                  </a:lnTo>
                  <a:lnTo>
                    <a:pt x="452043" y="568718"/>
                  </a:lnTo>
                  <a:lnTo>
                    <a:pt x="452081" y="726376"/>
                  </a:lnTo>
                  <a:lnTo>
                    <a:pt x="23952" y="726376"/>
                  </a:lnTo>
                  <a:lnTo>
                    <a:pt x="23952" y="164109"/>
                  </a:lnTo>
                  <a:lnTo>
                    <a:pt x="129794" y="164084"/>
                  </a:lnTo>
                  <a:lnTo>
                    <a:pt x="134734" y="159118"/>
                  </a:lnTo>
                  <a:lnTo>
                    <a:pt x="134416" y="145580"/>
                  </a:lnTo>
                  <a:lnTo>
                    <a:pt x="129324" y="140931"/>
                  </a:lnTo>
                  <a:lnTo>
                    <a:pt x="41846" y="140982"/>
                  </a:lnTo>
                  <a:lnTo>
                    <a:pt x="7988" y="140792"/>
                  </a:lnTo>
                  <a:lnTo>
                    <a:pt x="2971" y="142773"/>
                  </a:lnTo>
                  <a:lnTo>
                    <a:pt x="0" y="149225"/>
                  </a:lnTo>
                  <a:lnTo>
                    <a:pt x="0" y="741260"/>
                  </a:lnTo>
                  <a:lnTo>
                    <a:pt x="2578" y="747979"/>
                  </a:lnTo>
                  <a:lnTo>
                    <a:pt x="7493" y="750316"/>
                  </a:lnTo>
                  <a:lnTo>
                    <a:pt x="470115" y="750366"/>
                  </a:lnTo>
                  <a:lnTo>
                    <a:pt x="475653" y="744829"/>
                  </a:lnTo>
                  <a:close/>
                </a:path>
                <a:path w="750570" h="750570">
                  <a:moveTo>
                    <a:pt x="750366" y="7493"/>
                  </a:moveTo>
                  <a:lnTo>
                    <a:pt x="747928" y="2628"/>
                  </a:lnTo>
                  <a:lnTo>
                    <a:pt x="741260" y="0"/>
                  </a:lnTo>
                  <a:lnTo>
                    <a:pt x="708647" y="0"/>
                  </a:lnTo>
                  <a:lnTo>
                    <a:pt x="704723" y="2108"/>
                  </a:lnTo>
                  <a:lnTo>
                    <a:pt x="701370" y="4610"/>
                  </a:lnTo>
                  <a:lnTo>
                    <a:pt x="699020" y="16713"/>
                  </a:lnTo>
                  <a:lnTo>
                    <a:pt x="704405" y="23342"/>
                  </a:lnTo>
                  <a:lnTo>
                    <a:pt x="716902" y="23736"/>
                  </a:lnTo>
                  <a:lnTo>
                    <a:pt x="721487" y="23583"/>
                  </a:lnTo>
                  <a:lnTo>
                    <a:pt x="726605" y="23583"/>
                  </a:lnTo>
                  <a:lnTo>
                    <a:pt x="726605" y="119062"/>
                  </a:lnTo>
                  <a:lnTo>
                    <a:pt x="721131" y="150088"/>
                  </a:lnTo>
                  <a:lnTo>
                    <a:pt x="705891" y="176491"/>
                  </a:lnTo>
                  <a:lnTo>
                    <a:pt x="682599" y="196215"/>
                  </a:lnTo>
                  <a:lnTo>
                    <a:pt x="652983" y="207213"/>
                  </a:lnTo>
                  <a:lnTo>
                    <a:pt x="617728" y="206756"/>
                  </a:lnTo>
                  <a:lnTo>
                    <a:pt x="562444" y="169341"/>
                  </a:lnTo>
                  <a:lnTo>
                    <a:pt x="547916" y="129565"/>
                  </a:lnTo>
                  <a:lnTo>
                    <a:pt x="546938" y="87972"/>
                  </a:lnTo>
                  <a:lnTo>
                    <a:pt x="546989" y="23583"/>
                  </a:lnTo>
                  <a:lnTo>
                    <a:pt x="554088" y="23583"/>
                  </a:lnTo>
                  <a:lnTo>
                    <a:pt x="560959" y="23736"/>
                  </a:lnTo>
                  <a:lnTo>
                    <a:pt x="576834" y="23368"/>
                  </a:lnTo>
                  <a:lnTo>
                    <a:pt x="582777" y="14465"/>
                  </a:lnTo>
                  <a:lnTo>
                    <a:pt x="577303" y="4013"/>
                  </a:lnTo>
                  <a:lnTo>
                    <a:pt x="574052" y="2235"/>
                  </a:lnTo>
                  <a:lnTo>
                    <a:pt x="571639" y="0"/>
                  </a:lnTo>
                  <a:lnTo>
                    <a:pt x="531685" y="0"/>
                  </a:lnTo>
                  <a:lnTo>
                    <a:pt x="526503" y="2895"/>
                  </a:lnTo>
                  <a:lnTo>
                    <a:pt x="523405" y="6819"/>
                  </a:lnTo>
                  <a:lnTo>
                    <a:pt x="523443" y="92405"/>
                  </a:lnTo>
                  <a:lnTo>
                    <a:pt x="524611" y="133616"/>
                  </a:lnTo>
                  <a:lnTo>
                    <a:pt x="538467" y="175082"/>
                  </a:lnTo>
                  <a:lnTo>
                    <a:pt x="575970" y="214464"/>
                  </a:lnTo>
                  <a:lnTo>
                    <a:pt x="617359" y="230428"/>
                  </a:lnTo>
                  <a:lnTo>
                    <a:pt x="625271" y="232346"/>
                  </a:lnTo>
                  <a:lnTo>
                    <a:pt x="625271" y="255689"/>
                  </a:lnTo>
                  <a:lnTo>
                    <a:pt x="625005" y="275348"/>
                  </a:lnTo>
                  <a:lnTo>
                    <a:pt x="621525" y="314388"/>
                  </a:lnTo>
                  <a:lnTo>
                    <a:pt x="609777" y="363740"/>
                  </a:lnTo>
                  <a:lnTo>
                    <a:pt x="584123" y="419366"/>
                  </a:lnTo>
                  <a:lnTo>
                    <a:pt x="537654" y="475449"/>
                  </a:lnTo>
                  <a:lnTo>
                    <a:pt x="505282" y="500037"/>
                  </a:lnTo>
                  <a:lnTo>
                    <a:pt x="468884" y="518033"/>
                  </a:lnTo>
                  <a:lnTo>
                    <a:pt x="428180" y="528904"/>
                  </a:lnTo>
                  <a:lnTo>
                    <a:pt x="405663" y="531329"/>
                  </a:lnTo>
                  <a:lnTo>
                    <a:pt x="394385" y="531177"/>
                  </a:lnTo>
                  <a:lnTo>
                    <a:pt x="357339" y="521576"/>
                  </a:lnTo>
                  <a:lnTo>
                    <a:pt x="319811" y="488772"/>
                  </a:lnTo>
                  <a:lnTo>
                    <a:pt x="305396" y="453097"/>
                  </a:lnTo>
                  <a:lnTo>
                    <a:pt x="303999" y="430491"/>
                  </a:lnTo>
                  <a:lnTo>
                    <a:pt x="305015" y="419100"/>
                  </a:lnTo>
                  <a:lnTo>
                    <a:pt x="321881" y="375653"/>
                  </a:lnTo>
                  <a:lnTo>
                    <a:pt x="358216" y="346989"/>
                  </a:lnTo>
                  <a:lnTo>
                    <a:pt x="413880" y="337248"/>
                  </a:lnTo>
                  <a:lnTo>
                    <a:pt x="461441" y="350405"/>
                  </a:lnTo>
                  <a:lnTo>
                    <a:pt x="508685" y="381990"/>
                  </a:lnTo>
                  <a:lnTo>
                    <a:pt x="556463" y="427164"/>
                  </a:lnTo>
                  <a:lnTo>
                    <a:pt x="563460" y="427977"/>
                  </a:lnTo>
                  <a:lnTo>
                    <a:pt x="544309" y="381774"/>
                  </a:lnTo>
                  <a:lnTo>
                    <a:pt x="504774" y="349377"/>
                  </a:lnTo>
                  <a:lnTo>
                    <a:pt x="455218" y="322580"/>
                  </a:lnTo>
                  <a:lnTo>
                    <a:pt x="397167" y="313715"/>
                  </a:lnTo>
                  <a:lnTo>
                    <a:pt x="350621" y="324510"/>
                  </a:lnTo>
                  <a:lnTo>
                    <a:pt x="309702" y="353961"/>
                  </a:lnTo>
                  <a:lnTo>
                    <a:pt x="283514" y="404101"/>
                  </a:lnTo>
                  <a:lnTo>
                    <a:pt x="280352" y="431673"/>
                  </a:lnTo>
                  <a:lnTo>
                    <a:pt x="283337" y="460565"/>
                  </a:lnTo>
                  <a:lnTo>
                    <a:pt x="297472" y="497166"/>
                  </a:lnTo>
                  <a:lnTo>
                    <a:pt x="322262" y="526376"/>
                  </a:lnTo>
                  <a:lnTo>
                    <a:pt x="355142" y="546150"/>
                  </a:lnTo>
                  <a:lnTo>
                    <a:pt x="393547" y="554380"/>
                  </a:lnTo>
                  <a:lnTo>
                    <a:pt x="416001" y="554215"/>
                  </a:lnTo>
                  <a:lnTo>
                    <a:pt x="459854" y="546862"/>
                  </a:lnTo>
                  <a:lnTo>
                    <a:pt x="511390" y="525056"/>
                  </a:lnTo>
                  <a:lnTo>
                    <a:pt x="563003" y="484390"/>
                  </a:lnTo>
                  <a:lnTo>
                    <a:pt x="600392" y="436105"/>
                  </a:lnTo>
                  <a:lnTo>
                    <a:pt x="625005" y="387146"/>
                  </a:lnTo>
                  <a:lnTo>
                    <a:pt x="639076" y="343535"/>
                  </a:lnTo>
                  <a:lnTo>
                    <a:pt x="647547" y="289712"/>
                  </a:lnTo>
                  <a:lnTo>
                    <a:pt x="648766" y="231990"/>
                  </a:lnTo>
                  <a:lnTo>
                    <a:pt x="654519" y="230860"/>
                  </a:lnTo>
                  <a:lnTo>
                    <a:pt x="699465" y="213398"/>
                  </a:lnTo>
                  <a:lnTo>
                    <a:pt x="743966" y="155943"/>
                  </a:lnTo>
                  <a:lnTo>
                    <a:pt x="750214" y="118618"/>
                  </a:lnTo>
                  <a:lnTo>
                    <a:pt x="750176" y="66636"/>
                  </a:lnTo>
                  <a:lnTo>
                    <a:pt x="750366" y="7493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4802" y="5446795"/>
              <a:ext cx="149599" cy="20097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9210" y="5090128"/>
              <a:ext cx="179959" cy="6496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355953" y="5592572"/>
              <a:ext cx="267335" cy="24130"/>
            </a:xfrm>
            <a:custGeom>
              <a:avLst/>
              <a:gdLst/>
              <a:ahLst/>
              <a:cxnLst/>
              <a:rect l="l" t="t" r="r" b="b"/>
              <a:pathLst>
                <a:path w="267335" h="24129">
                  <a:moveTo>
                    <a:pt x="257765" y="0"/>
                  </a:moveTo>
                  <a:lnTo>
                    <a:pt x="12153" y="76"/>
                  </a:lnTo>
                  <a:lnTo>
                    <a:pt x="9620" y="520"/>
                  </a:lnTo>
                  <a:lnTo>
                    <a:pt x="2203" y="3892"/>
                  </a:lnTo>
                  <a:lnTo>
                    <a:pt x="0" y="8928"/>
                  </a:lnTo>
                  <a:lnTo>
                    <a:pt x="2476" y="19996"/>
                  </a:lnTo>
                  <a:lnTo>
                    <a:pt x="7016" y="23514"/>
                  </a:lnTo>
                  <a:lnTo>
                    <a:pt x="133470" y="23539"/>
                  </a:lnTo>
                  <a:lnTo>
                    <a:pt x="257048" y="23590"/>
                  </a:lnTo>
                  <a:lnTo>
                    <a:pt x="260248" y="22625"/>
                  </a:lnTo>
                  <a:lnTo>
                    <a:pt x="266077" y="16173"/>
                  </a:lnTo>
                  <a:lnTo>
                    <a:pt x="266820" y="11830"/>
                  </a:lnTo>
                  <a:lnTo>
                    <a:pt x="262655" y="1714"/>
                  </a:lnTo>
                  <a:lnTo>
                    <a:pt x="257765" y="0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92491" y="5131600"/>
              <a:ext cx="134340" cy="15820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355846" y="5262321"/>
              <a:ext cx="371475" cy="271780"/>
            </a:xfrm>
            <a:custGeom>
              <a:avLst/>
              <a:gdLst/>
              <a:ahLst/>
              <a:cxnLst/>
              <a:rect l="l" t="t" r="r" b="b"/>
              <a:pathLst>
                <a:path w="371475" h="271779">
                  <a:moveTo>
                    <a:pt x="157086" y="182499"/>
                  </a:moveTo>
                  <a:lnTo>
                    <a:pt x="156972" y="170980"/>
                  </a:lnTo>
                  <a:lnTo>
                    <a:pt x="152184" y="165798"/>
                  </a:lnTo>
                  <a:lnTo>
                    <a:pt x="144094" y="165201"/>
                  </a:lnTo>
                  <a:lnTo>
                    <a:pt x="142062" y="165277"/>
                  </a:lnTo>
                  <a:lnTo>
                    <a:pt x="78905" y="165328"/>
                  </a:lnTo>
                  <a:lnTo>
                    <a:pt x="5905" y="165379"/>
                  </a:lnTo>
                  <a:lnTo>
                    <a:pt x="1016" y="170294"/>
                  </a:lnTo>
                  <a:lnTo>
                    <a:pt x="876" y="183362"/>
                  </a:lnTo>
                  <a:lnTo>
                    <a:pt x="5829" y="188302"/>
                  </a:lnTo>
                  <a:lnTo>
                    <a:pt x="15925" y="188747"/>
                  </a:lnTo>
                  <a:lnTo>
                    <a:pt x="140169" y="188633"/>
                  </a:lnTo>
                  <a:lnTo>
                    <a:pt x="152577" y="188074"/>
                  </a:lnTo>
                  <a:lnTo>
                    <a:pt x="157086" y="182499"/>
                  </a:lnTo>
                  <a:close/>
                </a:path>
                <a:path w="371475" h="271779">
                  <a:moveTo>
                    <a:pt x="157556" y="92900"/>
                  </a:moveTo>
                  <a:lnTo>
                    <a:pt x="152781" y="83820"/>
                  </a:lnTo>
                  <a:lnTo>
                    <a:pt x="148259" y="82626"/>
                  </a:lnTo>
                  <a:lnTo>
                    <a:pt x="12204" y="82702"/>
                  </a:lnTo>
                  <a:lnTo>
                    <a:pt x="10071" y="82931"/>
                  </a:lnTo>
                  <a:lnTo>
                    <a:pt x="2705" y="85852"/>
                  </a:lnTo>
                  <a:lnTo>
                    <a:pt x="152" y="90893"/>
                  </a:lnTo>
                  <a:lnTo>
                    <a:pt x="2438" y="102425"/>
                  </a:lnTo>
                  <a:lnTo>
                    <a:pt x="6870" y="106045"/>
                  </a:lnTo>
                  <a:lnTo>
                    <a:pt x="78613" y="106070"/>
                  </a:lnTo>
                  <a:lnTo>
                    <a:pt x="148310" y="106095"/>
                  </a:lnTo>
                  <a:lnTo>
                    <a:pt x="152133" y="104876"/>
                  </a:lnTo>
                  <a:lnTo>
                    <a:pt x="157492" y="97116"/>
                  </a:lnTo>
                  <a:lnTo>
                    <a:pt x="157556" y="92900"/>
                  </a:lnTo>
                  <a:close/>
                </a:path>
                <a:path w="371475" h="271779">
                  <a:moveTo>
                    <a:pt x="157861" y="260108"/>
                  </a:moveTo>
                  <a:lnTo>
                    <a:pt x="154508" y="250952"/>
                  </a:lnTo>
                  <a:lnTo>
                    <a:pt x="149999" y="247802"/>
                  </a:lnTo>
                  <a:lnTo>
                    <a:pt x="79159" y="247777"/>
                  </a:lnTo>
                  <a:lnTo>
                    <a:pt x="6400" y="247802"/>
                  </a:lnTo>
                  <a:lnTo>
                    <a:pt x="1117" y="252691"/>
                  </a:lnTo>
                  <a:lnTo>
                    <a:pt x="774" y="266065"/>
                  </a:lnTo>
                  <a:lnTo>
                    <a:pt x="6134" y="271373"/>
                  </a:lnTo>
                  <a:lnTo>
                    <a:pt x="147269" y="271272"/>
                  </a:lnTo>
                  <a:lnTo>
                    <a:pt x="150241" y="270052"/>
                  </a:lnTo>
                  <a:lnTo>
                    <a:pt x="156540" y="265785"/>
                  </a:lnTo>
                  <a:lnTo>
                    <a:pt x="157861" y="260108"/>
                  </a:lnTo>
                  <a:close/>
                </a:path>
                <a:path w="371475" h="271779">
                  <a:moveTo>
                    <a:pt x="214363" y="4965"/>
                  </a:moveTo>
                  <a:lnTo>
                    <a:pt x="209105" y="0"/>
                  </a:lnTo>
                  <a:lnTo>
                    <a:pt x="11264" y="76"/>
                  </a:lnTo>
                  <a:lnTo>
                    <a:pt x="8661" y="723"/>
                  </a:lnTo>
                  <a:lnTo>
                    <a:pt x="1841" y="4648"/>
                  </a:lnTo>
                  <a:lnTo>
                    <a:pt x="0" y="9855"/>
                  </a:lnTo>
                  <a:lnTo>
                    <a:pt x="2755" y="20091"/>
                  </a:lnTo>
                  <a:lnTo>
                    <a:pt x="7467" y="23495"/>
                  </a:lnTo>
                  <a:lnTo>
                    <a:pt x="107759" y="23520"/>
                  </a:lnTo>
                  <a:lnTo>
                    <a:pt x="208953" y="23520"/>
                  </a:lnTo>
                  <a:lnTo>
                    <a:pt x="214337" y="18757"/>
                  </a:lnTo>
                  <a:lnTo>
                    <a:pt x="214363" y="4965"/>
                  </a:lnTo>
                  <a:close/>
                </a:path>
                <a:path w="371475" h="271779">
                  <a:moveTo>
                    <a:pt x="330225" y="93573"/>
                  </a:moveTo>
                  <a:lnTo>
                    <a:pt x="328320" y="85699"/>
                  </a:lnTo>
                  <a:lnTo>
                    <a:pt x="322961" y="82130"/>
                  </a:lnTo>
                  <a:lnTo>
                    <a:pt x="310654" y="83553"/>
                  </a:lnTo>
                  <a:lnTo>
                    <a:pt x="306539" y="88531"/>
                  </a:lnTo>
                  <a:lnTo>
                    <a:pt x="306539" y="240830"/>
                  </a:lnTo>
                  <a:lnTo>
                    <a:pt x="311327" y="246087"/>
                  </a:lnTo>
                  <a:lnTo>
                    <a:pt x="325412" y="246189"/>
                  </a:lnTo>
                  <a:lnTo>
                    <a:pt x="330098" y="240931"/>
                  </a:lnTo>
                  <a:lnTo>
                    <a:pt x="330149" y="164515"/>
                  </a:lnTo>
                  <a:lnTo>
                    <a:pt x="330225" y="93573"/>
                  </a:lnTo>
                  <a:close/>
                </a:path>
                <a:path w="371475" h="271779">
                  <a:moveTo>
                    <a:pt x="371208" y="227939"/>
                  </a:moveTo>
                  <a:lnTo>
                    <a:pt x="370878" y="206222"/>
                  </a:lnTo>
                  <a:lnTo>
                    <a:pt x="370979" y="165557"/>
                  </a:lnTo>
                  <a:lnTo>
                    <a:pt x="370903" y="108851"/>
                  </a:lnTo>
                  <a:lnTo>
                    <a:pt x="370408" y="106146"/>
                  </a:lnTo>
                  <a:lnTo>
                    <a:pt x="367068" y="99301"/>
                  </a:lnTo>
                  <a:lnTo>
                    <a:pt x="361683" y="97015"/>
                  </a:lnTo>
                  <a:lnTo>
                    <a:pt x="351015" y="99669"/>
                  </a:lnTo>
                  <a:lnTo>
                    <a:pt x="347586" y="103809"/>
                  </a:lnTo>
                  <a:lnTo>
                    <a:pt x="347586" y="227761"/>
                  </a:lnTo>
                  <a:lnTo>
                    <a:pt x="352323" y="232994"/>
                  </a:lnTo>
                  <a:lnTo>
                    <a:pt x="365252" y="233121"/>
                  </a:lnTo>
                  <a:lnTo>
                    <a:pt x="371208" y="227939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9636031" y="5041847"/>
            <a:ext cx="749300" cy="752475"/>
            <a:chOff x="9636031" y="5041847"/>
            <a:chExt cx="749300" cy="752475"/>
          </a:xfrm>
        </p:grpSpPr>
        <p:sp>
          <p:nvSpPr>
            <p:cNvPr id="55" name="object 55"/>
            <p:cNvSpPr/>
            <p:nvPr/>
          </p:nvSpPr>
          <p:spPr>
            <a:xfrm>
              <a:off x="9636024" y="5041849"/>
              <a:ext cx="749300" cy="752475"/>
            </a:xfrm>
            <a:custGeom>
              <a:avLst/>
              <a:gdLst/>
              <a:ahLst/>
              <a:cxnLst/>
              <a:rect l="l" t="t" r="r" b="b"/>
              <a:pathLst>
                <a:path w="749300" h="752475">
                  <a:moveTo>
                    <a:pt x="368338" y="750824"/>
                  </a:moveTo>
                  <a:lnTo>
                    <a:pt x="357670" y="701687"/>
                  </a:lnTo>
                  <a:lnTo>
                    <a:pt x="310146" y="699884"/>
                  </a:lnTo>
                  <a:lnTo>
                    <a:pt x="264553" y="690981"/>
                  </a:lnTo>
                  <a:lnTo>
                    <a:pt x="220954" y="674865"/>
                  </a:lnTo>
                  <a:lnTo>
                    <a:pt x="179489" y="651332"/>
                  </a:lnTo>
                  <a:lnTo>
                    <a:pt x="141592" y="621550"/>
                  </a:lnTo>
                  <a:lnTo>
                    <a:pt x="109702" y="587057"/>
                  </a:lnTo>
                  <a:lnTo>
                    <a:pt x="84353" y="547687"/>
                  </a:lnTo>
                  <a:lnTo>
                    <a:pt x="66078" y="503250"/>
                  </a:lnTo>
                  <a:lnTo>
                    <a:pt x="54114" y="451624"/>
                  </a:lnTo>
                  <a:lnTo>
                    <a:pt x="50749" y="402336"/>
                  </a:lnTo>
                  <a:lnTo>
                    <a:pt x="55727" y="355358"/>
                  </a:lnTo>
                  <a:lnTo>
                    <a:pt x="68846" y="310667"/>
                  </a:lnTo>
                  <a:lnTo>
                    <a:pt x="89852" y="268224"/>
                  </a:lnTo>
                  <a:lnTo>
                    <a:pt x="118541" y="228003"/>
                  </a:lnTo>
                  <a:lnTo>
                    <a:pt x="154660" y="189966"/>
                  </a:lnTo>
                  <a:lnTo>
                    <a:pt x="124561" y="151320"/>
                  </a:lnTo>
                  <a:lnTo>
                    <a:pt x="90462" y="182245"/>
                  </a:lnTo>
                  <a:lnTo>
                    <a:pt x="60985" y="218287"/>
                  </a:lnTo>
                  <a:lnTo>
                    <a:pt x="36677" y="258699"/>
                  </a:lnTo>
                  <a:lnTo>
                    <a:pt x="18059" y="302653"/>
                  </a:lnTo>
                  <a:lnTo>
                    <a:pt x="5651" y="349402"/>
                  </a:lnTo>
                  <a:lnTo>
                    <a:pt x="0" y="398145"/>
                  </a:lnTo>
                  <a:lnTo>
                    <a:pt x="1625" y="448094"/>
                  </a:lnTo>
                  <a:lnTo>
                    <a:pt x="11036" y="498462"/>
                  </a:lnTo>
                  <a:lnTo>
                    <a:pt x="28803" y="548474"/>
                  </a:lnTo>
                  <a:lnTo>
                    <a:pt x="55587" y="597687"/>
                  </a:lnTo>
                  <a:lnTo>
                    <a:pt x="87947" y="639572"/>
                  </a:lnTo>
                  <a:lnTo>
                    <a:pt x="124650" y="674408"/>
                  </a:lnTo>
                  <a:lnTo>
                    <a:pt x="164503" y="702462"/>
                  </a:lnTo>
                  <a:lnTo>
                    <a:pt x="206286" y="724014"/>
                  </a:lnTo>
                  <a:lnTo>
                    <a:pt x="248767" y="739355"/>
                  </a:lnTo>
                  <a:lnTo>
                    <a:pt x="290741" y="748741"/>
                  </a:lnTo>
                  <a:lnTo>
                    <a:pt x="331000" y="752475"/>
                  </a:lnTo>
                  <a:lnTo>
                    <a:pt x="368338" y="750824"/>
                  </a:lnTo>
                  <a:close/>
                </a:path>
                <a:path w="749300" h="752475">
                  <a:moveTo>
                    <a:pt x="427647" y="498043"/>
                  </a:moveTo>
                  <a:lnTo>
                    <a:pt x="300329" y="478421"/>
                  </a:lnTo>
                  <a:lnTo>
                    <a:pt x="192316" y="478345"/>
                  </a:lnTo>
                  <a:lnTo>
                    <a:pt x="172567" y="498589"/>
                  </a:lnTo>
                  <a:lnTo>
                    <a:pt x="173609" y="507936"/>
                  </a:lnTo>
                  <a:lnTo>
                    <a:pt x="176987" y="514197"/>
                  </a:lnTo>
                  <a:lnTo>
                    <a:pt x="183121" y="517702"/>
                  </a:lnTo>
                  <a:lnTo>
                    <a:pt x="192379" y="518807"/>
                  </a:lnTo>
                  <a:lnTo>
                    <a:pt x="408406" y="518807"/>
                  </a:lnTo>
                  <a:lnTo>
                    <a:pt x="417474" y="517664"/>
                  </a:lnTo>
                  <a:lnTo>
                    <a:pt x="423456" y="514057"/>
                  </a:lnTo>
                  <a:lnTo>
                    <a:pt x="426707" y="507631"/>
                  </a:lnTo>
                  <a:lnTo>
                    <a:pt x="427647" y="498043"/>
                  </a:lnTo>
                  <a:close/>
                </a:path>
                <a:path w="749300" h="752475">
                  <a:moveTo>
                    <a:pt x="457746" y="385724"/>
                  </a:moveTo>
                  <a:lnTo>
                    <a:pt x="203708" y="366128"/>
                  </a:lnTo>
                  <a:lnTo>
                    <a:pt x="177749" y="366217"/>
                  </a:lnTo>
                  <a:lnTo>
                    <a:pt x="145834" y="366750"/>
                  </a:lnTo>
                  <a:lnTo>
                    <a:pt x="137452" y="370192"/>
                  </a:lnTo>
                  <a:lnTo>
                    <a:pt x="134594" y="374840"/>
                  </a:lnTo>
                  <a:lnTo>
                    <a:pt x="130708" y="386765"/>
                  </a:lnTo>
                  <a:lnTo>
                    <a:pt x="133324" y="397192"/>
                  </a:lnTo>
                  <a:lnTo>
                    <a:pt x="141351" y="404583"/>
                  </a:lnTo>
                  <a:lnTo>
                    <a:pt x="153771" y="407377"/>
                  </a:lnTo>
                  <a:lnTo>
                    <a:pt x="295059" y="407403"/>
                  </a:lnTo>
                  <a:lnTo>
                    <a:pt x="436346" y="407377"/>
                  </a:lnTo>
                  <a:lnTo>
                    <a:pt x="446747" y="406361"/>
                  </a:lnTo>
                  <a:lnTo>
                    <a:pt x="453351" y="402844"/>
                  </a:lnTo>
                  <a:lnTo>
                    <a:pt x="456793" y="396189"/>
                  </a:lnTo>
                  <a:lnTo>
                    <a:pt x="457746" y="385724"/>
                  </a:lnTo>
                  <a:close/>
                </a:path>
                <a:path w="749300" h="752475">
                  <a:moveTo>
                    <a:pt x="459397" y="273977"/>
                  </a:moveTo>
                  <a:lnTo>
                    <a:pt x="456565" y="263779"/>
                  </a:lnTo>
                  <a:lnTo>
                    <a:pt x="448678" y="256806"/>
                  </a:lnTo>
                  <a:lnTo>
                    <a:pt x="436473" y="254215"/>
                  </a:lnTo>
                  <a:lnTo>
                    <a:pt x="193459" y="254215"/>
                  </a:lnTo>
                  <a:lnTo>
                    <a:pt x="183730" y="255346"/>
                  </a:lnTo>
                  <a:lnTo>
                    <a:pt x="177266" y="258902"/>
                  </a:lnTo>
                  <a:lnTo>
                    <a:pt x="173672" y="265239"/>
                  </a:lnTo>
                  <a:lnTo>
                    <a:pt x="172567" y="274701"/>
                  </a:lnTo>
                  <a:lnTo>
                    <a:pt x="173647" y="284327"/>
                  </a:lnTo>
                  <a:lnTo>
                    <a:pt x="177152" y="290703"/>
                  </a:lnTo>
                  <a:lnTo>
                    <a:pt x="183515" y="294233"/>
                  </a:lnTo>
                  <a:lnTo>
                    <a:pt x="193141" y="295338"/>
                  </a:lnTo>
                  <a:lnTo>
                    <a:pt x="315696" y="295338"/>
                  </a:lnTo>
                  <a:lnTo>
                    <a:pt x="446189" y="295465"/>
                  </a:lnTo>
                  <a:lnTo>
                    <a:pt x="452920" y="293852"/>
                  </a:lnTo>
                  <a:lnTo>
                    <a:pt x="456476" y="286258"/>
                  </a:lnTo>
                  <a:lnTo>
                    <a:pt x="459397" y="273977"/>
                  </a:lnTo>
                  <a:close/>
                </a:path>
                <a:path w="749300" h="752475">
                  <a:moveTo>
                    <a:pt x="518795" y="115747"/>
                  </a:moveTo>
                  <a:lnTo>
                    <a:pt x="503364" y="66725"/>
                  </a:lnTo>
                  <a:lnTo>
                    <a:pt x="478256" y="54533"/>
                  </a:lnTo>
                  <a:lnTo>
                    <a:pt x="478256" y="108432"/>
                  </a:lnTo>
                  <a:lnTo>
                    <a:pt x="477964" y="118795"/>
                  </a:lnTo>
                  <a:lnTo>
                    <a:pt x="458381" y="132613"/>
                  </a:lnTo>
                  <a:lnTo>
                    <a:pt x="455968" y="132613"/>
                  </a:lnTo>
                  <a:lnTo>
                    <a:pt x="233083" y="132321"/>
                  </a:lnTo>
                  <a:lnTo>
                    <a:pt x="213791" y="113436"/>
                  </a:lnTo>
                  <a:lnTo>
                    <a:pt x="214185" y="102412"/>
                  </a:lnTo>
                  <a:lnTo>
                    <a:pt x="217004" y="95250"/>
                  </a:lnTo>
                  <a:lnTo>
                    <a:pt x="224091" y="92316"/>
                  </a:lnTo>
                  <a:lnTo>
                    <a:pt x="237401" y="91719"/>
                  </a:lnTo>
                  <a:lnTo>
                    <a:pt x="299935" y="91668"/>
                  </a:lnTo>
                  <a:lnTo>
                    <a:pt x="315696" y="91668"/>
                  </a:lnTo>
                  <a:lnTo>
                    <a:pt x="315683" y="83337"/>
                  </a:lnTo>
                  <a:lnTo>
                    <a:pt x="315506" y="76631"/>
                  </a:lnTo>
                  <a:lnTo>
                    <a:pt x="315760" y="69494"/>
                  </a:lnTo>
                  <a:lnTo>
                    <a:pt x="318084" y="57289"/>
                  </a:lnTo>
                  <a:lnTo>
                    <a:pt x="321691" y="52057"/>
                  </a:lnTo>
                  <a:lnTo>
                    <a:pt x="324192" y="48412"/>
                  </a:lnTo>
                  <a:lnTo>
                    <a:pt x="333857" y="43027"/>
                  </a:lnTo>
                  <a:lnTo>
                    <a:pt x="346875" y="41287"/>
                  </a:lnTo>
                  <a:lnTo>
                    <a:pt x="359092" y="43332"/>
                  </a:lnTo>
                  <a:lnTo>
                    <a:pt x="368287" y="49009"/>
                  </a:lnTo>
                  <a:lnTo>
                    <a:pt x="374154" y="58051"/>
                  </a:lnTo>
                  <a:lnTo>
                    <a:pt x="376212" y="69494"/>
                  </a:lnTo>
                  <a:lnTo>
                    <a:pt x="376339" y="91643"/>
                  </a:lnTo>
                  <a:lnTo>
                    <a:pt x="451027" y="91643"/>
                  </a:lnTo>
                  <a:lnTo>
                    <a:pt x="456158" y="91389"/>
                  </a:lnTo>
                  <a:lnTo>
                    <a:pt x="473113" y="92583"/>
                  </a:lnTo>
                  <a:lnTo>
                    <a:pt x="477812" y="97370"/>
                  </a:lnTo>
                  <a:lnTo>
                    <a:pt x="478256" y="108432"/>
                  </a:lnTo>
                  <a:lnTo>
                    <a:pt x="478256" y="54533"/>
                  </a:lnTo>
                  <a:lnTo>
                    <a:pt x="463588" y="52006"/>
                  </a:lnTo>
                  <a:lnTo>
                    <a:pt x="451688" y="51981"/>
                  </a:lnTo>
                  <a:lnTo>
                    <a:pt x="416026" y="52006"/>
                  </a:lnTo>
                  <a:lnTo>
                    <a:pt x="415175" y="48412"/>
                  </a:lnTo>
                  <a:lnTo>
                    <a:pt x="414629" y="46367"/>
                  </a:lnTo>
                  <a:lnTo>
                    <a:pt x="414185" y="44018"/>
                  </a:lnTo>
                  <a:lnTo>
                    <a:pt x="413258" y="41287"/>
                  </a:lnTo>
                  <a:lnTo>
                    <a:pt x="384759" y="4876"/>
                  </a:lnTo>
                  <a:lnTo>
                    <a:pt x="353479" y="0"/>
                  </a:lnTo>
                  <a:lnTo>
                    <a:pt x="338937" y="139"/>
                  </a:lnTo>
                  <a:lnTo>
                    <a:pt x="313778" y="2870"/>
                  </a:lnTo>
                  <a:lnTo>
                    <a:pt x="295579" y="11798"/>
                  </a:lnTo>
                  <a:lnTo>
                    <a:pt x="283210" y="27876"/>
                  </a:lnTo>
                  <a:lnTo>
                    <a:pt x="275564" y="52057"/>
                  </a:lnTo>
                  <a:lnTo>
                    <a:pt x="250266" y="52006"/>
                  </a:lnTo>
                  <a:lnTo>
                    <a:pt x="206794" y="55245"/>
                  </a:lnTo>
                  <a:lnTo>
                    <a:pt x="174472" y="94119"/>
                  </a:lnTo>
                  <a:lnTo>
                    <a:pt x="173189" y="115747"/>
                  </a:lnTo>
                  <a:lnTo>
                    <a:pt x="173647" y="124294"/>
                  </a:lnTo>
                  <a:lnTo>
                    <a:pt x="191300" y="161391"/>
                  </a:lnTo>
                  <a:lnTo>
                    <a:pt x="369824" y="172923"/>
                  </a:lnTo>
                  <a:lnTo>
                    <a:pt x="469176" y="172732"/>
                  </a:lnTo>
                  <a:lnTo>
                    <a:pt x="510374" y="150139"/>
                  </a:lnTo>
                  <a:lnTo>
                    <a:pt x="517271" y="132613"/>
                  </a:lnTo>
                  <a:lnTo>
                    <a:pt x="518096" y="127939"/>
                  </a:lnTo>
                  <a:lnTo>
                    <a:pt x="518693" y="120726"/>
                  </a:lnTo>
                  <a:lnTo>
                    <a:pt x="518795" y="115747"/>
                  </a:lnTo>
                  <a:close/>
                </a:path>
                <a:path w="749300" h="752475">
                  <a:moveTo>
                    <a:pt x="748703" y="409841"/>
                  </a:moveTo>
                  <a:lnTo>
                    <a:pt x="744994" y="404304"/>
                  </a:lnTo>
                  <a:lnTo>
                    <a:pt x="741375" y="398665"/>
                  </a:lnTo>
                  <a:lnTo>
                    <a:pt x="737501" y="393319"/>
                  </a:lnTo>
                  <a:lnTo>
                    <a:pt x="733018" y="388708"/>
                  </a:lnTo>
                  <a:lnTo>
                    <a:pt x="717765" y="376199"/>
                  </a:lnTo>
                  <a:lnTo>
                    <a:pt x="712114" y="371741"/>
                  </a:lnTo>
                  <a:lnTo>
                    <a:pt x="707745" y="368287"/>
                  </a:lnTo>
                  <a:lnTo>
                    <a:pt x="707745" y="418706"/>
                  </a:lnTo>
                  <a:lnTo>
                    <a:pt x="707263" y="425069"/>
                  </a:lnTo>
                  <a:lnTo>
                    <a:pt x="704189" y="431368"/>
                  </a:lnTo>
                  <a:lnTo>
                    <a:pt x="696747" y="441617"/>
                  </a:lnTo>
                  <a:lnTo>
                    <a:pt x="689089" y="451866"/>
                  </a:lnTo>
                  <a:lnTo>
                    <a:pt x="673201" y="472859"/>
                  </a:lnTo>
                  <a:lnTo>
                    <a:pt x="652437" y="456184"/>
                  </a:lnTo>
                  <a:lnTo>
                    <a:pt x="652437" y="500545"/>
                  </a:lnTo>
                  <a:lnTo>
                    <a:pt x="565442" y="615759"/>
                  </a:lnTo>
                  <a:lnTo>
                    <a:pt x="550468" y="604075"/>
                  </a:lnTo>
                  <a:lnTo>
                    <a:pt x="526262" y="585190"/>
                  </a:lnTo>
                  <a:lnTo>
                    <a:pt x="526262" y="634174"/>
                  </a:lnTo>
                  <a:lnTo>
                    <a:pt x="469938" y="689584"/>
                  </a:lnTo>
                  <a:lnTo>
                    <a:pt x="464667" y="695591"/>
                  </a:lnTo>
                  <a:lnTo>
                    <a:pt x="458571" y="700697"/>
                  </a:lnTo>
                  <a:lnTo>
                    <a:pt x="456158" y="702779"/>
                  </a:lnTo>
                  <a:lnTo>
                    <a:pt x="452094" y="703046"/>
                  </a:lnTo>
                  <a:lnTo>
                    <a:pt x="448792" y="704138"/>
                  </a:lnTo>
                  <a:lnTo>
                    <a:pt x="448284" y="700024"/>
                  </a:lnTo>
                  <a:lnTo>
                    <a:pt x="446125" y="695236"/>
                  </a:lnTo>
                  <a:lnTo>
                    <a:pt x="454025" y="676440"/>
                  </a:lnTo>
                  <a:lnTo>
                    <a:pt x="460730" y="661047"/>
                  </a:lnTo>
                  <a:lnTo>
                    <a:pt x="474383" y="630351"/>
                  </a:lnTo>
                  <a:lnTo>
                    <a:pt x="486130" y="604075"/>
                  </a:lnTo>
                  <a:lnTo>
                    <a:pt x="526262" y="634174"/>
                  </a:lnTo>
                  <a:lnTo>
                    <a:pt x="526262" y="585190"/>
                  </a:lnTo>
                  <a:lnTo>
                    <a:pt x="497941" y="563079"/>
                  </a:lnTo>
                  <a:lnTo>
                    <a:pt x="584428" y="448208"/>
                  </a:lnTo>
                  <a:lnTo>
                    <a:pt x="652437" y="500545"/>
                  </a:lnTo>
                  <a:lnTo>
                    <a:pt x="652437" y="456184"/>
                  </a:lnTo>
                  <a:lnTo>
                    <a:pt x="642518" y="448208"/>
                  </a:lnTo>
                  <a:lnTo>
                    <a:pt x="606336" y="419138"/>
                  </a:lnTo>
                  <a:lnTo>
                    <a:pt x="614248" y="408571"/>
                  </a:lnTo>
                  <a:lnTo>
                    <a:pt x="637895" y="377736"/>
                  </a:lnTo>
                  <a:lnTo>
                    <a:pt x="648436" y="371741"/>
                  </a:lnTo>
                  <a:lnTo>
                    <a:pt x="654329" y="372440"/>
                  </a:lnTo>
                  <a:lnTo>
                    <a:pt x="690956" y="399199"/>
                  </a:lnTo>
                  <a:lnTo>
                    <a:pt x="707745" y="418706"/>
                  </a:lnTo>
                  <a:lnTo>
                    <a:pt x="707745" y="368287"/>
                  </a:lnTo>
                  <a:lnTo>
                    <a:pt x="702284" y="363969"/>
                  </a:lnTo>
                  <a:lnTo>
                    <a:pt x="670979" y="339915"/>
                  </a:lnTo>
                  <a:lnTo>
                    <a:pt x="656297" y="331825"/>
                  </a:lnTo>
                  <a:lnTo>
                    <a:pt x="642264" y="330415"/>
                  </a:lnTo>
                  <a:lnTo>
                    <a:pt x="629145" y="335622"/>
                  </a:lnTo>
                  <a:lnTo>
                    <a:pt x="617194" y="347357"/>
                  </a:lnTo>
                  <a:lnTo>
                    <a:pt x="541286" y="448208"/>
                  </a:lnTo>
                  <a:lnTo>
                    <a:pt x="473684" y="538200"/>
                  </a:lnTo>
                  <a:lnTo>
                    <a:pt x="470573" y="542290"/>
                  </a:lnTo>
                  <a:lnTo>
                    <a:pt x="467652" y="546836"/>
                  </a:lnTo>
                  <a:lnTo>
                    <a:pt x="466064" y="551649"/>
                  </a:lnTo>
                  <a:lnTo>
                    <a:pt x="457923" y="577011"/>
                  </a:lnTo>
                  <a:lnTo>
                    <a:pt x="441833" y="627824"/>
                  </a:lnTo>
                  <a:lnTo>
                    <a:pt x="433743" y="653224"/>
                  </a:lnTo>
                  <a:lnTo>
                    <a:pt x="428713" y="668731"/>
                  </a:lnTo>
                  <a:lnTo>
                    <a:pt x="423570" y="684225"/>
                  </a:lnTo>
                  <a:lnTo>
                    <a:pt x="413169" y="715162"/>
                  </a:lnTo>
                  <a:lnTo>
                    <a:pt x="412597" y="716788"/>
                  </a:lnTo>
                  <a:lnTo>
                    <a:pt x="411581" y="720090"/>
                  </a:lnTo>
                  <a:lnTo>
                    <a:pt x="409105" y="728751"/>
                  </a:lnTo>
                  <a:lnTo>
                    <a:pt x="410121" y="736790"/>
                  </a:lnTo>
                  <a:lnTo>
                    <a:pt x="417423" y="742670"/>
                  </a:lnTo>
                  <a:lnTo>
                    <a:pt x="423202" y="745807"/>
                  </a:lnTo>
                  <a:lnTo>
                    <a:pt x="428929" y="746213"/>
                  </a:lnTo>
                  <a:lnTo>
                    <a:pt x="434606" y="744499"/>
                  </a:lnTo>
                  <a:lnTo>
                    <a:pt x="440220" y="741222"/>
                  </a:lnTo>
                  <a:lnTo>
                    <a:pt x="494423" y="704138"/>
                  </a:lnTo>
                  <a:lnTo>
                    <a:pt x="570395" y="652081"/>
                  </a:lnTo>
                  <a:lnTo>
                    <a:pt x="577240" y="647484"/>
                  </a:lnTo>
                  <a:lnTo>
                    <a:pt x="584085" y="642785"/>
                  </a:lnTo>
                  <a:lnTo>
                    <a:pt x="590486" y="637679"/>
                  </a:lnTo>
                  <a:lnTo>
                    <a:pt x="595985" y="631888"/>
                  </a:lnTo>
                  <a:lnTo>
                    <a:pt x="608444" y="615759"/>
                  </a:lnTo>
                  <a:lnTo>
                    <a:pt x="618832" y="602322"/>
                  </a:lnTo>
                  <a:lnTo>
                    <a:pt x="686155" y="512673"/>
                  </a:lnTo>
                  <a:lnTo>
                    <a:pt x="715251" y="472859"/>
                  </a:lnTo>
                  <a:lnTo>
                    <a:pt x="733120" y="448056"/>
                  </a:lnTo>
                  <a:lnTo>
                    <a:pt x="748703" y="426478"/>
                  </a:lnTo>
                  <a:lnTo>
                    <a:pt x="748703" y="409841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67302" y="5186915"/>
              <a:ext cx="125158" cy="128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9194800" y="6254750"/>
            <a:ext cx="7814309" cy="18948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601345" marR="5080" indent="-589280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«ПРИ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РС 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НЕЛЬЗЯ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7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АКЦИНИР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6100" b="1" spc="-8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6100" b="1" spc="-42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ТЬСЯ»</a:t>
            </a:r>
            <a:endParaRPr sz="6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9036" y="1759534"/>
            <a:ext cx="9336405" cy="6776084"/>
            <a:chOff x="619036" y="1759534"/>
            <a:chExt cx="9336405" cy="677608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428" y="6837496"/>
              <a:ext cx="9293327" cy="16976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237" y="7010927"/>
              <a:ext cx="8953157" cy="13560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036" y="5130584"/>
              <a:ext cx="9336013" cy="17403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768" y="5323618"/>
              <a:ext cx="8953627" cy="13559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036" y="3402393"/>
              <a:ext cx="9336013" cy="17373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291" y="3593141"/>
              <a:ext cx="8954103" cy="13560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036" y="1759534"/>
              <a:ext cx="9336013" cy="17403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9847" y="1952244"/>
              <a:ext cx="8954547" cy="1356042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7148" y="434289"/>
            <a:ext cx="1402524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50414" algn="l"/>
              </a:tabLst>
            </a:pPr>
            <a:r>
              <a:rPr sz="4400" spc="-15" dirty="0"/>
              <a:t>ЦЕЛЬ</a:t>
            </a:r>
            <a:r>
              <a:rPr sz="4400" dirty="0"/>
              <a:t> И	</a:t>
            </a:r>
            <a:r>
              <a:rPr sz="4400" spc="-5" dirty="0"/>
              <a:t>ОСОБЕННОСТИ</a:t>
            </a:r>
            <a:r>
              <a:rPr sz="4400" spc="-10" dirty="0"/>
              <a:t> </a:t>
            </a:r>
            <a:r>
              <a:rPr sz="4400" spc="-5" dirty="0"/>
              <a:t>ВАКЦИНАЦИИ</a:t>
            </a:r>
            <a:r>
              <a:rPr sz="4400" spc="-10" dirty="0"/>
              <a:t> </a:t>
            </a:r>
            <a:r>
              <a:rPr sz="4400" dirty="0"/>
              <a:t>У</a:t>
            </a:r>
            <a:r>
              <a:rPr sz="4400" spc="-10" dirty="0"/>
              <a:t> </a:t>
            </a:r>
            <a:r>
              <a:rPr sz="4400" spc="-15" dirty="0"/>
              <a:t>ПАЦИЕНТОВ </a:t>
            </a:r>
            <a:r>
              <a:rPr sz="4400" dirty="0"/>
              <a:t>С</a:t>
            </a:r>
            <a:r>
              <a:rPr sz="4400" spc="-15" dirty="0"/>
              <a:t> </a:t>
            </a:r>
            <a:r>
              <a:rPr sz="4400" spc="-5" dirty="0"/>
              <a:t>РС</a:t>
            </a:r>
            <a:endParaRPr sz="4400" dirty="0"/>
          </a:p>
        </p:txBody>
      </p:sp>
      <p:sp>
        <p:nvSpPr>
          <p:cNvPr id="18" name="object 18"/>
          <p:cNvSpPr txBox="1"/>
          <p:nvPr/>
        </p:nvSpPr>
        <p:spPr>
          <a:xfrm>
            <a:off x="742776" y="8745055"/>
            <a:ext cx="16003905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ПИТРС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-</a:t>
            </a:r>
            <a:r>
              <a:rPr sz="1100" spc="25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препараты,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изменяющие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рассеянного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склероза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(РС)</a:t>
            </a:r>
            <a:endParaRPr sz="1100">
              <a:latin typeface="Calibri"/>
              <a:cs typeface="Calibri"/>
            </a:endParaRPr>
          </a:p>
          <a:p>
            <a:pPr marL="12700" marR="3207385">
              <a:lnSpc>
                <a:spcPts val="1200"/>
              </a:lnSpc>
              <a:spcBef>
                <a:spcPts val="80"/>
              </a:spcBef>
            </a:pPr>
            <a:r>
              <a:rPr sz="1100" spc="-25" dirty="0">
                <a:solidFill>
                  <a:srgbClr val="3B3B3A"/>
                </a:solidFill>
                <a:latin typeface="Calibri"/>
                <a:cs typeface="Calibri"/>
              </a:rPr>
              <a:t>1.World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Health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Organization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2019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Immunization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available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at: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11"/>
              </a:rPr>
              <a:t>//w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11"/>
              </a:rPr>
              <a:t>.who.int/news-room/facts-in-pictures/detail/immunization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British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Society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for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Immunology,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figure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modified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from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12"/>
              </a:rPr>
              <a:t>//w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12"/>
              </a:rPr>
              <a:t>.immunology.org/celebrate-vaccines/public-engagement/guide-childhood-vaccinations/how-vaccines-work</a:t>
            </a:r>
            <a:r>
              <a:rPr sz="1100" spc="8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3.NEJM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JOURNAL</a:t>
            </a:r>
            <a:r>
              <a:rPr sz="1100" spc="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GUIDELINE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WATCH/NEUROLOGY/INFECTIOUS</a:t>
            </a:r>
            <a:r>
              <a:rPr sz="1100" spc="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DISEASES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August</a:t>
            </a:r>
            <a:r>
              <a:rPr sz="1100" spc="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29,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2019.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Availabale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at: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13"/>
              </a:rPr>
              <a:t>//w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13"/>
              </a:rPr>
              <a:t>.jwatch.org/na49839/2019/08/29/guidelines-immunizations-patients-with-multiple-sclerosis.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  <a:hlinkClick r:id="rId13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British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Society</a:t>
            </a:r>
            <a:r>
              <a:rPr sz="1100" spc="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for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Immunology,</a:t>
            </a:r>
            <a:r>
              <a:rPr sz="1100" spc="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figure</a:t>
            </a:r>
            <a:r>
              <a:rPr sz="1100" spc="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modified</a:t>
            </a:r>
            <a:r>
              <a:rPr sz="1100" spc="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from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12"/>
              </a:rPr>
              <a:t>//w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12"/>
              </a:rPr>
              <a:t>.immunology.org/celebrate-vaccines/public-engagement/guide-childhood-vaccinations/how-vaccines-work</a:t>
            </a:r>
            <a:r>
              <a:rPr sz="1100" spc="40" dirty="0">
                <a:solidFill>
                  <a:srgbClr val="3B3B3A"/>
                </a:solidFill>
                <a:latin typeface="Calibri"/>
                <a:cs typeface="Calibri"/>
                <a:hlinkClick r:id="rId12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2. 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rekomendacii-po-vakcinacii-ot-covid_.pdf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(mosors.ru)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Рисунки 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51642" y="2148014"/>
            <a:ext cx="951865" cy="937260"/>
          </a:xfrm>
          <a:custGeom>
            <a:avLst/>
            <a:gdLst/>
            <a:ahLst/>
            <a:cxnLst/>
            <a:rect l="l" t="t" r="r" b="b"/>
            <a:pathLst>
              <a:path w="951864" h="937260">
                <a:moveTo>
                  <a:pt x="477246" y="0"/>
                </a:moveTo>
                <a:lnTo>
                  <a:pt x="428603" y="2254"/>
                </a:lnTo>
                <a:lnTo>
                  <a:pt x="381348" y="9194"/>
                </a:lnTo>
                <a:lnTo>
                  <a:pt x="335723" y="20585"/>
                </a:lnTo>
                <a:lnTo>
                  <a:pt x="291967" y="36193"/>
                </a:lnTo>
                <a:lnTo>
                  <a:pt x="250320" y="55782"/>
                </a:lnTo>
                <a:lnTo>
                  <a:pt x="211022" y="79119"/>
                </a:lnTo>
                <a:lnTo>
                  <a:pt x="174313" y="105968"/>
                </a:lnTo>
                <a:lnTo>
                  <a:pt x="140432" y="136096"/>
                </a:lnTo>
                <a:lnTo>
                  <a:pt x="109620" y="169267"/>
                </a:lnTo>
                <a:lnTo>
                  <a:pt x="82116" y="205247"/>
                </a:lnTo>
                <a:lnTo>
                  <a:pt x="58160" y="243802"/>
                </a:lnTo>
                <a:lnTo>
                  <a:pt x="37992" y="284696"/>
                </a:lnTo>
                <a:lnTo>
                  <a:pt x="21853" y="327695"/>
                </a:lnTo>
                <a:lnTo>
                  <a:pt x="9981" y="372565"/>
                </a:lnTo>
                <a:lnTo>
                  <a:pt x="2616" y="419071"/>
                </a:lnTo>
                <a:lnTo>
                  <a:pt x="0" y="466978"/>
                </a:lnTo>
                <a:lnTo>
                  <a:pt x="2296" y="514892"/>
                </a:lnTo>
                <a:lnTo>
                  <a:pt x="9349" y="561437"/>
                </a:lnTo>
                <a:lnTo>
                  <a:pt x="20921" y="606379"/>
                </a:lnTo>
                <a:lnTo>
                  <a:pt x="36773" y="649480"/>
                </a:lnTo>
                <a:lnTo>
                  <a:pt x="56667" y="690506"/>
                </a:lnTo>
                <a:lnTo>
                  <a:pt x="80365" y="729218"/>
                </a:lnTo>
                <a:lnTo>
                  <a:pt x="107629" y="765381"/>
                </a:lnTo>
                <a:lnTo>
                  <a:pt x="138219" y="798758"/>
                </a:lnTo>
                <a:lnTo>
                  <a:pt x="171898" y="829113"/>
                </a:lnTo>
                <a:lnTo>
                  <a:pt x="208428" y="856211"/>
                </a:lnTo>
                <a:lnTo>
                  <a:pt x="247569" y="879813"/>
                </a:lnTo>
                <a:lnTo>
                  <a:pt x="289085" y="899684"/>
                </a:lnTo>
                <a:lnTo>
                  <a:pt x="332735" y="915588"/>
                </a:lnTo>
                <a:lnTo>
                  <a:pt x="378283" y="927289"/>
                </a:lnTo>
                <a:lnTo>
                  <a:pt x="425489" y="934549"/>
                </a:lnTo>
                <a:lnTo>
                  <a:pt x="474116" y="937132"/>
                </a:lnTo>
                <a:lnTo>
                  <a:pt x="522759" y="934877"/>
                </a:lnTo>
                <a:lnTo>
                  <a:pt x="570013" y="927936"/>
                </a:lnTo>
                <a:lnTo>
                  <a:pt x="615639" y="916542"/>
                </a:lnTo>
                <a:lnTo>
                  <a:pt x="659396" y="900931"/>
                </a:lnTo>
                <a:lnTo>
                  <a:pt x="701044" y="881337"/>
                </a:lnTo>
                <a:lnTo>
                  <a:pt x="740344" y="857996"/>
                </a:lnTo>
                <a:lnTo>
                  <a:pt x="777055" y="831143"/>
                </a:lnTo>
                <a:lnTo>
                  <a:pt x="810937" y="801012"/>
                </a:lnTo>
                <a:lnTo>
                  <a:pt x="841751" y="767839"/>
                </a:lnTo>
                <a:lnTo>
                  <a:pt x="869256" y="731857"/>
                </a:lnTo>
                <a:lnTo>
                  <a:pt x="893212" y="693302"/>
                </a:lnTo>
                <a:lnTo>
                  <a:pt x="913380" y="652409"/>
                </a:lnTo>
                <a:lnTo>
                  <a:pt x="929519" y="609413"/>
                </a:lnTo>
                <a:lnTo>
                  <a:pt x="941389" y="564549"/>
                </a:lnTo>
                <a:lnTo>
                  <a:pt x="948750" y="518050"/>
                </a:lnTo>
                <a:lnTo>
                  <a:pt x="951363" y="470153"/>
                </a:lnTo>
                <a:lnTo>
                  <a:pt x="949067" y="422240"/>
                </a:lnTo>
                <a:lnTo>
                  <a:pt x="942015" y="375692"/>
                </a:lnTo>
                <a:lnTo>
                  <a:pt x="930444" y="330748"/>
                </a:lnTo>
                <a:lnTo>
                  <a:pt x="914593" y="287643"/>
                </a:lnTo>
                <a:lnTo>
                  <a:pt x="894700" y="246614"/>
                </a:lnTo>
                <a:lnTo>
                  <a:pt x="871004" y="207898"/>
                </a:lnTo>
                <a:lnTo>
                  <a:pt x="843742" y="171731"/>
                </a:lnTo>
                <a:lnTo>
                  <a:pt x="813153" y="138350"/>
                </a:lnTo>
                <a:lnTo>
                  <a:pt x="779475" y="107992"/>
                </a:lnTo>
                <a:lnTo>
                  <a:pt x="742946" y="80894"/>
                </a:lnTo>
                <a:lnTo>
                  <a:pt x="703804" y="57291"/>
                </a:lnTo>
                <a:lnTo>
                  <a:pt x="662288" y="37421"/>
                </a:lnTo>
                <a:lnTo>
                  <a:pt x="618636" y="21520"/>
                </a:lnTo>
                <a:lnTo>
                  <a:pt x="573087" y="9825"/>
                </a:lnTo>
                <a:lnTo>
                  <a:pt x="525877" y="2573"/>
                </a:lnTo>
                <a:lnTo>
                  <a:pt x="477246" y="0"/>
                </a:lnTo>
                <a:close/>
              </a:path>
            </a:pathLst>
          </a:custGeom>
          <a:solidFill>
            <a:srgbClr val="006917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642" y="3788848"/>
            <a:ext cx="951865" cy="937260"/>
          </a:xfrm>
          <a:custGeom>
            <a:avLst/>
            <a:gdLst/>
            <a:ahLst/>
            <a:cxnLst/>
            <a:rect l="l" t="t" r="r" b="b"/>
            <a:pathLst>
              <a:path w="951864" h="937260">
                <a:moveTo>
                  <a:pt x="477246" y="0"/>
                </a:moveTo>
                <a:lnTo>
                  <a:pt x="428603" y="2263"/>
                </a:lnTo>
                <a:lnTo>
                  <a:pt x="381348" y="9211"/>
                </a:lnTo>
                <a:lnTo>
                  <a:pt x="335723" y="20609"/>
                </a:lnTo>
                <a:lnTo>
                  <a:pt x="291967" y="36222"/>
                </a:lnTo>
                <a:lnTo>
                  <a:pt x="250320" y="55817"/>
                </a:lnTo>
                <a:lnTo>
                  <a:pt x="211022" y="79157"/>
                </a:lnTo>
                <a:lnTo>
                  <a:pt x="174313" y="106009"/>
                </a:lnTo>
                <a:lnTo>
                  <a:pt x="140432" y="136139"/>
                </a:lnTo>
                <a:lnTo>
                  <a:pt x="109620" y="169311"/>
                </a:lnTo>
                <a:lnTo>
                  <a:pt x="82116" y="205290"/>
                </a:lnTo>
                <a:lnTo>
                  <a:pt x="58160" y="243843"/>
                </a:lnTo>
                <a:lnTo>
                  <a:pt x="37992" y="284735"/>
                </a:lnTo>
                <a:lnTo>
                  <a:pt x="21853" y="327731"/>
                </a:lnTo>
                <a:lnTo>
                  <a:pt x="9981" y="372596"/>
                </a:lnTo>
                <a:lnTo>
                  <a:pt x="2616" y="419097"/>
                </a:lnTo>
                <a:lnTo>
                  <a:pt x="0" y="466998"/>
                </a:lnTo>
                <a:lnTo>
                  <a:pt x="2296" y="514911"/>
                </a:lnTo>
                <a:lnTo>
                  <a:pt x="9349" y="561457"/>
                </a:lnTo>
                <a:lnTo>
                  <a:pt x="20921" y="606400"/>
                </a:lnTo>
                <a:lnTo>
                  <a:pt x="36773" y="649502"/>
                </a:lnTo>
                <a:lnTo>
                  <a:pt x="56667" y="690528"/>
                </a:lnTo>
                <a:lnTo>
                  <a:pt x="80365" y="729241"/>
                </a:lnTo>
                <a:lnTo>
                  <a:pt x="107629" y="765405"/>
                </a:lnTo>
                <a:lnTo>
                  <a:pt x="138219" y="798783"/>
                </a:lnTo>
                <a:lnTo>
                  <a:pt x="171898" y="829139"/>
                </a:lnTo>
                <a:lnTo>
                  <a:pt x="208428" y="856236"/>
                </a:lnTo>
                <a:lnTo>
                  <a:pt x="247569" y="879838"/>
                </a:lnTo>
                <a:lnTo>
                  <a:pt x="289085" y="899709"/>
                </a:lnTo>
                <a:lnTo>
                  <a:pt x="332735" y="915611"/>
                </a:lnTo>
                <a:lnTo>
                  <a:pt x="378283" y="927309"/>
                </a:lnTo>
                <a:lnTo>
                  <a:pt x="425489" y="934566"/>
                </a:lnTo>
                <a:lnTo>
                  <a:pt x="474116" y="937145"/>
                </a:lnTo>
                <a:lnTo>
                  <a:pt x="522759" y="934892"/>
                </a:lnTo>
                <a:lnTo>
                  <a:pt x="570013" y="927951"/>
                </a:lnTo>
                <a:lnTo>
                  <a:pt x="615639" y="916559"/>
                </a:lnTo>
                <a:lnTo>
                  <a:pt x="659396" y="900950"/>
                </a:lnTo>
                <a:lnTo>
                  <a:pt x="701044" y="881359"/>
                </a:lnTo>
                <a:lnTo>
                  <a:pt x="740344" y="858021"/>
                </a:lnTo>
                <a:lnTo>
                  <a:pt x="777055" y="831169"/>
                </a:lnTo>
                <a:lnTo>
                  <a:pt x="810937" y="801040"/>
                </a:lnTo>
                <a:lnTo>
                  <a:pt x="841751" y="767868"/>
                </a:lnTo>
                <a:lnTo>
                  <a:pt x="869256" y="731887"/>
                </a:lnTo>
                <a:lnTo>
                  <a:pt x="893212" y="693332"/>
                </a:lnTo>
                <a:lnTo>
                  <a:pt x="913380" y="652439"/>
                </a:lnTo>
                <a:lnTo>
                  <a:pt x="929519" y="609442"/>
                </a:lnTo>
                <a:lnTo>
                  <a:pt x="941389" y="564575"/>
                </a:lnTo>
                <a:lnTo>
                  <a:pt x="948750" y="518074"/>
                </a:lnTo>
                <a:lnTo>
                  <a:pt x="951363" y="470173"/>
                </a:lnTo>
                <a:lnTo>
                  <a:pt x="949067" y="422259"/>
                </a:lnTo>
                <a:lnTo>
                  <a:pt x="942015" y="375713"/>
                </a:lnTo>
                <a:lnTo>
                  <a:pt x="930444" y="330771"/>
                </a:lnTo>
                <a:lnTo>
                  <a:pt x="914593" y="287668"/>
                </a:lnTo>
                <a:lnTo>
                  <a:pt x="894700" y="246642"/>
                </a:lnTo>
                <a:lnTo>
                  <a:pt x="871004" y="207929"/>
                </a:lnTo>
                <a:lnTo>
                  <a:pt x="843742" y="171765"/>
                </a:lnTo>
                <a:lnTo>
                  <a:pt x="813153" y="138386"/>
                </a:lnTo>
                <a:lnTo>
                  <a:pt x="779475" y="108029"/>
                </a:lnTo>
                <a:lnTo>
                  <a:pt x="742946" y="80930"/>
                </a:lnTo>
                <a:lnTo>
                  <a:pt x="703804" y="57326"/>
                </a:lnTo>
                <a:lnTo>
                  <a:pt x="662288" y="37453"/>
                </a:lnTo>
                <a:lnTo>
                  <a:pt x="618636" y="21548"/>
                </a:lnTo>
                <a:lnTo>
                  <a:pt x="573087" y="9846"/>
                </a:lnTo>
                <a:lnTo>
                  <a:pt x="525877" y="2584"/>
                </a:lnTo>
                <a:lnTo>
                  <a:pt x="477246" y="0"/>
                </a:lnTo>
                <a:close/>
              </a:path>
            </a:pathLst>
          </a:custGeom>
          <a:solidFill>
            <a:srgbClr val="FF9800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642" y="5519325"/>
            <a:ext cx="951865" cy="937260"/>
          </a:xfrm>
          <a:custGeom>
            <a:avLst/>
            <a:gdLst/>
            <a:ahLst/>
            <a:cxnLst/>
            <a:rect l="l" t="t" r="r" b="b"/>
            <a:pathLst>
              <a:path w="951864" h="937260">
                <a:moveTo>
                  <a:pt x="477246" y="0"/>
                </a:moveTo>
                <a:lnTo>
                  <a:pt x="428603" y="2258"/>
                </a:lnTo>
                <a:lnTo>
                  <a:pt x="381348" y="9202"/>
                </a:lnTo>
                <a:lnTo>
                  <a:pt x="335723" y="20597"/>
                </a:lnTo>
                <a:lnTo>
                  <a:pt x="291967" y="36209"/>
                </a:lnTo>
                <a:lnTo>
                  <a:pt x="250320" y="55803"/>
                </a:lnTo>
                <a:lnTo>
                  <a:pt x="211022" y="79143"/>
                </a:lnTo>
                <a:lnTo>
                  <a:pt x="174313" y="105996"/>
                </a:lnTo>
                <a:lnTo>
                  <a:pt x="140432" y="136127"/>
                </a:lnTo>
                <a:lnTo>
                  <a:pt x="109620" y="169300"/>
                </a:lnTo>
                <a:lnTo>
                  <a:pt x="82116" y="205282"/>
                </a:lnTo>
                <a:lnTo>
                  <a:pt x="58160" y="243837"/>
                </a:lnTo>
                <a:lnTo>
                  <a:pt x="37992" y="284731"/>
                </a:lnTo>
                <a:lnTo>
                  <a:pt x="21853" y="327728"/>
                </a:lnTo>
                <a:lnTo>
                  <a:pt x="9981" y="372595"/>
                </a:lnTo>
                <a:lnTo>
                  <a:pt x="2616" y="419096"/>
                </a:lnTo>
                <a:lnTo>
                  <a:pt x="0" y="466998"/>
                </a:lnTo>
                <a:lnTo>
                  <a:pt x="2296" y="514910"/>
                </a:lnTo>
                <a:lnTo>
                  <a:pt x="9349" y="561456"/>
                </a:lnTo>
                <a:lnTo>
                  <a:pt x="20921" y="606397"/>
                </a:lnTo>
                <a:lnTo>
                  <a:pt x="36773" y="649497"/>
                </a:lnTo>
                <a:lnTo>
                  <a:pt x="56667" y="690521"/>
                </a:lnTo>
                <a:lnTo>
                  <a:pt x="80365" y="729232"/>
                </a:lnTo>
                <a:lnTo>
                  <a:pt x="107629" y="765393"/>
                </a:lnTo>
                <a:lnTo>
                  <a:pt x="138219" y="798768"/>
                </a:lnTo>
                <a:lnTo>
                  <a:pt x="171898" y="829122"/>
                </a:lnTo>
                <a:lnTo>
                  <a:pt x="208428" y="856216"/>
                </a:lnTo>
                <a:lnTo>
                  <a:pt x="247569" y="879816"/>
                </a:lnTo>
                <a:lnTo>
                  <a:pt x="289085" y="899685"/>
                </a:lnTo>
                <a:lnTo>
                  <a:pt x="332735" y="915586"/>
                </a:lnTo>
                <a:lnTo>
                  <a:pt x="378283" y="927283"/>
                </a:lnTo>
                <a:lnTo>
                  <a:pt x="425489" y="934540"/>
                </a:lnTo>
                <a:lnTo>
                  <a:pt x="474116" y="937120"/>
                </a:lnTo>
                <a:lnTo>
                  <a:pt x="522759" y="934866"/>
                </a:lnTo>
                <a:lnTo>
                  <a:pt x="570013" y="927926"/>
                </a:lnTo>
                <a:lnTo>
                  <a:pt x="615639" y="916534"/>
                </a:lnTo>
                <a:lnTo>
                  <a:pt x="659396" y="900925"/>
                </a:lnTo>
                <a:lnTo>
                  <a:pt x="701044" y="881335"/>
                </a:lnTo>
                <a:lnTo>
                  <a:pt x="740344" y="857997"/>
                </a:lnTo>
                <a:lnTo>
                  <a:pt x="777055" y="831146"/>
                </a:lnTo>
                <a:lnTo>
                  <a:pt x="810937" y="801018"/>
                </a:lnTo>
                <a:lnTo>
                  <a:pt x="841751" y="767847"/>
                </a:lnTo>
                <a:lnTo>
                  <a:pt x="869256" y="731868"/>
                </a:lnTo>
                <a:lnTo>
                  <a:pt x="893212" y="693315"/>
                </a:lnTo>
                <a:lnTo>
                  <a:pt x="913380" y="652424"/>
                </a:lnTo>
                <a:lnTo>
                  <a:pt x="929519" y="609430"/>
                </a:lnTo>
                <a:lnTo>
                  <a:pt x="941389" y="564567"/>
                </a:lnTo>
                <a:lnTo>
                  <a:pt x="948750" y="518069"/>
                </a:lnTo>
                <a:lnTo>
                  <a:pt x="951363" y="470173"/>
                </a:lnTo>
                <a:lnTo>
                  <a:pt x="949067" y="422255"/>
                </a:lnTo>
                <a:lnTo>
                  <a:pt x="942015" y="375705"/>
                </a:lnTo>
                <a:lnTo>
                  <a:pt x="930444" y="330759"/>
                </a:lnTo>
                <a:lnTo>
                  <a:pt x="914593" y="287654"/>
                </a:lnTo>
                <a:lnTo>
                  <a:pt x="894700" y="246626"/>
                </a:lnTo>
                <a:lnTo>
                  <a:pt x="871004" y="207911"/>
                </a:lnTo>
                <a:lnTo>
                  <a:pt x="843742" y="171746"/>
                </a:lnTo>
                <a:lnTo>
                  <a:pt x="813153" y="138367"/>
                </a:lnTo>
                <a:lnTo>
                  <a:pt x="779475" y="108010"/>
                </a:lnTo>
                <a:lnTo>
                  <a:pt x="742946" y="80912"/>
                </a:lnTo>
                <a:lnTo>
                  <a:pt x="703804" y="57310"/>
                </a:lnTo>
                <a:lnTo>
                  <a:pt x="662288" y="37439"/>
                </a:lnTo>
                <a:lnTo>
                  <a:pt x="618636" y="21536"/>
                </a:lnTo>
                <a:lnTo>
                  <a:pt x="573087" y="9838"/>
                </a:lnTo>
                <a:lnTo>
                  <a:pt x="525877" y="2580"/>
                </a:lnTo>
                <a:lnTo>
                  <a:pt x="477246" y="0"/>
                </a:lnTo>
                <a:close/>
              </a:path>
            </a:pathLst>
          </a:custGeom>
          <a:solidFill>
            <a:srgbClr val="FF6200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283079" y="2088832"/>
            <a:ext cx="6779895" cy="98551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8100" marR="30480" algn="just">
              <a:lnSpc>
                <a:spcPts val="2400"/>
              </a:lnSpc>
              <a:spcBef>
                <a:spcPts val="480"/>
              </a:spcBef>
            </a:pP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Несмотря на успехи </a:t>
            </a: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в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медицине,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инфекции остаются </a:t>
            </a:r>
            <a:r>
              <a:rPr sz="2300" spc="-50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лидирующей причиной заболевания, инвалидизации </a:t>
            </a:r>
            <a:r>
              <a:rPr sz="2300" spc="-50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3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смертности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во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 всем мире</a:t>
            </a:r>
            <a:r>
              <a:rPr sz="2025" spc="-7" baseline="30864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025" baseline="30864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83026" y="3860407"/>
            <a:ext cx="6973570" cy="69342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100" marR="30480">
              <a:lnSpc>
                <a:spcPts val="2500"/>
              </a:lnSpc>
              <a:spcBef>
                <a:spcPts val="400"/>
              </a:spcBef>
            </a:pP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Пациенты </a:t>
            </a: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с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РС, получающие </a:t>
            </a: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ПИТРС,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имеют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выше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риск </a:t>
            </a:r>
            <a:r>
              <a:rPr sz="2300" spc="-50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инфекций,</a:t>
            </a:r>
            <a:r>
              <a:rPr sz="23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чем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 среднем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 популяции</a:t>
            </a:r>
            <a:r>
              <a:rPr sz="2025" spc="-7" baseline="30864" dirty="0">
                <a:solidFill>
                  <a:srgbClr val="565655"/>
                </a:solidFill>
                <a:latin typeface="Calibri"/>
                <a:cs typeface="Calibri"/>
              </a:rPr>
              <a:t>2</a:t>
            </a:r>
            <a:endParaRPr sz="2025" baseline="30864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83077" y="5641310"/>
            <a:ext cx="7169150" cy="70612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8100" marR="30480">
              <a:lnSpc>
                <a:spcPts val="2600"/>
              </a:lnSpc>
              <a:spcBef>
                <a:spcPts val="320"/>
              </a:spcBef>
            </a:pP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Стандартные подходы</a:t>
            </a:r>
            <a:r>
              <a:rPr sz="23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к</a:t>
            </a:r>
            <a:r>
              <a:rPr sz="23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иммунизации</a:t>
            </a: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не</a:t>
            </a:r>
            <a:r>
              <a:rPr sz="23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способствуют </a:t>
            </a:r>
            <a:r>
              <a:rPr sz="2300" spc="-50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повышению риска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 и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активности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 заболевания РС</a:t>
            </a:r>
            <a:r>
              <a:rPr sz="2025" spc="-7" baseline="30864" dirty="0">
                <a:solidFill>
                  <a:srgbClr val="565655"/>
                </a:solidFill>
                <a:latin typeface="Calibri"/>
                <a:cs typeface="Calibri"/>
              </a:rPr>
              <a:t>2</a:t>
            </a:r>
            <a:endParaRPr sz="2025" baseline="30864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51642" y="7206666"/>
            <a:ext cx="951865" cy="937260"/>
          </a:xfrm>
          <a:custGeom>
            <a:avLst/>
            <a:gdLst/>
            <a:ahLst/>
            <a:cxnLst/>
            <a:rect l="l" t="t" r="r" b="b"/>
            <a:pathLst>
              <a:path w="951864" h="937259">
                <a:moveTo>
                  <a:pt x="477246" y="0"/>
                </a:moveTo>
                <a:lnTo>
                  <a:pt x="428603" y="2253"/>
                </a:lnTo>
                <a:lnTo>
                  <a:pt x="381348" y="9194"/>
                </a:lnTo>
                <a:lnTo>
                  <a:pt x="335723" y="20587"/>
                </a:lnTo>
                <a:lnTo>
                  <a:pt x="291967" y="36198"/>
                </a:lnTo>
                <a:lnTo>
                  <a:pt x="250320" y="55790"/>
                </a:lnTo>
                <a:lnTo>
                  <a:pt x="211022" y="79131"/>
                </a:lnTo>
                <a:lnTo>
                  <a:pt x="174313" y="105984"/>
                </a:lnTo>
                <a:lnTo>
                  <a:pt x="140432" y="136114"/>
                </a:lnTo>
                <a:lnTo>
                  <a:pt x="109620" y="169288"/>
                </a:lnTo>
                <a:lnTo>
                  <a:pt x="82116" y="205269"/>
                </a:lnTo>
                <a:lnTo>
                  <a:pt x="58160" y="243824"/>
                </a:lnTo>
                <a:lnTo>
                  <a:pt x="37992" y="284716"/>
                </a:lnTo>
                <a:lnTo>
                  <a:pt x="21853" y="327712"/>
                </a:lnTo>
                <a:lnTo>
                  <a:pt x="9981" y="372577"/>
                </a:lnTo>
                <a:lnTo>
                  <a:pt x="2616" y="419075"/>
                </a:lnTo>
                <a:lnTo>
                  <a:pt x="0" y="466972"/>
                </a:lnTo>
                <a:lnTo>
                  <a:pt x="2296" y="514890"/>
                </a:lnTo>
                <a:lnTo>
                  <a:pt x="9349" y="561439"/>
                </a:lnTo>
                <a:lnTo>
                  <a:pt x="20921" y="606383"/>
                </a:lnTo>
                <a:lnTo>
                  <a:pt x="36773" y="649487"/>
                </a:lnTo>
                <a:lnTo>
                  <a:pt x="56667" y="690513"/>
                </a:lnTo>
                <a:lnTo>
                  <a:pt x="80365" y="729226"/>
                </a:lnTo>
                <a:lnTo>
                  <a:pt x="107629" y="765388"/>
                </a:lnTo>
                <a:lnTo>
                  <a:pt x="138219" y="798765"/>
                </a:lnTo>
                <a:lnTo>
                  <a:pt x="171898" y="829119"/>
                </a:lnTo>
                <a:lnTo>
                  <a:pt x="208428" y="856215"/>
                </a:lnTo>
                <a:lnTo>
                  <a:pt x="247569" y="879815"/>
                </a:lnTo>
                <a:lnTo>
                  <a:pt x="289085" y="899684"/>
                </a:lnTo>
                <a:lnTo>
                  <a:pt x="332735" y="915586"/>
                </a:lnTo>
                <a:lnTo>
                  <a:pt x="378283" y="927283"/>
                </a:lnTo>
                <a:lnTo>
                  <a:pt x="425489" y="934540"/>
                </a:lnTo>
                <a:lnTo>
                  <a:pt x="474116" y="937120"/>
                </a:lnTo>
                <a:lnTo>
                  <a:pt x="522759" y="934865"/>
                </a:lnTo>
                <a:lnTo>
                  <a:pt x="570013" y="927924"/>
                </a:lnTo>
                <a:lnTo>
                  <a:pt x="615639" y="916532"/>
                </a:lnTo>
                <a:lnTo>
                  <a:pt x="659396" y="900923"/>
                </a:lnTo>
                <a:lnTo>
                  <a:pt x="701044" y="881332"/>
                </a:lnTo>
                <a:lnTo>
                  <a:pt x="740344" y="857994"/>
                </a:lnTo>
                <a:lnTo>
                  <a:pt x="777055" y="831143"/>
                </a:lnTo>
                <a:lnTo>
                  <a:pt x="810937" y="801015"/>
                </a:lnTo>
                <a:lnTo>
                  <a:pt x="841751" y="767845"/>
                </a:lnTo>
                <a:lnTo>
                  <a:pt x="869256" y="731866"/>
                </a:lnTo>
                <a:lnTo>
                  <a:pt x="893212" y="693314"/>
                </a:lnTo>
                <a:lnTo>
                  <a:pt x="913380" y="652424"/>
                </a:lnTo>
                <a:lnTo>
                  <a:pt x="929519" y="609429"/>
                </a:lnTo>
                <a:lnTo>
                  <a:pt x="941389" y="564566"/>
                </a:lnTo>
                <a:lnTo>
                  <a:pt x="948750" y="518069"/>
                </a:lnTo>
                <a:lnTo>
                  <a:pt x="951363" y="470173"/>
                </a:lnTo>
                <a:lnTo>
                  <a:pt x="949067" y="422255"/>
                </a:lnTo>
                <a:lnTo>
                  <a:pt x="942015" y="375705"/>
                </a:lnTo>
                <a:lnTo>
                  <a:pt x="930444" y="330759"/>
                </a:lnTo>
                <a:lnTo>
                  <a:pt x="914593" y="287653"/>
                </a:lnTo>
                <a:lnTo>
                  <a:pt x="894700" y="246625"/>
                </a:lnTo>
                <a:lnTo>
                  <a:pt x="871004" y="207909"/>
                </a:lnTo>
                <a:lnTo>
                  <a:pt x="843742" y="171744"/>
                </a:lnTo>
                <a:lnTo>
                  <a:pt x="813153" y="138364"/>
                </a:lnTo>
                <a:lnTo>
                  <a:pt x="779475" y="108008"/>
                </a:lnTo>
                <a:lnTo>
                  <a:pt x="742946" y="80910"/>
                </a:lnTo>
                <a:lnTo>
                  <a:pt x="703804" y="57307"/>
                </a:lnTo>
                <a:lnTo>
                  <a:pt x="662288" y="37436"/>
                </a:lnTo>
                <a:lnTo>
                  <a:pt x="618636" y="21534"/>
                </a:lnTo>
                <a:lnTo>
                  <a:pt x="573087" y="9836"/>
                </a:lnTo>
                <a:lnTo>
                  <a:pt x="525877" y="2579"/>
                </a:lnTo>
                <a:lnTo>
                  <a:pt x="477246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283079" y="7115162"/>
            <a:ext cx="7103745" cy="101155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100" marR="30480">
              <a:lnSpc>
                <a:spcPts val="2500"/>
              </a:lnSpc>
              <a:spcBef>
                <a:spcPts val="400"/>
              </a:spcBef>
            </a:pP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На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текущий</a:t>
            </a:r>
            <a:r>
              <a:rPr sz="23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момент</a:t>
            </a: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приняты</a:t>
            </a:r>
            <a:r>
              <a:rPr sz="2300" b="1" spc="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клинические</a:t>
            </a:r>
            <a:r>
              <a:rPr sz="23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рекоменда- </a:t>
            </a:r>
            <a:r>
              <a:rPr sz="2300" b="1" spc="-50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ции по</a:t>
            </a:r>
            <a:r>
              <a:rPr sz="23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вакцинации </a:t>
            </a:r>
            <a:r>
              <a:rPr sz="2300" b="1" dirty="0">
                <a:solidFill>
                  <a:srgbClr val="565655"/>
                </a:solidFill>
                <a:latin typeface="Calibri"/>
                <a:cs typeface="Calibri"/>
              </a:rPr>
              <a:t>от</a:t>
            </a:r>
            <a:r>
              <a:rPr sz="2300" b="1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565655"/>
                </a:solidFill>
                <a:latin typeface="Calibri"/>
                <a:cs typeface="Calibri"/>
              </a:rPr>
              <a:t>COVID-19,</a:t>
            </a:r>
            <a:r>
              <a:rPr sz="2300" b="1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3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указанием сроков</a:t>
            </a:r>
            <a:endParaRPr sz="2300">
              <a:latin typeface="Calibri"/>
              <a:cs typeface="Calibri"/>
            </a:endParaRPr>
          </a:p>
          <a:p>
            <a:pPr marL="38100">
              <a:lnSpc>
                <a:spcPts val="2460"/>
              </a:lnSpc>
            </a:pP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ее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 проведения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у</a:t>
            </a:r>
            <a:r>
              <a:rPr sz="23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пациентов 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на</a:t>
            </a:r>
            <a:r>
              <a:rPr sz="23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разной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терапии</a:t>
            </a:r>
            <a:r>
              <a:rPr sz="23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565655"/>
                </a:solidFill>
                <a:latin typeface="Calibri"/>
                <a:cs typeface="Calibri"/>
              </a:rPr>
              <a:t>ПИТРС</a:t>
            </a:r>
            <a:r>
              <a:rPr sz="2025" spc="-7" baseline="30864" dirty="0">
                <a:solidFill>
                  <a:srgbClr val="565655"/>
                </a:solidFill>
                <a:latin typeface="Calibri"/>
                <a:cs typeface="Calibri"/>
              </a:rPr>
              <a:t>2</a:t>
            </a:r>
            <a:endParaRPr sz="2025" baseline="3086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673843" y="1980171"/>
            <a:ext cx="137795" cy="1328420"/>
          </a:xfrm>
          <a:custGeom>
            <a:avLst/>
            <a:gdLst/>
            <a:ahLst/>
            <a:cxnLst/>
            <a:rect l="l" t="t" r="r" b="b"/>
            <a:pathLst>
              <a:path w="137795" h="1328420">
                <a:moveTo>
                  <a:pt x="137318" y="0"/>
                </a:moveTo>
                <a:lnTo>
                  <a:pt x="0" y="0"/>
                </a:lnTo>
                <a:lnTo>
                  <a:pt x="0" y="1328115"/>
                </a:lnTo>
                <a:lnTo>
                  <a:pt x="137318" y="1328115"/>
                </a:lnTo>
                <a:lnTo>
                  <a:pt x="137318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73843" y="3607086"/>
            <a:ext cx="137795" cy="1328420"/>
          </a:xfrm>
          <a:custGeom>
            <a:avLst/>
            <a:gdLst/>
            <a:ahLst/>
            <a:cxnLst/>
            <a:rect l="l" t="t" r="r" b="b"/>
            <a:pathLst>
              <a:path w="137795" h="1328420">
                <a:moveTo>
                  <a:pt x="137318" y="0"/>
                </a:moveTo>
                <a:lnTo>
                  <a:pt x="0" y="0"/>
                </a:lnTo>
                <a:lnTo>
                  <a:pt x="0" y="1328115"/>
                </a:lnTo>
                <a:lnTo>
                  <a:pt x="137318" y="1328115"/>
                </a:lnTo>
                <a:lnTo>
                  <a:pt x="137318" y="0"/>
                </a:lnTo>
                <a:close/>
              </a:path>
            </a:pathLst>
          </a:custGeom>
          <a:solidFill>
            <a:srgbClr val="FF9800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73843" y="5351475"/>
            <a:ext cx="137795" cy="1328420"/>
          </a:xfrm>
          <a:custGeom>
            <a:avLst/>
            <a:gdLst/>
            <a:ahLst/>
            <a:cxnLst/>
            <a:rect l="l" t="t" r="r" b="b"/>
            <a:pathLst>
              <a:path w="137795" h="1328420">
                <a:moveTo>
                  <a:pt x="137318" y="0"/>
                </a:moveTo>
                <a:lnTo>
                  <a:pt x="0" y="0"/>
                </a:lnTo>
                <a:lnTo>
                  <a:pt x="0" y="1328140"/>
                </a:lnTo>
                <a:lnTo>
                  <a:pt x="137318" y="1328140"/>
                </a:lnTo>
                <a:lnTo>
                  <a:pt x="137318" y="0"/>
                </a:lnTo>
                <a:close/>
              </a:path>
            </a:pathLst>
          </a:custGeom>
          <a:solidFill>
            <a:srgbClr val="FF6200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673843" y="7024871"/>
            <a:ext cx="137795" cy="1328420"/>
          </a:xfrm>
          <a:custGeom>
            <a:avLst/>
            <a:gdLst/>
            <a:ahLst/>
            <a:cxnLst/>
            <a:rect l="l" t="t" r="r" b="b"/>
            <a:pathLst>
              <a:path w="137795" h="1328420">
                <a:moveTo>
                  <a:pt x="137318" y="0"/>
                </a:moveTo>
                <a:lnTo>
                  <a:pt x="0" y="0"/>
                </a:lnTo>
                <a:lnTo>
                  <a:pt x="0" y="1328140"/>
                </a:lnTo>
                <a:lnTo>
                  <a:pt x="137318" y="1328140"/>
                </a:lnTo>
                <a:lnTo>
                  <a:pt x="13731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0912030" y="2798000"/>
            <a:ext cx="6196965" cy="4394200"/>
            <a:chOff x="10912030" y="2798000"/>
            <a:chExt cx="6196965" cy="4394200"/>
          </a:xfrm>
        </p:grpSpPr>
        <p:sp>
          <p:nvSpPr>
            <p:cNvPr id="33" name="object 33"/>
            <p:cNvSpPr/>
            <p:nvPr/>
          </p:nvSpPr>
          <p:spPr>
            <a:xfrm>
              <a:off x="10931080" y="2804350"/>
              <a:ext cx="6171565" cy="3380740"/>
            </a:xfrm>
            <a:custGeom>
              <a:avLst/>
              <a:gdLst/>
              <a:ahLst/>
              <a:cxnLst/>
              <a:rect l="l" t="t" r="r" b="b"/>
              <a:pathLst>
                <a:path w="6171565" h="3380740">
                  <a:moveTo>
                    <a:pt x="6171183" y="0"/>
                  </a:moveTo>
                  <a:lnTo>
                    <a:pt x="0" y="0"/>
                  </a:lnTo>
                  <a:lnTo>
                    <a:pt x="0" y="3380282"/>
                  </a:lnTo>
                  <a:lnTo>
                    <a:pt x="6171183" y="2542133"/>
                  </a:lnTo>
                  <a:lnTo>
                    <a:pt x="6171183" y="0"/>
                  </a:lnTo>
                  <a:close/>
                </a:path>
              </a:pathLst>
            </a:custGeom>
            <a:solidFill>
              <a:srgbClr val="FF9800">
                <a:alpha val="2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931080" y="5329669"/>
              <a:ext cx="6171565" cy="1840230"/>
            </a:xfrm>
            <a:custGeom>
              <a:avLst/>
              <a:gdLst/>
              <a:ahLst/>
              <a:cxnLst/>
              <a:rect l="l" t="t" r="r" b="b"/>
              <a:pathLst>
                <a:path w="6171565" h="1840229">
                  <a:moveTo>
                    <a:pt x="6171183" y="0"/>
                  </a:moveTo>
                  <a:lnTo>
                    <a:pt x="0" y="854195"/>
                  </a:lnTo>
                  <a:lnTo>
                    <a:pt x="0" y="1839785"/>
                  </a:lnTo>
                  <a:lnTo>
                    <a:pt x="6171183" y="1839785"/>
                  </a:lnTo>
                  <a:lnTo>
                    <a:pt x="6171183" y="0"/>
                  </a:lnTo>
                  <a:close/>
                </a:path>
              </a:pathLst>
            </a:custGeom>
            <a:solidFill>
              <a:srgbClr val="007F06">
                <a:alpha val="2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931080" y="5329669"/>
              <a:ext cx="6171565" cy="855344"/>
            </a:xfrm>
            <a:custGeom>
              <a:avLst/>
              <a:gdLst/>
              <a:ahLst/>
              <a:cxnLst/>
              <a:rect l="l" t="t" r="r" b="b"/>
              <a:pathLst>
                <a:path w="6171565" h="855345">
                  <a:moveTo>
                    <a:pt x="6171183" y="0"/>
                  </a:moveTo>
                  <a:lnTo>
                    <a:pt x="0" y="854963"/>
                  </a:lnTo>
                </a:path>
              </a:pathLst>
            </a:custGeom>
            <a:ln w="12700">
              <a:solidFill>
                <a:srgbClr val="565655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931080" y="2804350"/>
              <a:ext cx="6171565" cy="4365625"/>
            </a:xfrm>
            <a:custGeom>
              <a:avLst/>
              <a:gdLst/>
              <a:ahLst/>
              <a:cxnLst/>
              <a:rect l="l" t="t" r="r" b="b"/>
              <a:pathLst>
                <a:path w="6171565" h="4365625">
                  <a:moveTo>
                    <a:pt x="0" y="0"/>
                  </a:moveTo>
                  <a:lnTo>
                    <a:pt x="0" y="4365104"/>
                  </a:lnTo>
                  <a:lnTo>
                    <a:pt x="6171183" y="4365104"/>
                  </a:lnTo>
                </a:path>
              </a:pathLst>
            </a:custGeom>
            <a:ln w="12700">
              <a:solidFill>
                <a:srgbClr val="565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971466" y="6189914"/>
              <a:ext cx="5471160" cy="982980"/>
            </a:xfrm>
            <a:custGeom>
              <a:avLst/>
              <a:gdLst/>
              <a:ahLst/>
              <a:cxnLst/>
              <a:rect l="l" t="t" r="r" b="b"/>
              <a:pathLst>
                <a:path w="5471159" h="982979">
                  <a:moveTo>
                    <a:pt x="0" y="982690"/>
                  </a:moveTo>
                  <a:lnTo>
                    <a:pt x="832394" y="912732"/>
                  </a:lnTo>
                  <a:lnTo>
                    <a:pt x="1314442" y="847178"/>
                  </a:lnTo>
                  <a:lnTo>
                    <a:pt x="1630266" y="748016"/>
                  </a:lnTo>
                  <a:lnTo>
                    <a:pt x="1963991" y="577236"/>
                  </a:lnTo>
                  <a:lnTo>
                    <a:pt x="1997508" y="558891"/>
                  </a:lnTo>
                  <a:lnTo>
                    <a:pt x="2032354" y="539550"/>
                  </a:lnTo>
                  <a:lnTo>
                    <a:pt x="2068466" y="519315"/>
                  </a:lnTo>
                  <a:lnTo>
                    <a:pt x="2105783" y="498287"/>
                  </a:lnTo>
                  <a:lnTo>
                    <a:pt x="2144244" y="476568"/>
                  </a:lnTo>
                  <a:lnTo>
                    <a:pt x="2183789" y="454260"/>
                  </a:lnTo>
                  <a:lnTo>
                    <a:pt x="2224354" y="431464"/>
                  </a:lnTo>
                  <a:lnTo>
                    <a:pt x="2265880" y="408281"/>
                  </a:lnTo>
                  <a:lnTo>
                    <a:pt x="2308304" y="384813"/>
                  </a:lnTo>
                  <a:lnTo>
                    <a:pt x="2351566" y="361162"/>
                  </a:lnTo>
                  <a:lnTo>
                    <a:pt x="2395604" y="337429"/>
                  </a:lnTo>
                  <a:lnTo>
                    <a:pt x="2440356" y="313716"/>
                  </a:lnTo>
                  <a:lnTo>
                    <a:pt x="2485763" y="290124"/>
                  </a:lnTo>
                  <a:lnTo>
                    <a:pt x="2531761" y="266755"/>
                  </a:lnTo>
                  <a:lnTo>
                    <a:pt x="2578290" y="243711"/>
                  </a:lnTo>
                  <a:lnTo>
                    <a:pt x="2625289" y="221092"/>
                  </a:lnTo>
                  <a:lnTo>
                    <a:pt x="2672696" y="199002"/>
                  </a:lnTo>
                  <a:lnTo>
                    <a:pt x="2720450" y="177540"/>
                  </a:lnTo>
                  <a:lnTo>
                    <a:pt x="2768489" y="156809"/>
                  </a:lnTo>
                  <a:lnTo>
                    <a:pt x="2816753" y="136910"/>
                  </a:lnTo>
                  <a:lnTo>
                    <a:pt x="2865180" y="117944"/>
                  </a:lnTo>
                  <a:lnTo>
                    <a:pt x="2913708" y="100014"/>
                  </a:lnTo>
                  <a:lnTo>
                    <a:pt x="2962277" y="83221"/>
                  </a:lnTo>
                  <a:lnTo>
                    <a:pt x="3010824" y="67667"/>
                  </a:lnTo>
                  <a:lnTo>
                    <a:pt x="3059290" y="53452"/>
                  </a:lnTo>
                  <a:lnTo>
                    <a:pt x="3107612" y="40679"/>
                  </a:lnTo>
                  <a:lnTo>
                    <a:pt x="3155728" y="29449"/>
                  </a:lnTo>
                  <a:lnTo>
                    <a:pt x="3203579" y="19864"/>
                  </a:lnTo>
                  <a:lnTo>
                    <a:pt x="3251102" y="12024"/>
                  </a:lnTo>
                  <a:lnTo>
                    <a:pt x="3298236" y="6033"/>
                  </a:lnTo>
                  <a:lnTo>
                    <a:pt x="3344919" y="1991"/>
                  </a:lnTo>
                  <a:lnTo>
                    <a:pt x="3391092" y="0"/>
                  </a:lnTo>
                  <a:lnTo>
                    <a:pt x="3436691" y="161"/>
                  </a:lnTo>
                  <a:lnTo>
                    <a:pt x="3481656" y="2576"/>
                  </a:lnTo>
                  <a:lnTo>
                    <a:pt x="3525926" y="7346"/>
                  </a:lnTo>
                  <a:lnTo>
                    <a:pt x="3569439" y="14574"/>
                  </a:lnTo>
                  <a:lnTo>
                    <a:pt x="3612134" y="24360"/>
                  </a:lnTo>
                  <a:lnTo>
                    <a:pt x="3669050" y="40293"/>
                  </a:lnTo>
                  <a:lnTo>
                    <a:pt x="3724027" y="57608"/>
                  </a:lnTo>
                  <a:lnTo>
                    <a:pt x="3777159" y="76213"/>
                  </a:lnTo>
                  <a:lnTo>
                    <a:pt x="3828543" y="96017"/>
                  </a:lnTo>
                  <a:lnTo>
                    <a:pt x="3878276" y="116929"/>
                  </a:lnTo>
                  <a:lnTo>
                    <a:pt x="3926454" y="138857"/>
                  </a:lnTo>
                  <a:lnTo>
                    <a:pt x="3973173" y="161709"/>
                  </a:lnTo>
                  <a:lnTo>
                    <a:pt x="4018529" y="185395"/>
                  </a:lnTo>
                  <a:lnTo>
                    <a:pt x="4062619" y="209822"/>
                  </a:lnTo>
                  <a:lnTo>
                    <a:pt x="4105539" y="234900"/>
                  </a:lnTo>
                  <a:lnTo>
                    <a:pt x="4147385" y="260536"/>
                  </a:lnTo>
                  <a:lnTo>
                    <a:pt x="4188254" y="286639"/>
                  </a:lnTo>
                  <a:lnTo>
                    <a:pt x="4228242" y="313117"/>
                  </a:lnTo>
                  <a:lnTo>
                    <a:pt x="4267445" y="339880"/>
                  </a:lnTo>
                  <a:lnTo>
                    <a:pt x="4305959" y="366835"/>
                  </a:lnTo>
                  <a:lnTo>
                    <a:pt x="4343881" y="393891"/>
                  </a:lnTo>
                  <a:lnTo>
                    <a:pt x="4381307" y="420957"/>
                  </a:lnTo>
                  <a:lnTo>
                    <a:pt x="4418334" y="447941"/>
                  </a:lnTo>
                  <a:lnTo>
                    <a:pt x="4455058" y="474752"/>
                  </a:lnTo>
                  <a:lnTo>
                    <a:pt x="4491574" y="501298"/>
                  </a:lnTo>
                  <a:lnTo>
                    <a:pt x="4527980" y="527487"/>
                  </a:lnTo>
                  <a:lnTo>
                    <a:pt x="4564371" y="553229"/>
                  </a:lnTo>
                  <a:lnTo>
                    <a:pt x="4600844" y="578431"/>
                  </a:lnTo>
                  <a:lnTo>
                    <a:pt x="4637496" y="603002"/>
                  </a:lnTo>
                  <a:lnTo>
                    <a:pt x="4674422" y="626851"/>
                  </a:lnTo>
                  <a:lnTo>
                    <a:pt x="4711718" y="649886"/>
                  </a:lnTo>
                  <a:lnTo>
                    <a:pt x="4749482" y="672016"/>
                  </a:lnTo>
                  <a:lnTo>
                    <a:pt x="4812251" y="707435"/>
                  </a:lnTo>
                  <a:lnTo>
                    <a:pt x="4872265" y="740649"/>
                  </a:lnTo>
                  <a:lnTo>
                    <a:pt x="4929610" y="771673"/>
                  </a:lnTo>
                  <a:lnTo>
                    <a:pt x="4984370" y="800523"/>
                  </a:lnTo>
                  <a:lnTo>
                    <a:pt x="5036631" y="827213"/>
                  </a:lnTo>
                  <a:lnTo>
                    <a:pt x="5086477" y="851760"/>
                  </a:lnTo>
                  <a:lnTo>
                    <a:pt x="5133994" y="874178"/>
                  </a:lnTo>
                  <a:lnTo>
                    <a:pt x="5179266" y="894482"/>
                  </a:lnTo>
                  <a:lnTo>
                    <a:pt x="5222378" y="912689"/>
                  </a:lnTo>
                  <a:lnTo>
                    <a:pt x="5263417" y="928814"/>
                  </a:lnTo>
                  <a:lnTo>
                    <a:pt x="5302465" y="942871"/>
                  </a:lnTo>
                  <a:lnTo>
                    <a:pt x="5339609" y="954877"/>
                  </a:lnTo>
                  <a:lnTo>
                    <a:pt x="5408524" y="972795"/>
                  </a:lnTo>
                  <a:lnTo>
                    <a:pt x="5440465" y="978737"/>
                  </a:lnTo>
                  <a:lnTo>
                    <a:pt x="5470842" y="982690"/>
                  </a:lnTo>
                </a:path>
              </a:pathLst>
            </a:custGeom>
            <a:ln w="38100">
              <a:solidFill>
                <a:srgbClr val="0069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187102" y="4161911"/>
              <a:ext cx="510540" cy="51054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510413" y="255193"/>
                  </a:moveTo>
                  <a:lnTo>
                    <a:pt x="506302" y="301071"/>
                  </a:lnTo>
                  <a:lnTo>
                    <a:pt x="494449" y="344248"/>
                  </a:lnTo>
                  <a:lnTo>
                    <a:pt x="475575" y="384004"/>
                  </a:lnTo>
                  <a:lnTo>
                    <a:pt x="450399" y="419619"/>
                  </a:lnTo>
                  <a:lnTo>
                    <a:pt x="419642" y="450373"/>
                  </a:lnTo>
                  <a:lnTo>
                    <a:pt x="384024" y="475546"/>
                  </a:lnTo>
                  <a:lnTo>
                    <a:pt x="344265" y="494419"/>
                  </a:lnTo>
                  <a:lnTo>
                    <a:pt x="301086" y="506270"/>
                  </a:lnTo>
                  <a:lnTo>
                    <a:pt x="255206" y="510381"/>
                  </a:lnTo>
                  <a:lnTo>
                    <a:pt x="209326" y="506270"/>
                  </a:lnTo>
                  <a:lnTo>
                    <a:pt x="166147" y="494419"/>
                  </a:lnTo>
                  <a:lnTo>
                    <a:pt x="126388" y="475546"/>
                  </a:lnTo>
                  <a:lnTo>
                    <a:pt x="90770" y="450373"/>
                  </a:lnTo>
                  <a:lnTo>
                    <a:pt x="60013" y="419619"/>
                  </a:lnTo>
                  <a:lnTo>
                    <a:pt x="34837" y="384004"/>
                  </a:lnTo>
                  <a:lnTo>
                    <a:pt x="15963" y="344248"/>
                  </a:lnTo>
                  <a:lnTo>
                    <a:pt x="4110" y="301071"/>
                  </a:lnTo>
                  <a:lnTo>
                    <a:pt x="0" y="255193"/>
                  </a:lnTo>
                  <a:lnTo>
                    <a:pt x="4110" y="209322"/>
                  </a:lnTo>
                  <a:lnTo>
                    <a:pt x="15963" y="166148"/>
                  </a:lnTo>
                  <a:lnTo>
                    <a:pt x="34837" y="126393"/>
                  </a:lnTo>
                  <a:lnTo>
                    <a:pt x="60013" y="90776"/>
                  </a:lnTo>
                  <a:lnTo>
                    <a:pt x="90770" y="60018"/>
                  </a:lnTo>
                  <a:lnTo>
                    <a:pt x="126388" y="34841"/>
                  </a:lnTo>
                  <a:lnTo>
                    <a:pt x="166147" y="15965"/>
                  </a:lnTo>
                  <a:lnTo>
                    <a:pt x="209326" y="4111"/>
                  </a:lnTo>
                  <a:lnTo>
                    <a:pt x="255206" y="0"/>
                  </a:lnTo>
                  <a:lnTo>
                    <a:pt x="301086" y="4111"/>
                  </a:lnTo>
                  <a:lnTo>
                    <a:pt x="344265" y="15965"/>
                  </a:lnTo>
                  <a:lnTo>
                    <a:pt x="384024" y="34841"/>
                  </a:lnTo>
                  <a:lnTo>
                    <a:pt x="419642" y="60018"/>
                  </a:lnTo>
                  <a:lnTo>
                    <a:pt x="450399" y="90776"/>
                  </a:lnTo>
                  <a:lnTo>
                    <a:pt x="475575" y="126393"/>
                  </a:lnTo>
                  <a:lnTo>
                    <a:pt x="494449" y="166148"/>
                  </a:lnTo>
                  <a:lnTo>
                    <a:pt x="506302" y="209322"/>
                  </a:lnTo>
                  <a:lnTo>
                    <a:pt x="510413" y="255193"/>
                  </a:lnTo>
                  <a:close/>
                </a:path>
              </a:pathLst>
            </a:custGeom>
            <a:ln w="25399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260386" y="5795461"/>
              <a:ext cx="363855" cy="367665"/>
            </a:xfrm>
            <a:custGeom>
              <a:avLst/>
              <a:gdLst/>
              <a:ahLst/>
              <a:cxnLst/>
              <a:rect l="l" t="t" r="r" b="b"/>
              <a:pathLst>
                <a:path w="363855" h="367664">
                  <a:moveTo>
                    <a:pt x="185473" y="0"/>
                  </a:moveTo>
                  <a:lnTo>
                    <a:pt x="148585" y="15221"/>
                  </a:lnTo>
                  <a:lnTo>
                    <a:pt x="139504" y="46424"/>
                  </a:lnTo>
                  <a:lnTo>
                    <a:pt x="139504" y="141027"/>
                  </a:lnTo>
                  <a:lnTo>
                    <a:pt x="137282" y="141154"/>
                  </a:lnTo>
                  <a:lnTo>
                    <a:pt x="50773" y="141398"/>
                  </a:lnTo>
                  <a:lnTo>
                    <a:pt x="11171" y="153409"/>
                  </a:lnTo>
                  <a:lnTo>
                    <a:pt x="0" y="182082"/>
                  </a:lnTo>
                  <a:lnTo>
                    <a:pt x="1138" y="192798"/>
                  </a:lnTo>
                  <a:lnTo>
                    <a:pt x="27346" y="223799"/>
                  </a:lnTo>
                  <a:lnTo>
                    <a:pt x="65188" y="226399"/>
                  </a:lnTo>
                  <a:lnTo>
                    <a:pt x="139441" y="226383"/>
                  </a:lnTo>
                  <a:lnTo>
                    <a:pt x="139700" y="317189"/>
                  </a:lnTo>
                  <a:lnTo>
                    <a:pt x="151379" y="355714"/>
                  </a:lnTo>
                  <a:lnTo>
                    <a:pt x="177498" y="367287"/>
                  </a:lnTo>
                  <a:lnTo>
                    <a:pt x="187447" y="367125"/>
                  </a:lnTo>
                  <a:lnTo>
                    <a:pt x="221128" y="341757"/>
                  </a:lnTo>
                  <a:lnTo>
                    <a:pt x="224531" y="320890"/>
                  </a:lnTo>
                  <a:lnTo>
                    <a:pt x="224531" y="230524"/>
                  </a:lnTo>
                  <a:lnTo>
                    <a:pt x="224721" y="226383"/>
                  </a:lnTo>
                  <a:lnTo>
                    <a:pt x="330639" y="226231"/>
                  </a:lnTo>
                  <a:lnTo>
                    <a:pt x="360944" y="201423"/>
                  </a:lnTo>
                  <a:lnTo>
                    <a:pt x="363596" y="178060"/>
                  </a:lnTo>
                  <a:lnTo>
                    <a:pt x="361572" y="167662"/>
                  </a:lnTo>
                  <a:lnTo>
                    <a:pt x="325369" y="141179"/>
                  </a:lnTo>
                  <a:lnTo>
                    <a:pt x="224658" y="141154"/>
                  </a:lnTo>
                  <a:lnTo>
                    <a:pt x="224557" y="99289"/>
                  </a:lnTo>
                  <a:lnTo>
                    <a:pt x="224254" y="50321"/>
                  </a:lnTo>
                  <a:lnTo>
                    <a:pt x="209735" y="9366"/>
                  </a:lnTo>
                  <a:lnTo>
                    <a:pt x="194122" y="1213"/>
                  </a:lnTo>
                  <a:lnTo>
                    <a:pt x="185473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260386" y="4234203"/>
              <a:ext cx="363855" cy="367665"/>
            </a:xfrm>
            <a:custGeom>
              <a:avLst/>
              <a:gdLst/>
              <a:ahLst/>
              <a:cxnLst/>
              <a:rect l="l" t="t" r="r" b="b"/>
              <a:pathLst>
                <a:path w="363855" h="367664">
                  <a:moveTo>
                    <a:pt x="185473" y="0"/>
                  </a:moveTo>
                  <a:lnTo>
                    <a:pt x="148585" y="15223"/>
                  </a:lnTo>
                  <a:lnTo>
                    <a:pt x="139504" y="46427"/>
                  </a:lnTo>
                  <a:lnTo>
                    <a:pt x="139504" y="141029"/>
                  </a:lnTo>
                  <a:lnTo>
                    <a:pt x="137282" y="141156"/>
                  </a:lnTo>
                  <a:lnTo>
                    <a:pt x="50773" y="141398"/>
                  </a:lnTo>
                  <a:lnTo>
                    <a:pt x="11171" y="153406"/>
                  </a:lnTo>
                  <a:lnTo>
                    <a:pt x="0" y="182081"/>
                  </a:lnTo>
                  <a:lnTo>
                    <a:pt x="1138" y="192795"/>
                  </a:lnTo>
                  <a:lnTo>
                    <a:pt x="27346" y="223799"/>
                  </a:lnTo>
                  <a:lnTo>
                    <a:pt x="65188" y="226401"/>
                  </a:lnTo>
                  <a:lnTo>
                    <a:pt x="139441" y="226386"/>
                  </a:lnTo>
                  <a:lnTo>
                    <a:pt x="139700" y="317188"/>
                  </a:lnTo>
                  <a:lnTo>
                    <a:pt x="151379" y="355717"/>
                  </a:lnTo>
                  <a:lnTo>
                    <a:pt x="177498" y="367293"/>
                  </a:lnTo>
                  <a:lnTo>
                    <a:pt x="187447" y="367128"/>
                  </a:lnTo>
                  <a:lnTo>
                    <a:pt x="221128" y="341770"/>
                  </a:lnTo>
                  <a:lnTo>
                    <a:pt x="224531" y="320887"/>
                  </a:lnTo>
                  <a:lnTo>
                    <a:pt x="224531" y="230526"/>
                  </a:lnTo>
                  <a:lnTo>
                    <a:pt x="224721" y="226386"/>
                  </a:lnTo>
                  <a:lnTo>
                    <a:pt x="330639" y="226234"/>
                  </a:lnTo>
                  <a:lnTo>
                    <a:pt x="360944" y="201423"/>
                  </a:lnTo>
                  <a:lnTo>
                    <a:pt x="363596" y="178063"/>
                  </a:lnTo>
                  <a:lnTo>
                    <a:pt x="361572" y="167665"/>
                  </a:lnTo>
                  <a:lnTo>
                    <a:pt x="325369" y="141182"/>
                  </a:lnTo>
                  <a:lnTo>
                    <a:pt x="224658" y="141156"/>
                  </a:lnTo>
                  <a:lnTo>
                    <a:pt x="224557" y="99299"/>
                  </a:lnTo>
                  <a:lnTo>
                    <a:pt x="224254" y="50323"/>
                  </a:lnTo>
                  <a:lnTo>
                    <a:pt x="209735" y="9369"/>
                  </a:lnTo>
                  <a:lnTo>
                    <a:pt x="194122" y="1215"/>
                  </a:lnTo>
                  <a:lnTo>
                    <a:pt x="185473" y="0"/>
                  </a:lnTo>
                  <a:close/>
                </a:path>
              </a:pathLst>
            </a:custGeom>
            <a:solidFill>
              <a:srgbClr val="FF62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283305" y="4234116"/>
              <a:ext cx="311785" cy="366395"/>
            </a:xfrm>
            <a:custGeom>
              <a:avLst/>
              <a:gdLst/>
              <a:ahLst/>
              <a:cxnLst/>
              <a:rect l="l" t="t" r="r" b="b"/>
              <a:pathLst>
                <a:path w="311784" h="366395">
                  <a:moveTo>
                    <a:pt x="311340" y="0"/>
                  </a:moveTo>
                  <a:lnTo>
                    <a:pt x="0" y="365969"/>
                  </a:lnTo>
                </a:path>
              </a:pathLst>
            </a:custGeom>
            <a:ln w="25400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931080" y="4101891"/>
              <a:ext cx="5925820" cy="3029585"/>
            </a:xfrm>
            <a:custGeom>
              <a:avLst/>
              <a:gdLst/>
              <a:ahLst/>
              <a:cxnLst/>
              <a:rect l="l" t="t" r="r" b="b"/>
              <a:pathLst>
                <a:path w="5925819" h="3029584">
                  <a:moveTo>
                    <a:pt x="0" y="3025742"/>
                  </a:moveTo>
                  <a:lnTo>
                    <a:pt x="253995" y="2963944"/>
                  </a:lnTo>
                  <a:lnTo>
                    <a:pt x="412710" y="2827613"/>
                  </a:lnTo>
                  <a:lnTo>
                    <a:pt x="542791" y="2512589"/>
                  </a:lnTo>
                  <a:lnTo>
                    <a:pt x="710882" y="1914714"/>
                  </a:lnTo>
                  <a:lnTo>
                    <a:pt x="731112" y="1839651"/>
                  </a:lnTo>
                  <a:lnTo>
                    <a:pt x="750975" y="1765521"/>
                  </a:lnTo>
                  <a:lnTo>
                    <a:pt x="770485" y="1692362"/>
                  </a:lnTo>
                  <a:lnTo>
                    <a:pt x="789651" y="1620213"/>
                  </a:lnTo>
                  <a:lnTo>
                    <a:pt x="808484" y="1549114"/>
                  </a:lnTo>
                  <a:lnTo>
                    <a:pt x="826996" y="1479104"/>
                  </a:lnTo>
                  <a:lnTo>
                    <a:pt x="845198" y="1410222"/>
                  </a:lnTo>
                  <a:lnTo>
                    <a:pt x="863101" y="1342507"/>
                  </a:lnTo>
                  <a:lnTo>
                    <a:pt x="880715" y="1275999"/>
                  </a:lnTo>
                  <a:lnTo>
                    <a:pt x="898053" y="1210736"/>
                  </a:lnTo>
                  <a:lnTo>
                    <a:pt x="915125" y="1146757"/>
                  </a:lnTo>
                  <a:lnTo>
                    <a:pt x="931941" y="1084103"/>
                  </a:lnTo>
                  <a:lnTo>
                    <a:pt x="948514" y="1022812"/>
                  </a:lnTo>
                  <a:lnTo>
                    <a:pt x="964854" y="962923"/>
                  </a:lnTo>
                  <a:lnTo>
                    <a:pt x="980973" y="904476"/>
                  </a:lnTo>
                  <a:lnTo>
                    <a:pt x="996881" y="847509"/>
                  </a:lnTo>
                  <a:lnTo>
                    <a:pt x="1012589" y="792062"/>
                  </a:lnTo>
                  <a:lnTo>
                    <a:pt x="1028109" y="738174"/>
                  </a:lnTo>
                  <a:lnTo>
                    <a:pt x="1043451" y="685884"/>
                  </a:lnTo>
                  <a:lnTo>
                    <a:pt x="1058627" y="635232"/>
                  </a:lnTo>
                  <a:lnTo>
                    <a:pt x="1073648" y="586256"/>
                  </a:lnTo>
                  <a:lnTo>
                    <a:pt x="1088525" y="538996"/>
                  </a:lnTo>
                  <a:lnTo>
                    <a:pt x="1103269" y="493490"/>
                  </a:lnTo>
                  <a:lnTo>
                    <a:pt x="1117890" y="449779"/>
                  </a:lnTo>
                  <a:lnTo>
                    <a:pt x="1132401" y="407901"/>
                  </a:lnTo>
                  <a:lnTo>
                    <a:pt x="1146812" y="367896"/>
                  </a:lnTo>
                  <a:lnTo>
                    <a:pt x="1161134" y="329802"/>
                  </a:lnTo>
                  <a:lnTo>
                    <a:pt x="1175378" y="293658"/>
                  </a:lnTo>
                  <a:lnTo>
                    <a:pt x="1203678" y="227381"/>
                  </a:lnTo>
                  <a:lnTo>
                    <a:pt x="1231799" y="169377"/>
                  </a:lnTo>
                  <a:lnTo>
                    <a:pt x="1259832" y="119959"/>
                  </a:lnTo>
                  <a:lnTo>
                    <a:pt x="1287863" y="79442"/>
                  </a:lnTo>
                  <a:lnTo>
                    <a:pt x="1315982" y="48138"/>
                  </a:lnTo>
                  <a:lnTo>
                    <a:pt x="1358518" y="19144"/>
                  </a:lnTo>
                  <a:lnTo>
                    <a:pt x="1418294" y="2163"/>
                  </a:lnTo>
                  <a:lnTo>
                    <a:pt x="1446949" y="0"/>
                  </a:lnTo>
                  <a:lnTo>
                    <a:pt x="1474821" y="1843"/>
                  </a:lnTo>
                  <a:lnTo>
                    <a:pt x="1528343" y="16915"/>
                  </a:lnTo>
                  <a:lnTo>
                    <a:pt x="1579102" y="46107"/>
                  </a:lnTo>
                  <a:lnTo>
                    <a:pt x="1627343" y="88149"/>
                  </a:lnTo>
                  <a:lnTo>
                    <a:pt x="1673310" y="141771"/>
                  </a:lnTo>
                  <a:lnTo>
                    <a:pt x="1717244" y="205701"/>
                  </a:lnTo>
                  <a:lnTo>
                    <a:pt x="1738526" y="241135"/>
                  </a:lnTo>
                  <a:lnTo>
                    <a:pt x="1759391" y="278669"/>
                  </a:lnTo>
                  <a:lnTo>
                    <a:pt x="1779870" y="318145"/>
                  </a:lnTo>
                  <a:lnTo>
                    <a:pt x="1799993" y="359405"/>
                  </a:lnTo>
                  <a:lnTo>
                    <a:pt x="1819790" y="402288"/>
                  </a:lnTo>
                  <a:lnTo>
                    <a:pt x="1839293" y="446637"/>
                  </a:lnTo>
                  <a:lnTo>
                    <a:pt x="1858532" y="492293"/>
                  </a:lnTo>
                  <a:lnTo>
                    <a:pt x="1877536" y="539096"/>
                  </a:lnTo>
                  <a:lnTo>
                    <a:pt x="1896337" y="586889"/>
                  </a:lnTo>
                  <a:lnTo>
                    <a:pt x="1914965" y="635511"/>
                  </a:lnTo>
                  <a:lnTo>
                    <a:pt x="1933451" y="684805"/>
                  </a:lnTo>
                  <a:lnTo>
                    <a:pt x="1951823" y="734611"/>
                  </a:lnTo>
                  <a:lnTo>
                    <a:pt x="1970115" y="784770"/>
                  </a:lnTo>
                  <a:lnTo>
                    <a:pt x="1988354" y="835125"/>
                  </a:lnTo>
                  <a:lnTo>
                    <a:pt x="2006573" y="885515"/>
                  </a:lnTo>
                  <a:lnTo>
                    <a:pt x="2024801" y="935783"/>
                  </a:lnTo>
                  <a:lnTo>
                    <a:pt x="2043070" y="985769"/>
                  </a:lnTo>
                  <a:lnTo>
                    <a:pt x="2061408" y="1035314"/>
                  </a:lnTo>
                  <a:lnTo>
                    <a:pt x="2079847" y="1084260"/>
                  </a:lnTo>
                  <a:lnTo>
                    <a:pt x="2098418" y="1132448"/>
                  </a:lnTo>
                  <a:lnTo>
                    <a:pt x="2117150" y="1179719"/>
                  </a:lnTo>
                  <a:lnTo>
                    <a:pt x="2136074" y="1225914"/>
                  </a:lnTo>
                  <a:lnTo>
                    <a:pt x="2155221" y="1270875"/>
                  </a:lnTo>
                  <a:lnTo>
                    <a:pt x="2174620" y="1314442"/>
                  </a:lnTo>
                  <a:lnTo>
                    <a:pt x="2202090" y="1370741"/>
                  </a:lnTo>
                  <a:lnTo>
                    <a:pt x="2234076" y="1429162"/>
                  </a:lnTo>
                  <a:lnTo>
                    <a:pt x="2270462" y="1489454"/>
                  </a:lnTo>
                  <a:lnTo>
                    <a:pt x="2311129" y="1551369"/>
                  </a:lnTo>
                  <a:lnTo>
                    <a:pt x="2333031" y="1582857"/>
                  </a:lnTo>
                  <a:lnTo>
                    <a:pt x="2355959" y="1614657"/>
                  </a:lnTo>
                  <a:lnTo>
                    <a:pt x="2379899" y="1646737"/>
                  </a:lnTo>
                  <a:lnTo>
                    <a:pt x="2404835" y="1679067"/>
                  </a:lnTo>
                  <a:lnTo>
                    <a:pt x="2430754" y="1711615"/>
                  </a:lnTo>
                  <a:lnTo>
                    <a:pt x="2457640" y="1744350"/>
                  </a:lnTo>
                  <a:lnTo>
                    <a:pt x="2485478" y="1777240"/>
                  </a:lnTo>
                  <a:lnTo>
                    <a:pt x="2514255" y="1810256"/>
                  </a:lnTo>
                  <a:lnTo>
                    <a:pt x="2543954" y="1843364"/>
                  </a:lnTo>
                  <a:lnTo>
                    <a:pt x="2574562" y="1876535"/>
                  </a:lnTo>
                  <a:lnTo>
                    <a:pt x="2606064" y="1909736"/>
                  </a:lnTo>
                  <a:lnTo>
                    <a:pt x="2638445" y="1942937"/>
                  </a:lnTo>
                  <a:lnTo>
                    <a:pt x="2671690" y="1976107"/>
                  </a:lnTo>
                  <a:lnTo>
                    <a:pt x="2705784" y="2009214"/>
                  </a:lnTo>
                  <a:lnTo>
                    <a:pt x="2740713" y="2042226"/>
                  </a:lnTo>
                  <a:lnTo>
                    <a:pt x="2776463" y="2075114"/>
                  </a:lnTo>
                  <a:lnTo>
                    <a:pt x="2813018" y="2107844"/>
                  </a:lnTo>
                  <a:lnTo>
                    <a:pt x="2850363" y="2140388"/>
                  </a:lnTo>
                  <a:lnTo>
                    <a:pt x="2888485" y="2172712"/>
                  </a:lnTo>
                  <a:lnTo>
                    <a:pt x="2927368" y="2204786"/>
                  </a:lnTo>
                  <a:lnTo>
                    <a:pt x="2966997" y="2236578"/>
                  </a:lnTo>
                  <a:lnTo>
                    <a:pt x="3007358" y="2268058"/>
                  </a:lnTo>
                  <a:lnTo>
                    <a:pt x="3048437" y="2299194"/>
                  </a:lnTo>
                  <a:lnTo>
                    <a:pt x="3090217" y="2329955"/>
                  </a:lnTo>
                  <a:lnTo>
                    <a:pt x="3132685" y="2360310"/>
                  </a:lnTo>
                  <a:lnTo>
                    <a:pt x="3175827" y="2390227"/>
                  </a:lnTo>
                  <a:lnTo>
                    <a:pt x="3219626" y="2419676"/>
                  </a:lnTo>
                  <a:lnTo>
                    <a:pt x="3264069" y="2448624"/>
                  </a:lnTo>
                  <a:lnTo>
                    <a:pt x="3309141" y="2477041"/>
                  </a:lnTo>
                  <a:lnTo>
                    <a:pt x="3354827" y="2504896"/>
                  </a:lnTo>
                  <a:lnTo>
                    <a:pt x="3401112" y="2532157"/>
                  </a:lnTo>
                  <a:lnTo>
                    <a:pt x="3447982" y="2558793"/>
                  </a:lnTo>
                  <a:lnTo>
                    <a:pt x="3495422" y="2584773"/>
                  </a:lnTo>
                  <a:lnTo>
                    <a:pt x="3543417" y="2610066"/>
                  </a:lnTo>
                  <a:lnTo>
                    <a:pt x="3591952" y="2634640"/>
                  </a:lnTo>
                  <a:lnTo>
                    <a:pt x="3641013" y="2658465"/>
                  </a:lnTo>
                  <a:lnTo>
                    <a:pt x="3690585" y="2681508"/>
                  </a:lnTo>
                  <a:lnTo>
                    <a:pt x="3740654" y="2703739"/>
                  </a:lnTo>
                  <a:lnTo>
                    <a:pt x="3791204" y="2725127"/>
                  </a:lnTo>
                  <a:lnTo>
                    <a:pt x="3842221" y="2745640"/>
                  </a:lnTo>
                  <a:lnTo>
                    <a:pt x="3893690" y="2765247"/>
                  </a:lnTo>
                  <a:lnTo>
                    <a:pt x="3945597" y="2783917"/>
                  </a:lnTo>
                  <a:lnTo>
                    <a:pt x="3997926" y="2801618"/>
                  </a:lnTo>
                  <a:lnTo>
                    <a:pt x="4050664" y="2818320"/>
                  </a:lnTo>
                  <a:lnTo>
                    <a:pt x="4103794" y="2833991"/>
                  </a:lnTo>
                  <a:lnTo>
                    <a:pt x="4157304" y="2848600"/>
                  </a:lnTo>
                  <a:lnTo>
                    <a:pt x="4211177" y="2862116"/>
                  </a:lnTo>
                  <a:lnTo>
                    <a:pt x="4265399" y="2874507"/>
                  </a:lnTo>
                  <a:lnTo>
                    <a:pt x="4319956" y="2885743"/>
                  </a:lnTo>
                  <a:lnTo>
                    <a:pt x="4374832" y="2895791"/>
                  </a:lnTo>
                  <a:lnTo>
                    <a:pt x="4430014" y="2904622"/>
                  </a:lnTo>
                  <a:lnTo>
                    <a:pt x="5122785" y="2991682"/>
                  </a:lnTo>
                  <a:lnTo>
                    <a:pt x="5585825" y="3025746"/>
                  </a:lnTo>
                  <a:lnTo>
                    <a:pt x="5844815" y="3029528"/>
                  </a:lnTo>
                  <a:lnTo>
                    <a:pt x="5925439" y="3025742"/>
                  </a:lnTo>
                </a:path>
              </a:pathLst>
            </a:custGeom>
            <a:ln w="38100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10447083" y="6424422"/>
            <a:ext cx="375920" cy="192405"/>
            <a:chOff x="10447083" y="6424422"/>
            <a:chExt cx="375920" cy="192405"/>
          </a:xfrm>
        </p:grpSpPr>
        <p:sp>
          <p:nvSpPr>
            <p:cNvPr id="44" name="object 44"/>
            <p:cNvSpPr/>
            <p:nvPr/>
          </p:nvSpPr>
          <p:spPr>
            <a:xfrm>
              <a:off x="10447083" y="6437820"/>
              <a:ext cx="375920" cy="179070"/>
            </a:xfrm>
            <a:custGeom>
              <a:avLst/>
              <a:gdLst/>
              <a:ahLst/>
              <a:cxnLst/>
              <a:rect l="l" t="t" r="r" b="b"/>
              <a:pathLst>
                <a:path w="375920" h="179070">
                  <a:moveTo>
                    <a:pt x="343039" y="85191"/>
                  </a:moveTo>
                  <a:lnTo>
                    <a:pt x="318516" y="48945"/>
                  </a:lnTo>
                  <a:lnTo>
                    <a:pt x="260502" y="24257"/>
                  </a:lnTo>
                  <a:lnTo>
                    <a:pt x="220129" y="13855"/>
                  </a:lnTo>
                  <a:lnTo>
                    <a:pt x="179019" y="6515"/>
                  </a:lnTo>
                  <a:lnTo>
                    <a:pt x="137477" y="1066"/>
                  </a:lnTo>
                  <a:lnTo>
                    <a:pt x="128270" y="0"/>
                  </a:lnTo>
                  <a:lnTo>
                    <a:pt x="124904" y="3822"/>
                  </a:lnTo>
                  <a:lnTo>
                    <a:pt x="125272" y="24269"/>
                  </a:lnTo>
                  <a:lnTo>
                    <a:pt x="125222" y="60172"/>
                  </a:lnTo>
                  <a:lnTo>
                    <a:pt x="70993" y="60172"/>
                  </a:lnTo>
                  <a:lnTo>
                    <a:pt x="56984" y="60617"/>
                  </a:lnTo>
                  <a:lnTo>
                    <a:pt x="49847" y="63398"/>
                  </a:lnTo>
                  <a:lnTo>
                    <a:pt x="47459" y="70675"/>
                  </a:lnTo>
                  <a:lnTo>
                    <a:pt x="47752" y="84607"/>
                  </a:lnTo>
                  <a:lnTo>
                    <a:pt x="48133" y="91998"/>
                  </a:lnTo>
                  <a:lnTo>
                    <a:pt x="51244" y="95250"/>
                  </a:lnTo>
                  <a:lnTo>
                    <a:pt x="334581" y="95046"/>
                  </a:lnTo>
                  <a:lnTo>
                    <a:pt x="338645" y="93916"/>
                  </a:lnTo>
                  <a:lnTo>
                    <a:pt x="340677" y="91782"/>
                  </a:lnTo>
                  <a:lnTo>
                    <a:pt x="343039" y="85191"/>
                  </a:lnTo>
                  <a:close/>
                </a:path>
                <a:path w="375920" h="179070">
                  <a:moveTo>
                    <a:pt x="375539" y="177749"/>
                  </a:moveTo>
                  <a:lnTo>
                    <a:pt x="375285" y="157784"/>
                  </a:lnTo>
                  <a:lnTo>
                    <a:pt x="375348" y="113804"/>
                  </a:lnTo>
                  <a:lnTo>
                    <a:pt x="374586" y="113030"/>
                  </a:lnTo>
                  <a:lnTo>
                    <a:pt x="30670" y="113004"/>
                  </a:lnTo>
                  <a:lnTo>
                    <a:pt x="30708" y="58547"/>
                  </a:lnTo>
                  <a:lnTo>
                    <a:pt x="30543" y="5829"/>
                  </a:lnTo>
                  <a:lnTo>
                    <a:pt x="27749" y="4013"/>
                  </a:lnTo>
                  <a:lnTo>
                    <a:pt x="6477" y="3746"/>
                  </a:lnTo>
                  <a:lnTo>
                    <a:pt x="0" y="4864"/>
                  </a:lnTo>
                  <a:lnTo>
                    <a:pt x="190" y="90982"/>
                  </a:lnTo>
                  <a:lnTo>
                    <a:pt x="0" y="175818"/>
                  </a:lnTo>
                  <a:lnTo>
                    <a:pt x="4572" y="178612"/>
                  </a:lnTo>
                  <a:lnTo>
                    <a:pt x="27749" y="178219"/>
                  </a:lnTo>
                  <a:lnTo>
                    <a:pt x="30289" y="176885"/>
                  </a:lnTo>
                  <a:lnTo>
                    <a:pt x="30924" y="158254"/>
                  </a:lnTo>
                  <a:lnTo>
                    <a:pt x="30670" y="150025"/>
                  </a:lnTo>
                  <a:lnTo>
                    <a:pt x="30670" y="141338"/>
                  </a:lnTo>
                  <a:lnTo>
                    <a:pt x="345440" y="141338"/>
                  </a:lnTo>
                  <a:lnTo>
                    <a:pt x="345440" y="166954"/>
                  </a:lnTo>
                  <a:lnTo>
                    <a:pt x="345059" y="178346"/>
                  </a:lnTo>
                  <a:lnTo>
                    <a:pt x="352552" y="178447"/>
                  </a:lnTo>
                  <a:lnTo>
                    <a:pt x="368871" y="178447"/>
                  </a:lnTo>
                  <a:lnTo>
                    <a:pt x="375539" y="17774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99153" y="6424422"/>
              <a:ext cx="65341" cy="6580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10321035" y="4089184"/>
            <a:ext cx="535940" cy="535940"/>
            <a:chOff x="10321035" y="4089184"/>
            <a:chExt cx="535940" cy="535940"/>
          </a:xfrm>
        </p:grpSpPr>
        <p:sp>
          <p:nvSpPr>
            <p:cNvPr id="47" name="object 47"/>
            <p:cNvSpPr/>
            <p:nvPr/>
          </p:nvSpPr>
          <p:spPr>
            <a:xfrm>
              <a:off x="10421366" y="4278795"/>
              <a:ext cx="375920" cy="179070"/>
            </a:xfrm>
            <a:custGeom>
              <a:avLst/>
              <a:gdLst/>
              <a:ahLst/>
              <a:cxnLst/>
              <a:rect l="l" t="t" r="r" b="b"/>
              <a:pathLst>
                <a:path w="375920" h="179070">
                  <a:moveTo>
                    <a:pt x="343103" y="85191"/>
                  </a:moveTo>
                  <a:lnTo>
                    <a:pt x="318579" y="48958"/>
                  </a:lnTo>
                  <a:lnTo>
                    <a:pt x="260540" y="24257"/>
                  </a:lnTo>
                  <a:lnTo>
                    <a:pt x="220167" y="13868"/>
                  </a:lnTo>
                  <a:lnTo>
                    <a:pt x="179082" y="6540"/>
                  </a:lnTo>
                  <a:lnTo>
                    <a:pt x="137541" y="1092"/>
                  </a:lnTo>
                  <a:lnTo>
                    <a:pt x="128333" y="0"/>
                  </a:lnTo>
                  <a:lnTo>
                    <a:pt x="124968" y="3848"/>
                  </a:lnTo>
                  <a:lnTo>
                    <a:pt x="125323" y="24295"/>
                  </a:lnTo>
                  <a:lnTo>
                    <a:pt x="125222" y="60198"/>
                  </a:lnTo>
                  <a:lnTo>
                    <a:pt x="71056" y="60198"/>
                  </a:lnTo>
                  <a:lnTo>
                    <a:pt x="57035" y="60642"/>
                  </a:lnTo>
                  <a:lnTo>
                    <a:pt x="49898" y="63423"/>
                  </a:lnTo>
                  <a:lnTo>
                    <a:pt x="47498" y="70688"/>
                  </a:lnTo>
                  <a:lnTo>
                    <a:pt x="47752" y="84607"/>
                  </a:lnTo>
                  <a:lnTo>
                    <a:pt x="48133" y="91998"/>
                  </a:lnTo>
                  <a:lnTo>
                    <a:pt x="51244" y="95250"/>
                  </a:lnTo>
                  <a:lnTo>
                    <a:pt x="334645" y="95072"/>
                  </a:lnTo>
                  <a:lnTo>
                    <a:pt x="338709" y="93941"/>
                  </a:lnTo>
                  <a:lnTo>
                    <a:pt x="340741" y="91782"/>
                  </a:lnTo>
                  <a:lnTo>
                    <a:pt x="343103" y="85191"/>
                  </a:lnTo>
                  <a:close/>
                </a:path>
                <a:path w="375920" h="179070">
                  <a:moveTo>
                    <a:pt x="375602" y="177774"/>
                  </a:moveTo>
                  <a:lnTo>
                    <a:pt x="375323" y="157810"/>
                  </a:lnTo>
                  <a:lnTo>
                    <a:pt x="375348" y="113804"/>
                  </a:lnTo>
                  <a:lnTo>
                    <a:pt x="374650" y="113030"/>
                  </a:lnTo>
                  <a:lnTo>
                    <a:pt x="30734" y="113030"/>
                  </a:lnTo>
                  <a:lnTo>
                    <a:pt x="30772" y="58547"/>
                  </a:lnTo>
                  <a:lnTo>
                    <a:pt x="30607" y="5829"/>
                  </a:lnTo>
                  <a:lnTo>
                    <a:pt x="27813" y="4038"/>
                  </a:lnTo>
                  <a:lnTo>
                    <a:pt x="6477" y="3771"/>
                  </a:lnTo>
                  <a:lnTo>
                    <a:pt x="0" y="4889"/>
                  </a:lnTo>
                  <a:lnTo>
                    <a:pt x="203" y="53492"/>
                  </a:lnTo>
                  <a:lnTo>
                    <a:pt x="203" y="128511"/>
                  </a:lnTo>
                  <a:lnTo>
                    <a:pt x="0" y="175844"/>
                  </a:lnTo>
                  <a:lnTo>
                    <a:pt x="4572" y="178625"/>
                  </a:lnTo>
                  <a:lnTo>
                    <a:pt x="27813" y="178219"/>
                  </a:lnTo>
                  <a:lnTo>
                    <a:pt x="30353" y="176911"/>
                  </a:lnTo>
                  <a:lnTo>
                    <a:pt x="30924" y="158280"/>
                  </a:lnTo>
                  <a:lnTo>
                    <a:pt x="30734" y="150025"/>
                  </a:lnTo>
                  <a:lnTo>
                    <a:pt x="30734" y="141363"/>
                  </a:lnTo>
                  <a:lnTo>
                    <a:pt x="345503" y="141363"/>
                  </a:lnTo>
                  <a:lnTo>
                    <a:pt x="345554" y="160756"/>
                  </a:lnTo>
                  <a:lnTo>
                    <a:pt x="345122" y="178371"/>
                  </a:lnTo>
                  <a:lnTo>
                    <a:pt x="368871" y="178447"/>
                  </a:lnTo>
                  <a:lnTo>
                    <a:pt x="375602" y="17777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73435" y="4265397"/>
              <a:ext cx="65405" cy="6581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0333735" y="4101884"/>
              <a:ext cx="510540" cy="51054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407543" y="72205"/>
                  </a:moveTo>
                  <a:lnTo>
                    <a:pt x="96139" y="438175"/>
                  </a:lnTo>
                </a:path>
                <a:path w="510540" h="510539">
                  <a:moveTo>
                    <a:pt x="510349" y="255193"/>
                  </a:moveTo>
                  <a:lnTo>
                    <a:pt x="506238" y="301064"/>
                  </a:lnTo>
                  <a:lnTo>
                    <a:pt x="494385" y="344237"/>
                  </a:lnTo>
                  <a:lnTo>
                    <a:pt x="475511" y="383992"/>
                  </a:lnTo>
                  <a:lnTo>
                    <a:pt x="450335" y="419608"/>
                  </a:lnTo>
                  <a:lnTo>
                    <a:pt x="419578" y="450365"/>
                  </a:lnTo>
                  <a:lnTo>
                    <a:pt x="383960" y="475541"/>
                  </a:lnTo>
                  <a:lnTo>
                    <a:pt x="344202" y="494416"/>
                  </a:lnTo>
                  <a:lnTo>
                    <a:pt x="301022" y="506269"/>
                  </a:lnTo>
                  <a:lnTo>
                    <a:pt x="255143" y="510381"/>
                  </a:lnTo>
                  <a:lnTo>
                    <a:pt x="209282" y="506269"/>
                  </a:lnTo>
                  <a:lnTo>
                    <a:pt x="166117" y="494416"/>
                  </a:lnTo>
                  <a:lnTo>
                    <a:pt x="126369" y="475541"/>
                  </a:lnTo>
                  <a:lnTo>
                    <a:pt x="90759" y="450365"/>
                  </a:lnTo>
                  <a:lnTo>
                    <a:pt x="60008" y="419608"/>
                  </a:lnTo>
                  <a:lnTo>
                    <a:pt x="34835" y="383992"/>
                  </a:lnTo>
                  <a:lnTo>
                    <a:pt x="15962" y="344237"/>
                  </a:lnTo>
                  <a:lnTo>
                    <a:pt x="4110" y="301064"/>
                  </a:lnTo>
                  <a:lnTo>
                    <a:pt x="0" y="255193"/>
                  </a:lnTo>
                  <a:lnTo>
                    <a:pt x="4110" y="209321"/>
                  </a:lnTo>
                  <a:lnTo>
                    <a:pt x="15962" y="166146"/>
                  </a:lnTo>
                  <a:lnTo>
                    <a:pt x="34835" y="126390"/>
                  </a:lnTo>
                  <a:lnTo>
                    <a:pt x="60008" y="90773"/>
                  </a:lnTo>
                  <a:lnTo>
                    <a:pt x="90759" y="60016"/>
                  </a:lnTo>
                  <a:lnTo>
                    <a:pt x="126369" y="34840"/>
                  </a:lnTo>
                  <a:lnTo>
                    <a:pt x="166117" y="15964"/>
                  </a:lnTo>
                  <a:lnTo>
                    <a:pt x="209282" y="4111"/>
                  </a:lnTo>
                  <a:lnTo>
                    <a:pt x="255143" y="0"/>
                  </a:lnTo>
                  <a:lnTo>
                    <a:pt x="301022" y="4111"/>
                  </a:lnTo>
                  <a:lnTo>
                    <a:pt x="344202" y="15964"/>
                  </a:lnTo>
                  <a:lnTo>
                    <a:pt x="383960" y="34840"/>
                  </a:lnTo>
                  <a:lnTo>
                    <a:pt x="419578" y="60016"/>
                  </a:lnTo>
                  <a:lnTo>
                    <a:pt x="450335" y="90773"/>
                  </a:lnTo>
                  <a:lnTo>
                    <a:pt x="475511" y="126390"/>
                  </a:lnTo>
                  <a:lnTo>
                    <a:pt x="494385" y="166146"/>
                  </a:lnTo>
                  <a:lnTo>
                    <a:pt x="506238" y="209321"/>
                  </a:lnTo>
                  <a:lnTo>
                    <a:pt x="510349" y="255193"/>
                  </a:lnTo>
                  <a:close/>
                </a:path>
              </a:pathLst>
            </a:custGeom>
            <a:ln w="25400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0447083" y="6685419"/>
            <a:ext cx="375920" cy="192405"/>
            <a:chOff x="10447083" y="6685419"/>
            <a:chExt cx="375920" cy="192405"/>
          </a:xfrm>
        </p:grpSpPr>
        <p:sp>
          <p:nvSpPr>
            <p:cNvPr id="51" name="object 51"/>
            <p:cNvSpPr/>
            <p:nvPr/>
          </p:nvSpPr>
          <p:spPr>
            <a:xfrm>
              <a:off x="10447083" y="6698818"/>
              <a:ext cx="375920" cy="179070"/>
            </a:xfrm>
            <a:custGeom>
              <a:avLst/>
              <a:gdLst/>
              <a:ahLst/>
              <a:cxnLst/>
              <a:rect l="l" t="t" r="r" b="b"/>
              <a:pathLst>
                <a:path w="375920" h="179070">
                  <a:moveTo>
                    <a:pt x="343039" y="85191"/>
                  </a:moveTo>
                  <a:lnTo>
                    <a:pt x="318516" y="48945"/>
                  </a:lnTo>
                  <a:lnTo>
                    <a:pt x="260502" y="24257"/>
                  </a:lnTo>
                  <a:lnTo>
                    <a:pt x="220129" y="13868"/>
                  </a:lnTo>
                  <a:lnTo>
                    <a:pt x="179019" y="6540"/>
                  </a:lnTo>
                  <a:lnTo>
                    <a:pt x="137477" y="1092"/>
                  </a:lnTo>
                  <a:lnTo>
                    <a:pt x="128270" y="0"/>
                  </a:lnTo>
                  <a:lnTo>
                    <a:pt x="124904" y="3848"/>
                  </a:lnTo>
                  <a:lnTo>
                    <a:pt x="125272" y="24282"/>
                  </a:lnTo>
                  <a:lnTo>
                    <a:pt x="125222" y="60198"/>
                  </a:lnTo>
                  <a:lnTo>
                    <a:pt x="70993" y="60198"/>
                  </a:lnTo>
                  <a:lnTo>
                    <a:pt x="56984" y="60642"/>
                  </a:lnTo>
                  <a:lnTo>
                    <a:pt x="49847" y="63423"/>
                  </a:lnTo>
                  <a:lnTo>
                    <a:pt x="47459" y="70688"/>
                  </a:lnTo>
                  <a:lnTo>
                    <a:pt x="47752" y="84607"/>
                  </a:lnTo>
                  <a:lnTo>
                    <a:pt x="48133" y="91998"/>
                  </a:lnTo>
                  <a:lnTo>
                    <a:pt x="51244" y="95250"/>
                  </a:lnTo>
                  <a:lnTo>
                    <a:pt x="334581" y="95046"/>
                  </a:lnTo>
                  <a:lnTo>
                    <a:pt x="338645" y="93903"/>
                  </a:lnTo>
                  <a:lnTo>
                    <a:pt x="340677" y="91770"/>
                  </a:lnTo>
                  <a:lnTo>
                    <a:pt x="343039" y="85191"/>
                  </a:lnTo>
                  <a:close/>
                </a:path>
                <a:path w="375920" h="179070">
                  <a:moveTo>
                    <a:pt x="375539" y="177774"/>
                  </a:moveTo>
                  <a:lnTo>
                    <a:pt x="375285" y="157797"/>
                  </a:lnTo>
                  <a:lnTo>
                    <a:pt x="375348" y="113804"/>
                  </a:lnTo>
                  <a:lnTo>
                    <a:pt x="374586" y="113030"/>
                  </a:lnTo>
                  <a:lnTo>
                    <a:pt x="30670" y="113030"/>
                  </a:lnTo>
                  <a:lnTo>
                    <a:pt x="30708" y="58534"/>
                  </a:lnTo>
                  <a:lnTo>
                    <a:pt x="30543" y="5829"/>
                  </a:lnTo>
                  <a:lnTo>
                    <a:pt x="27749" y="4038"/>
                  </a:lnTo>
                  <a:lnTo>
                    <a:pt x="6477" y="3746"/>
                  </a:lnTo>
                  <a:lnTo>
                    <a:pt x="0" y="4889"/>
                  </a:lnTo>
                  <a:lnTo>
                    <a:pt x="190" y="90995"/>
                  </a:lnTo>
                  <a:lnTo>
                    <a:pt x="0" y="175831"/>
                  </a:lnTo>
                  <a:lnTo>
                    <a:pt x="4572" y="178612"/>
                  </a:lnTo>
                  <a:lnTo>
                    <a:pt x="27749" y="178219"/>
                  </a:lnTo>
                  <a:lnTo>
                    <a:pt x="30289" y="176885"/>
                  </a:lnTo>
                  <a:lnTo>
                    <a:pt x="30924" y="158254"/>
                  </a:lnTo>
                  <a:lnTo>
                    <a:pt x="30670" y="150012"/>
                  </a:lnTo>
                  <a:lnTo>
                    <a:pt x="30670" y="141363"/>
                  </a:lnTo>
                  <a:lnTo>
                    <a:pt x="345440" y="141363"/>
                  </a:lnTo>
                  <a:lnTo>
                    <a:pt x="345440" y="166979"/>
                  </a:lnTo>
                  <a:lnTo>
                    <a:pt x="345059" y="178371"/>
                  </a:lnTo>
                  <a:lnTo>
                    <a:pt x="368871" y="178447"/>
                  </a:lnTo>
                  <a:lnTo>
                    <a:pt x="375539" y="17777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99153" y="6685419"/>
              <a:ext cx="65341" cy="65805"/>
            </a:xfrm>
            <a:prstGeom prst="rect">
              <a:avLst/>
            </a:prstGeom>
          </p:spPr>
        </p:pic>
      </p:grpSp>
      <p:sp>
        <p:nvSpPr>
          <p:cNvPr id="53" name="object 53"/>
          <p:cNvSpPr/>
          <p:nvPr/>
        </p:nvSpPr>
        <p:spPr>
          <a:xfrm>
            <a:off x="10447084" y="7016636"/>
            <a:ext cx="375920" cy="179070"/>
          </a:xfrm>
          <a:custGeom>
            <a:avLst/>
            <a:gdLst/>
            <a:ahLst/>
            <a:cxnLst/>
            <a:rect l="l" t="t" r="r" b="b"/>
            <a:pathLst>
              <a:path w="375920" h="179070">
                <a:moveTo>
                  <a:pt x="343039" y="85191"/>
                </a:moveTo>
                <a:lnTo>
                  <a:pt x="318516" y="48933"/>
                </a:lnTo>
                <a:lnTo>
                  <a:pt x="260502" y="24231"/>
                </a:lnTo>
                <a:lnTo>
                  <a:pt x="220129" y="13843"/>
                </a:lnTo>
                <a:lnTo>
                  <a:pt x="179019" y="6515"/>
                </a:lnTo>
                <a:lnTo>
                  <a:pt x="137477" y="1066"/>
                </a:lnTo>
                <a:lnTo>
                  <a:pt x="128270" y="0"/>
                </a:lnTo>
                <a:lnTo>
                  <a:pt x="124904" y="3822"/>
                </a:lnTo>
                <a:lnTo>
                  <a:pt x="125272" y="24269"/>
                </a:lnTo>
                <a:lnTo>
                  <a:pt x="125222" y="60172"/>
                </a:lnTo>
                <a:lnTo>
                  <a:pt x="70993" y="60172"/>
                </a:lnTo>
                <a:lnTo>
                  <a:pt x="56984" y="60629"/>
                </a:lnTo>
                <a:lnTo>
                  <a:pt x="49847" y="63398"/>
                </a:lnTo>
                <a:lnTo>
                  <a:pt x="47459" y="70662"/>
                </a:lnTo>
                <a:lnTo>
                  <a:pt x="47752" y="84582"/>
                </a:lnTo>
                <a:lnTo>
                  <a:pt x="48133" y="91973"/>
                </a:lnTo>
                <a:lnTo>
                  <a:pt x="51244" y="95224"/>
                </a:lnTo>
                <a:lnTo>
                  <a:pt x="334581" y="95059"/>
                </a:lnTo>
                <a:lnTo>
                  <a:pt x="338645" y="93916"/>
                </a:lnTo>
                <a:lnTo>
                  <a:pt x="340677" y="91782"/>
                </a:lnTo>
                <a:lnTo>
                  <a:pt x="343039" y="85191"/>
                </a:lnTo>
                <a:close/>
              </a:path>
              <a:path w="375920" h="179070">
                <a:moveTo>
                  <a:pt x="375539" y="177749"/>
                </a:moveTo>
                <a:lnTo>
                  <a:pt x="375285" y="157784"/>
                </a:lnTo>
                <a:lnTo>
                  <a:pt x="375348" y="113779"/>
                </a:lnTo>
                <a:lnTo>
                  <a:pt x="374586" y="113017"/>
                </a:lnTo>
                <a:lnTo>
                  <a:pt x="30670" y="113017"/>
                </a:lnTo>
                <a:lnTo>
                  <a:pt x="30708" y="58534"/>
                </a:lnTo>
                <a:lnTo>
                  <a:pt x="30543" y="5829"/>
                </a:lnTo>
                <a:lnTo>
                  <a:pt x="27749" y="4025"/>
                </a:lnTo>
                <a:lnTo>
                  <a:pt x="6477" y="3746"/>
                </a:lnTo>
                <a:lnTo>
                  <a:pt x="0" y="4864"/>
                </a:lnTo>
                <a:lnTo>
                  <a:pt x="190" y="90982"/>
                </a:lnTo>
                <a:lnTo>
                  <a:pt x="0" y="175818"/>
                </a:lnTo>
                <a:lnTo>
                  <a:pt x="4572" y="178600"/>
                </a:lnTo>
                <a:lnTo>
                  <a:pt x="27749" y="178193"/>
                </a:lnTo>
                <a:lnTo>
                  <a:pt x="30289" y="176885"/>
                </a:lnTo>
                <a:lnTo>
                  <a:pt x="30924" y="158254"/>
                </a:lnTo>
                <a:lnTo>
                  <a:pt x="30670" y="149999"/>
                </a:lnTo>
                <a:lnTo>
                  <a:pt x="30670" y="141338"/>
                </a:lnTo>
                <a:lnTo>
                  <a:pt x="345440" y="141338"/>
                </a:lnTo>
                <a:lnTo>
                  <a:pt x="345440" y="166966"/>
                </a:lnTo>
                <a:lnTo>
                  <a:pt x="345059" y="178346"/>
                </a:lnTo>
                <a:lnTo>
                  <a:pt x="368871" y="178447"/>
                </a:lnTo>
                <a:lnTo>
                  <a:pt x="375539" y="17774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390967" y="2220227"/>
            <a:ext cx="28956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90967" y="3881768"/>
            <a:ext cx="28956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90967" y="5610504"/>
            <a:ext cx="28956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90967" y="7311111"/>
            <a:ext cx="28956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4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5761278" y="6223800"/>
            <a:ext cx="11218545" cy="28346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4445000" algn="r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</a:t>
            </a:r>
            <a:r>
              <a:rPr sz="6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80" dirty="0">
                <a:solidFill>
                  <a:srgbClr val="FFFFFF"/>
                </a:solidFill>
                <a:latin typeface="Calibri"/>
                <a:cs typeface="Calibri"/>
              </a:rPr>
              <a:t>«ПРЕПАРАТЫ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КОРРЕКТИРУЮЩИЕ 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НАСТРОЕНИЕ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 ОБОСНОВАНЫ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 РС»</a:t>
            </a:r>
            <a:endParaRPr sz="6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1_Монтажная область 1 копия 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52" y="1417638"/>
            <a:ext cx="6523038" cy="78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3608685" y="1994217"/>
            <a:ext cx="2999105" cy="431800"/>
          </a:xfrm>
          <a:custGeom>
            <a:avLst/>
            <a:gdLst/>
            <a:ahLst/>
            <a:cxnLst/>
            <a:rect l="l" t="t" r="r" b="b"/>
            <a:pathLst>
              <a:path w="2999104" h="431800">
                <a:moveTo>
                  <a:pt x="2782716" y="0"/>
                </a:moveTo>
                <a:lnTo>
                  <a:pt x="215900" y="0"/>
                </a:lnTo>
                <a:lnTo>
                  <a:pt x="166397" y="5701"/>
                </a:lnTo>
                <a:lnTo>
                  <a:pt x="120954" y="21941"/>
                </a:lnTo>
                <a:lnTo>
                  <a:pt x="80867" y="47426"/>
                </a:lnTo>
                <a:lnTo>
                  <a:pt x="47432" y="80859"/>
                </a:lnTo>
                <a:lnTo>
                  <a:pt x="21945" y="120946"/>
                </a:lnTo>
                <a:lnTo>
                  <a:pt x="5702" y="166391"/>
                </a:lnTo>
                <a:lnTo>
                  <a:pt x="0" y="215900"/>
                </a:lnTo>
                <a:lnTo>
                  <a:pt x="5702" y="265408"/>
                </a:lnTo>
                <a:lnTo>
                  <a:pt x="21945" y="310853"/>
                </a:lnTo>
                <a:lnTo>
                  <a:pt x="47432" y="350940"/>
                </a:lnTo>
                <a:lnTo>
                  <a:pt x="80867" y="384373"/>
                </a:lnTo>
                <a:lnTo>
                  <a:pt x="120954" y="409858"/>
                </a:lnTo>
                <a:lnTo>
                  <a:pt x="166397" y="426098"/>
                </a:lnTo>
                <a:lnTo>
                  <a:pt x="215900" y="431800"/>
                </a:lnTo>
                <a:lnTo>
                  <a:pt x="2782716" y="431800"/>
                </a:lnTo>
                <a:lnTo>
                  <a:pt x="2832204" y="426098"/>
                </a:lnTo>
                <a:lnTo>
                  <a:pt x="2877642" y="409858"/>
                </a:lnTo>
                <a:lnTo>
                  <a:pt x="2917730" y="384373"/>
                </a:lnTo>
                <a:lnTo>
                  <a:pt x="2951169" y="350940"/>
                </a:lnTo>
                <a:lnTo>
                  <a:pt x="2976663" y="310853"/>
                </a:lnTo>
                <a:lnTo>
                  <a:pt x="2992911" y="265408"/>
                </a:lnTo>
                <a:lnTo>
                  <a:pt x="2998616" y="215900"/>
                </a:lnTo>
                <a:lnTo>
                  <a:pt x="2992911" y="166391"/>
                </a:lnTo>
                <a:lnTo>
                  <a:pt x="2976663" y="120946"/>
                </a:lnTo>
                <a:lnTo>
                  <a:pt x="2951169" y="80859"/>
                </a:lnTo>
                <a:lnTo>
                  <a:pt x="2917730" y="47426"/>
                </a:lnTo>
                <a:lnTo>
                  <a:pt x="2877642" y="21941"/>
                </a:lnTo>
                <a:lnTo>
                  <a:pt x="2832204" y="5701"/>
                </a:lnTo>
                <a:lnTo>
                  <a:pt x="2782716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05854" y="4786719"/>
            <a:ext cx="3150870" cy="431800"/>
          </a:xfrm>
          <a:custGeom>
            <a:avLst/>
            <a:gdLst/>
            <a:ahLst/>
            <a:cxnLst/>
            <a:rect l="l" t="t" r="r" b="b"/>
            <a:pathLst>
              <a:path w="3150870" h="431800">
                <a:moveTo>
                  <a:pt x="2934722" y="0"/>
                </a:moveTo>
                <a:lnTo>
                  <a:pt x="215900" y="0"/>
                </a:lnTo>
                <a:lnTo>
                  <a:pt x="166397" y="5702"/>
                </a:lnTo>
                <a:lnTo>
                  <a:pt x="120954" y="21945"/>
                </a:lnTo>
                <a:lnTo>
                  <a:pt x="80867" y="47432"/>
                </a:lnTo>
                <a:lnTo>
                  <a:pt x="47432" y="80867"/>
                </a:lnTo>
                <a:lnTo>
                  <a:pt x="21945" y="120954"/>
                </a:lnTo>
                <a:lnTo>
                  <a:pt x="5702" y="166397"/>
                </a:lnTo>
                <a:lnTo>
                  <a:pt x="0" y="215900"/>
                </a:lnTo>
                <a:lnTo>
                  <a:pt x="5702" y="265410"/>
                </a:lnTo>
                <a:lnTo>
                  <a:pt x="21945" y="310856"/>
                </a:lnTo>
                <a:lnTo>
                  <a:pt x="47432" y="350943"/>
                </a:lnTo>
                <a:lnTo>
                  <a:pt x="80867" y="384375"/>
                </a:lnTo>
                <a:lnTo>
                  <a:pt x="120954" y="409859"/>
                </a:lnTo>
                <a:lnTo>
                  <a:pt x="166397" y="426099"/>
                </a:lnTo>
                <a:lnTo>
                  <a:pt x="215900" y="431800"/>
                </a:lnTo>
                <a:lnTo>
                  <a:pt x="2934722" y="431800"/>
                </a:lnTo>
                <a:lnTo>
                  <a:pt x="2984220" y="426099"/>
                </a:lnTo>
                <a:lnTo>
                  <a:pt x="3029664" y="409859"/>
                </a:lnTo>
                <a:lnTo>
                  <a:pt x="3069756" y="384375"/>
                </a:lnTo>
                <a:lnTo>
                  <a:pt x="3103199" y="350943"/>
                </a:lnTo>
                <a:lnTo>
                  <a:pt x="3128694" y="310856"/>
                </a:lnTo>
                <a:lnTo>
                  <a:pt x="3144943" y="265410"/>
                </a:lnTo>
                <a:lnTo>
                  <a:pt x="3150647" y="215900"/>
                </a:lnTo>
                <a:lnTo>
                  <a:pt x="3144943" y="166397"/>
                </a:lnTo>
                <a:lnTo>
                  <a:pt x="3128694" y="120954"/>
                </a:lnTo>
                <a:lnTo>
                  <a:pt x="3103199" y="80867"/>
                </a:lnTo>
                <a:lnTo>
                  <a:pt x="3069756" y="47432"/>
                </a:lnTo>
                <a:lnTo>
                  <a:pt x="3029664" y="21945"/>
                </a:lnTo>
                <a:lnTo>
                  <a:pt x="2984220" y="5702"/>
                </a:lnTo>
                <a:lnTo>
                  <a:pt x="2934722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75559" y="7028440"/>
            <a:ext cx="3868420" cy="431800"/>
          </a:xfrm>
          <a:custGeom>
            <a:avLst/>
            <a:gdLst/>
            <a:ahLst/>
            <a:cxnLst/>
            <a:rect l="l" t="t" r="r" b="b"/>
            <a:pathLst>
              <a:path w="3868420" h="431800">
                <a:moveTo>
                  <a:pt x="3652316" y="0"/>
                </a:moveTo>
                <a:lnTo>
                  <a:pt x="215900" y="0"/>
                </a:lnTo>
                <a:lnTo>
                  <a:pt x="166395" y="5702"/>
                </a:lnTo>
                <a:lnTo>
                  <a:pt x="120951" y="21945"/>
                </a:lnTo>
                <a:lnTo>
                  <a:pt x="80864" y="47432"/>
                </a:lnTo>
                <a:lnTo>
                  <a:pt x="47430" y="80867"/>
                </a:lnTo>
                <a:lnTo>
                  <a:pt x="21943" y="120954"/>
                </a:lnTo>
                <a:lnTo>
                  <a:pt x="5701" y="166397"/>
                </a:lnTo>
                <a:lnTo>
                  <a:pt x="0" y="215900"/>
                </a:lnTo>
                <a:lnTo>
                  <a:pt x="5701" y="265410"/>
                </a:lnTo>
                <a:lnTo>
                  <a:pt x="21943" y="310856"/>
                </a:lnTo>
                <a:lnTo>
                  <a:pt x="47430" y="350943"/>
                </a:lnTo>
                <a:lnTo>
                  <a:pt x="80864" y="384375"/>
                </a:lnTo>
                <a:lnTo>
                  <a:pt x="120951" y="409859"/>
                </a:lnTo>
                <a:lnTo>
                  <a:pt x="166395" y="426099"/>
                </a:lnTo>
                <a:lnTo>
                  <a:pt x="215900" y="431800"/>
                </a:lnTo>
                <a:lnTo>
                  <a:pt x="3652316" y="431800"/>
                </a:lnTo>
                <a:lnTo>
                  <a:pt x="3701814" y="426099"/>
                </a:lnTo>
                <a:lnTo>
                  <a:pt x="3747258" y="409859"/>
                </a:lnTo>
                <a:lnTo>
                  <a:pt x="3787351" y="384375"/>
                </a:lnTo>
                <a:lnTo>
                  <a:pt x="3820794" y="350943"/>
                </a:lnTo>
                <a:lnTo>
                  <a:pt x="3846288" y="310856"/>
                </a:lnTo>
                <a:lnTo>
                  <a:pt x="3862537" y="265410"/>
                </a:lnTo>
                <a:lnTo>
                  <a:pt x="3868242" y="215900"/>
                </a:lnTo>
                <a:lnTo>
                  <a:pt x="3862537" y="166397"/>
                </a:lnTo>
                <a:lnTo>
                  <a:pt x="3846288" y="120954"/>
                </a:lnTo>
                <a:lnTo>
                  <a:pt x="3820794" y="80867"/>
                </a:lnTo>
                <a:lnTo>
                  <a:pt x="3787351" y="47432"/>
                </a:lnTo>
                <a:lnTo>
                  <a:pt x="3747258" y="21945"/>
                </a:lnTo>
                <a:lnTo>
                  <a:pt x="3701814" y="5702"/>
                </a:lnTo>
                <a:lnTo>
                  <a:pt x="3652316" y="0"/>
                </a:lnTo>
                <a:close/>
              </a:path>
            </a:pathLst>
          </a:custGeom>
          <a:solidFill>
            <a:srgbClr val="08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97198" y="434264"/>
            <a:ext cx="7527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ДИАГНОЗ</a:t>
            </a:r>
            <a:r>
              <a:rPr sz="4400" spc="-25" dirty="0"/>
              <a:t> </a:t>
            </a:r>
            <a:r>
              <a:rPr sz="4400" spc="-5" dirty="0"/>
              <a:t>РС</a:t>
            </a:r>
            <a:r>
              <a:rPr sz="4400" spc="-20" dirty="0"/>
              <a:t> </a:t>
            </a:r>
            <a:r>
              <a:rPr sz="4400" spc="-60" dirty="0"/>
              <a:t>ТРУДНО</a:t>
            </a:r>
            <a:r>
              <a:rPr sz="4400" spc="-20" dirty="0"/>
              <a:t> </a:t>
            </a:r>
            <a:r>
              <a:rPr sz="4400" spc="-5" dirty="0"/>
              <a:t>ПРИНЯТЬ</a:t>
            </a:r>
            <a:endParaRPr sz="4400" dirty="0"/>
          </a:p>
        </p:txBody>
      </p:sp>
      <p:sp>
        <p:nvSpPr>
          <p:cNvPr id="12" name="object 12"/>
          <p:cNvSpPr txBox="1"/>
          <p:nvPr/>
        </p:nvSpPr>
        <p:spPr>
          <a:xfrm>
            <a:off x="742850" y="9357652"/>
            <a:ext cx="70580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Адаптировано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«Психология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кризисных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экстремальных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ситуаций»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под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ред.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Н.С.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Хрусталевой,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СПб,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2022.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с.199-234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94950" y="1988325"/>
            <a:ext cx="255270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Calibri"/>
                <a:cs typeface="Calibri"/>
              </a:rPr>
              <a:t>ОТРИЦАНИЕ</a:t>
            </a:r>
            <a:r>
              <a:rPr sz="23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libri"/>
                <a:cs typeface="Calibri"/>
              </a:rPr>
              <a:t>(ШОК):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65541" y="2470925"/>
            <a:ext cx="4583430" cy="16617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593725" marR="5080" indent="65405" algn="r">
              <a:lnSpc>
                <a:spcPts val="2500"/>
              </a:lnSpc>
              <a:spcBef>
                <a:spcPts val="50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«Только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не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я! Врач, наверное,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ошибается. Результат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обследования неточный,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надо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найти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другого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специалиста.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485"/>
              </a:lnSpc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Со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мной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все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порядке,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я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же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знаю»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55672" y="6923456"/>
            <a:ext cx="4858385" cy="191135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398905">
              <a:lnSpc>
                <a:spcPct val="100000"/>
              </a:lnSpc>
              <a:spcBef>
                <a:spcPts val="905"/>
              </a:spcBef>
            </a:pPr>
            <a:r>
              <a:rPr sz="2300" b="1" spc="-5" dirty="0">
                <a:solidFill>
                  <a:srgbClr val="FFFFFF"/>
                </a:solidFill>
                <a:latin typeface="Calibri"/>
                <a:cs typeface="Calibri"/>
              </a:rPr>
              <a:t>ПРИНЯТИЕ</a:t>
            </a:r>
            <a:r>
              <a:rPr sz="23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3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libri"/>
                <a:cs typeface="Calibri"/>
              </a:rPr>
              <a:t>ПЕРЕОЦЕНКА:</a:t>
            </a:r>
            <a:endParaRPr sz="2300">
              <a:latin typeface="Calibri"/>
              <a:cs typeface="Calibri"/>
            </a:endParaRPr>
          </a:p>
          <a:p>
            <a:pPr marL="12700" marR="5080" indent="450215" algn="r">
              <a:lnSpc>
                <a:spcPts val="2520"/>
              </a:lnSpc>
              <a:spcBef>
                <a:spcPts val="1225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человек мобилизует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свои усилия,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продолжает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жить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пользой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для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себя</a:t>
            </a:r>
            <a:endParaRPr sz="2400">
              <a:latin typeface="Calibri"/>
              <a:cs typeface="Calibri"/>
            </a:endParaRPr>
          </a:p>
          <a:p>
            <a:pPr marL="1811655" marR="5080" indent="440055" algn="r">
              <a:lnSpc>
                <a:spcPts val="252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близких,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получать </a:t>
            </a:r>
            <a:r>
              <a:rPr sz="2400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удовольствие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от</a:t>
            </a:r>
            <a:r>
              <a:rPr sz="24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жизни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55195" y="4609966"/>
            <a:ext cx="3192145" cy="1737360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1450"/>
              </a:spcBef>
            </a:pPr>
            <a:r>
              <a:rPr sz="2300" b="1" spc="-5" dirty="0">
                <a:solidFill>
                  <a:srgbClr val="FFFFFF"/>
                </a:solidFill>
                <a:latin typeface="Calibri"/>
                <a:cs typeface="Calibri"/>
              </a:rPr>
              <a:t>«ТОРГИ»</a:t>
            </a:r>
            <a:r>
              <a:rPr sz="23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3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libri"/>
                <a:cs typeface="Calibri"/>
              </a:rPr>
              <a:t>«СДЕЛКИ»:</a:t>
            </a:r>
            <a:endParaRPr sz="2300">
              <a:latin typeface="Calibri"/>
              <a:cs typeface="Calibri"/>
            </a:endParaRPr>
          </a:p>
          <a:p>
            <a:pPr marL="12700" marR="5080" indent="434975" algn="just">
              <a:lnSpc>
                <a:spcPts val="2520"/>
              </a:lnSpc>
              <a:spcBef>
                <a:spcPts val="1825"/>
              </a:spcBef>
            </a:pP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«Если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я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буду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хорошо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правильно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себя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вести,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все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станет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как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раньше»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80655" y="2452695"/>
            <a:ext cx="393700" cy="8966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700" b="1" spc="5" dirty="0">
                <a:solidFill>
                  <a:srgbClr val="006917"/>
                </a:solidFill>
                <a:latin typeface="Calibri"/>
                <a:cs typeface="Calibri"/>
              </a:rPr>
              <a:t>1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154968" y="3814033"/>
            <a:ext cx="393700" cy="8966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700" b="1" spc="5" dirty="0">
                <a:solidFill>
                  <a:srgbClr val="FF9800"/>
                </a:solidFill>
                <a:latin typeface="Calibri"/>
                <a:cs typeface="Calibri"/>
              </a:rPr>
              <a:t>2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741463" y="5028052"/>
            <a:ext cx="393700" cy="8966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700" b="1" spc="5" dirty="0">
                <a:solidFill>
                  <a:srgbClr val="FF6200"/>
                </a:solidFill>
                <a:latin typeface="Calibri"/>
                <a:cs typeface="Calibri"/>
              </a:rPr>
              <a:t>3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197056" y="6224671"/>
            <a:ext cx="393700" cy="8966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700" b="1" spc="5" dirty="0">
                <a:solidFill>
                  <a:srgbClr val="7F7F7F"/>
                </a:solidFill>
                <a:latin typeface="Calibri"/>
                <a:cs typeface="Calibri"/>
              </a:rPr>
              <a:t>4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716063" y="7445954"/>
            <a:ext cx="393700" cy="8966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700" b="1" spc="5" dirty="0">
                <a:solidFill>
                  <a:srgbClr val="087F7F"/>
                </a:solidFill>
                <a:latin typeface="Calibri"/>
                <a:cs typeface="Calibri"/>
              </a:rPr>
              <a:t>5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522371" y="1955508"/>
            <a:ext cx="369824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40" dirty="0">
                <a:solidFill>
                  <a:srgbClr val="6F6E6E"/>
                </a:solidFill>
                <a:latin typeface="Calibri"/>
                <a:cs typeface="Calibri"/>
              </a:rPr>
              <a:t>СТАДИИ</a:t>
            </a:r>
            <a:r>
              <a:rPr sz="3400" b="1" spc="-7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3400" b="1" spc="-5" dirty="0">
                <a:solidFill>
                  <a:srgbClr val="6F6E6E"/>
                </a:solidFill>
                <a:latin typeface="Calibri"/>
                <a:cs typeface="Calibri"/>
              </a:rPr>
              <a:t>ПРИНЯТИЯ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605575" y="3727012"/>
            <a:ext cx="3096260" cy="431800"/>
          </a:xfrm>
          <a:custGeom>
            <a:avLst/>
            <a:gdLst/>
            <a:ahLst/>
            <a:cxnLst/>
            <a:rect l="l" t="t" r="r" b="b"/>
            <a:pathLst>
              <a:path w="3096259" h="431800">
                <a:moveTo>
                  <a:pt x="2880359" y="0"/>
                </a:moveTo>
                <a:lnTo>
                  <a:pt x="215900" y="0"/>
                </a:lnTo>
                <a:lnTo>
                  <a:pt x="166391" y="5702"/>
                </a:lnTo>
                <a:lnTo>
                  <a:pt x="120946" y="21945"/>
                </a:lnTo>
                <a:lnTo>
                  <a:pt x="80859" y="47432"/>
                </a:lnTo>
                <a:lnTo>
                  <a:pt x="47426" y="80867"/>
                </a:lnTo>
                <a:lnTo>
                  <a:pt x="21941" y="120954"/>
                </a:lnTo>
                <a:lnTo>
                  <a:pt x="5701" y="166397"/>
                </a:lnTo>
                <a:lnTo>
                  <a:pt x="0" y="215900"/>
                </a:lnTo>
                <a:lnTo>
                  <a:pt x="5701" y="265402"/>
                </a:lnTo>
                <a:lnTo>
                  <a:pt x="21941" y="310845"/>
                </a:lnTo>
                <a:lnTo>
                  <a:pt x="47426" y="350932"/>
                </a:lnTo>
                <a:lnTo>
                  <a:pt x="80859" y="384367"/>
                </a:lnTo>
                <a:lnTo>
                  <a:pt x="120946" y="409854"/>
                </a:lnTo>
                <a:lnTo>
                  <a:pt x="166391" y="426097"/>
                </a:lnTo>
                <a:lnTo>
                  <a:pt x="215900" y="431800"/>
                </a:lnTo>
                <a:lnTo>
                  <a:pt x="2880359" y="431800"/>
                </a:lnTo>
                <a:lnTo>
                  <a:pt x="2929868" y="426097"/>
                </a:lnTo>
                <a:lnTo>
                  <a:pt x="2975313" y="409854"/>
                </a:lnTo>
                <a:lnTo>
                  <a:pt x="3015400" y="384367"/>
                </a:lnTo>
                <a:lnTo>
                  <a:pt x="3048833" y="350932"/>
                </a:lnTo>
                <a:lnTo>
                  <a:pt x="3074318" y="310845"/>
                </a:lnTo>
                <a:lnTo>
                  <a:pt x="3090558" y="265402"/>
                </a:lnTo>
                <a:lnTo>
                  <a:pt x="3096259" y="215900"/>
                </a:lnTo>
                <a:lnTo>
                  <a:pt x="3090558" y="166397"/>
                </a:lnTo>
                <a:lnTo>
                  <a:pt x="3074318" y="120954"/>
                </a:lnTo>
                <a:lnTo>
                  <a:pt x="3048833" y="80867"/>
                </a:lnTo>
                <a:lnTo>
                  <a:pt x="3015400" y="47432"/>
                </a:lnTo>
                <a:lnTo>
                  <a:pt x="2975313" y="21945"/>
                </a:lnTo>
                <a:lnTo>
                  <a:pt x="2929868" y="5702"/>
                </a:lnTo>
                <a:lnTo>
                  <a:pt x="2880359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580175" y="6432550"/>
            <a:ext cx="4065904" cy="431800"/>
          </a:xfrm>
          <a:custGeom>
            <a:avLst/>
            <a:gdLst/>
            <a:ahLst/>
            <a:cxnLst/>
            <a:rect l="l" t="t" r="r" b="b"/>
            <a:pathLst>
              <a:path w="4065905" h="431800">
                <a:moveTo>
                  <a:pt x="3849877" y="0"/>
                </a:moveTo>
                <a:lnTo>
                  <a:pt x="215900" y="0"/>
                </a:lnTo>
                <a:lnTo>
                  <a:pt x="166391" y="5701"/>
                </a:lnTo>
                <a:lnTo>
                  <a:pt x="120946" y="21943"/>
                </a:lnTo>
                <a:lnTo>
                  <a:pt x="80859" y="47430"/>
                </a:lnTo>
                <a:lnTo>
                  <a:pt x="47426" y="80864"/>
                </a:lnTo>
                <a:lnTo>
                  <a:pt x="21941" y="120951"/>
                </a:lnTo>
                <a:lnTo>
                  <a:pt x="5701" y="166395"/>
                </a:lnTo>
                <a:lnTo>
                  <a:pt x="0" y="215900"/>
                </a:lnTo>
                <a:lnTo>
                  <a:pt x="5701" y="265410"/>
                </a:lnTo>
                <a:lnTo>
                  <a:pt x="21941" y="310856"/>
                </a:lnTo>
                <a:lnTo>
                  <a:pt x="47426" y="350943"/>
                </a:lnTo>
                <a:lnTo>
                  <a:pt x="80859" y="384375"/>
                </a:lnTo>
                <a:lnTo>
                  <a:pt x="120946" y="409859"/>
                </a:lnTo>
                <a:lnTo>
                  <a:pt x="166391" y="426099"/>
                </a:lnTo>
                <a:lnTo>
                  <a:pt x="215900" y="431800"/>
                </a:lnTo>
                <a:lnTo>
                  <a:pt x="3849877" y="431800"/>
                </a:lnTo>
                <a:lnTo>
                  <a:pt x="3899366" y="426099"/>
                </a:lnTo>
                <a:lnTo>
                  <a:pt x="3944804" y="409859"/>
                </a:lnTo>
                <a:lnTo>
                  <a:pt x="3984891" y="384375"/>
                </a:lnTo>
                <a:lnTo>
                  <a:pt x="4018331" y="350943"/>
                </a:lnTo>
                <a:lnTo>
                  <a:pt x="4043825" y="310856"/>
                </a:lnTo>
                <a:lnTo>
                  <a:pt x="4060073" y="265410"/>
                </a:lnTo>
                <a:lnTo>
                  <a:pt x="4065777" y="215900"/>
                </a:lnTo>
                <a:lnTo>
                  <a:pt x="4060073" y="166395"/>
                </a:lnTo>
                <a:lnTo>
                  <a:pt x="4043825" y="120951"/>
                </a:lnTo>
                <a:lnTo>
                  <a:pt x="4018331" y="80864"/>
                </a:lnTo>
                <a:lnTo>
                  <a:pt x="3984891" y="47430"/>
                </a:lnTo>
                <a:lnTo>
                  <a:pt x="3944804" y="21943"/>
                </a:lnTo>
                <a:lnTo>
                  <a:pt x="3899366" y="5701"/>
                </a:lnTo>
                <a:lnTo>
                  <a:pt x="384987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2789789" y="3606724"/>
            <a:ext cx="3110230" cy="1630680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81280">
              <a:lnSpc>
                <a:spcPct val="100000"/>
              </a:lnSpc>
              <a:spcBef>
                <a:spcPts val="102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ПРОТЕСТ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ЗЛОСТЬ: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00"/>
              </a:lnSpc>
              <a:spcBef>
                <a:spcPts val="915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«За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что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мне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это?»,</a:t>
            </a:r>
            <a:endParaRPr sz="2400">
              <a:latin typeface="Calibri"/>
              <a:cs typeface="Calibri"/>
            </a:endParaRPr>
          </a:p>
          <a:p>
            <a:pPr marL="12700" marR="5080" indent="68580">
              <a:lnSpc>
                <a:spcPts val="2520"/>
              </a:lnSpc>
              <a:spcBef>
                <a:spcPts val="204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«Почему</a:t>
            </a:r>
            <a:r>
              <a:rPr sz="24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это</a:t>
            </a:r>
            <a:r>
              <a:rPr sz="24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случилось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именно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со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мной?»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825730" y="6481915"/>
            <a:ext cx="3552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ОСОЗНАНИЕ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ДЕПРЕССИЯ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95155" y="3147123"/>
            <a:ext cx="934719" cy="949325"/>
          </a:xfrm>
          <a:custGeom>
            <a:avLst/>
            <a:gdLst/>
            <a:ahLst/>
            <a:cxnLst/>
            <a:rect l="l" t="t" r="r" b="b"/>
            <a:pathLst>
              <a:path w="934720" h="949325">
                <a:moveTo>
                  <a:pt x="439102" y="0"/>
                </a:moveTo>
                <a:lnTo>
                  <a:pt x="433070" y="8254"/>
                </a:lnTo>
                <a:lnTo>
                  <a:pt x="462031" y="48471"/>
                </a:lnTo>
                <a:lnTo>
                  <a:pt x="485548" y="90933"/>
                </a:lnTo>
                <a:lnTo>
                  <a:pt x="503494" y="135057"/>
                </a:lnTo>
                <a:lnTo>
                  <a:pt x="515742" y="180261"/>
                </a:lnTo>
                <a:lnTo>
                  <a:pt x="522168" y="225964"/>
                </a:lnTo>
                <a:lnTo>
                  <a:pt x="522644" y="271583"/>
                </a:lnTo>
                <a:lnTo>
                  <a:pt x="517045" y="316537"/>
                </a:lnTo>
                <a:lnTo>
                  <a:pt x="505244" y="360242"/>
                </a:lnTo>
                <a:lnTo>
                  <a:pt x="487116" y="402116"/>
                </a:lnTo>
                <a:lnTo>
                  <a:pt x="462534" y="441579"/>
                </a:lnTo>
                <a:lnTo>
                  <a:pt x="422592" y="496195"/>
                </a:lnTo>
                <a:lnTo>
                  <a:pt x="392417" y="531573"/>
                </a:lnTo>
                <a:lnTo>
                  <a:pt x="357988" y="561527"/>
                </a:lnTo>
                <a:lnTo>
                  <a:pt x="319900" y="586002"/>
                </a:lnTo>
                <a:lnTo>
                  <a:pt x="278745" y="604943"/>
                </a:lnTo>
                <a:lnTo>
                  <a:pt x="235116" y="618295"/>
                </a:lnTo>
                <a:lnTo>
                  <a:pt x="189607" y="626003"/>
                </a:lnTo>
                <a:lnTo>
                  <a:pt x="142812" y="628011"/>
                </a:lnTo>
                <a:lnTo>
                  <a:pt x="95322" y="624264"/>
                </a:lnTo>
                <a:lnTo>
                  <a:pt x="47732" y="614708"/>
                </a:lnTo>
                <a:lnTo>
                  <a:pt x="635" y="599287"/>
                </a:lnTo>
                <a:lnTo>
                  <a:pt x="0" y="600132"/>
                </a:lnTo>
                <a:lnTo>
                  <a:pt x="477266" y="949255"/>
                </a:lnTo>
                <a:lnTo>
                  <a:pt x="447619" y="908906"/>
                </a:lnTo>
                <a:lnTo>
                  <a:pt x="423497" y="866230"/>
                </a:lnTo>
                <a:lnTo>
                  <a:pt x="405031" y="821823"/>
                </a:lnTo>
                <a:lnTo>
                  <a:pt x="392351" y="776281"/>
                </a:lnTo>
                <a:lnTo>
                  <a:pt x="385587" y="730202"/>
                </a:lnTo>
                <a:lnTo>
                  <a:pt x="384870" y="684181"/>
                </a:lnTo>
                <a:lnTo>
                  <a:pt x="390329" y="638815"/>
                </a:lnTo>
                <a:lnTo>
                  <a:pt x="402096" y="594702"/>
                </a:lnTo>
                <a:lnTo>
                  <a:pt x="420300" y="552436"/>
                </a:lnTo>
                <a:lnTo>
                  <a:pt x="445071" y="512616"/>
                </a:lnTo>
                <a:lnTo>
                  <a:pt x="485013" y="458025"/>
                </a:lnTo>
                <a:lnTo>
                  <a:pt x="513834" y="424023"/>
                </a:lnTo>
                <a:lnTo>
                  <a:pt x="546578" y="394996"/>
                </a:lnTo>
                <a:lnTo>
                  <a:pt x="582723" y="370991"/>
                </a:lnTo>
                <a:lnTo>
                  <a:pt x="621748" y="352059"/>
                </a:lnTo>
                <a:lnTo>
                  <a:pt x="663132" y="338249"/>
                </a:lnTo>
                <a:lnTo>
                  <a:pt x="706353" y="329609"/>
                </a:lnTo>
                <a:lnTo>
                  <a:pt x="750892" y="326189"/>
                </a:lnTo>
                <a:lnTo>
                  <a:pt x="796227" y="328039"/>
                </a:lnTo>
                <a:lnTo>
                  <a:pt x="841837" y="335207"/>
                </a:lnTo>
                <a:lnTo>
                  <a:pt x="887201" y="347743"/>
                </a:lnTo>
                <a:lnTo>
                  <a:pt x="931799" y="365696"/>
                </a:lnTo>
                <a:lnTo>
                  <a:pt x="934275" y="362267"/>
                </a:lnTo>
                <a:lnTo>
                  <a:pt x="439102" y="0"/>
                </a:lnTo>
                <a:close/>
              </a:path>
            </a:pathLst>
          </a:custGeom>
          <a:solidFill>
            <a:srgbClr val="FF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7198" y="434264"/>
            <a:ext cx="116052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ДЕПРЕССИЯ</a:t>
            </a:r>
            <a:r>
              <a:rPr sz="4400" spc="-10" dirty="0"/>
              <a:t> </a:t>
            </a:r>
            <a:r>
              <a:rPr sz="4400" spc="-20" dirty="0"/>
              <a:t>ВСТРЕЧАЕТСЯ</a:t>
            </a:r>
            <a:r>
              <a:rPr sz="4400" spc="-15" dirty="0"/>
              <a:t> </a:t>
            </a:r>
            <a:r>
              <a:rPr sz="4400" dirty="0"/>
              <a:t>50%</a:t>
            </a:r>
            <a:r>
              <a:rPr sz="4400" spc="-15" dirty="0"/>
              <a:t> ПАЦИЕНТОВ</a:t>
            </a:r>
            <a:r>
              <a:rPr sz="4400" spc="-10" dirty="0"/>
              <a:t> </a:t>
            </a:r>
            <a:r>
              <a:rPr sz="4400" dirty="0"/>
              <a:t>С</a:t>
            </a:r>
            <a:r>
              <a:rPr sz="4400" spc="-15" dirty="0"/>
              <a:t> </a:t>
            </a:r>
            <a:r>
              <a:rPr sz="4400" spc="-5" dirty="0"/>
              <a:t>РС</a:t>
            </a:r>
            <a:endParaRPr sz="4400"/>
          </a:p>
        </p:txBody>
      </p:sp>
      <p:sp>
        <p:nvSpPr>
          <p:cNvPr id="10" name="object 10"/>
          <p:cNvSpPr txBox="1"/>
          <p:nvPr/>
        </p:nvSpPr>
        <p:spPr>
          <a:xfrm>
            <a:off x="742826" y="9357627"/>
            <a:ext cx="118770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Solaro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Gamberini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G,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Masuccio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FG.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Depression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Sclerosis: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Epidemiology,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Aetiology,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Diagnosis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Treatment.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CNS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Drugs.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2018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Feb;32(2):117-133.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doi: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10.1007/s40263-018-0489-5.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PMID: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29417493.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907208" y="2159889"/>
            <a:ext cx="6898005" cy="2697480"/>
            <a:chOff x="8907208" y="2159889"/>
            <a:chExt cx="6898005" cy="269748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48456" y="2159889"/>
              <a:ext cx="6056312" cy="14508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850119" y="2225611"/>
              <a:ext cx="5903595" cy="1294765"/>
            </a:xfrm>
            <a:custGeom>
              <a:avLst/>
              <a:gdLst/>
              <a:ahLst/>
              <a:cxnLst/>
              <a:rect l="l" t="t" r="r" b="b"/>
              <a:pathLst>
                <a:path w="5903594" h="1294764">
                  <a:moveTo>
                    <a:pt x="5269420" y="0"/>
                  </a:moveTo>
                  <a:lnTo>
                    <a:pt x="633983" y="0"/>
                  </a:lnTo>
                  <a:lnTo>
                    <a:pt x="586669" y="1738"/>
                  </a:lnTo>
                  <a:lnTo>
                    <a:pt x="540298" y="6872"/>
                  </a:lnTo>
                  <a:lnTo>
                    <a:pt x="494995" y="15279"/>
                  </a:lnTo>
                  <a:lnTo>
                    <a:pt x="450881" y="26836"/>
                  </a:lnTo>
                  <a:lnTo>
                    <a:pt x="408079" y="41422"/>
                  </a:lnTo>
                  <a:lnTo>
                    <a:pt x="366712" y="58912"/>
                  </a:lnTo>
                  <a:lnTo>
                    <a:pt x="326903" y="79186"/>
                  </a:lnTo>
                  <a:lnTo>
                    <a:pt x="288773" y="102119"/>
                  </a:lnTo>
                  <a:lnTo>
                    <a:pt x="252446" y="127591"/>
                  </a:lnTo>
                  <a:lnTo>
                    <a:pt x="218044" y="155478"/>
                  </a:lnTo>
                  <a:lnTo>
                    <a:pt x="185689" y="185658"/>
                  </a:lnTo>
                  <a:lnTo>
                    <a:pt x="155505" y="218008"/>
                  </a:lnTo>
                  <a:lnTo>
                    <a:pt x="127614" y="252405"/>
                  </a:lnTo>
                  <a:lnTo>
                    <a:pt x="102138" y="288728"/>
                  </a:lnTo>
                  <a:lnTo>
                    <a:pt x="79201" y="326854"/>
                  </a:lnTo>
                  <a:lnTo>
                    <a:pt x="58924" y="366660"/>
                  </a:lnTo>
                  <a:lnTo>
                    <a:pt x="41430" y="408024"/>
                  </a:lnTo>
                  <a:lnTo>
                    <a:pt x="26842" y="450823"/>
                  </a:lnTo>
                  <a:lnTo>
                    <a:pt x="15282" y="494934"/>
                  </a:lnTo>
                  <a:lnTo>
                    <a:pt x="6874" y="540236"/>
                  </a:lnTo>
                  <a:lnTo>
                    <a:pt x="1738" y="586605"/>
                  </a:lnTo>
                  <a:lnTo>
                    <a:pt x="0" y="633920"/>
                  </a:lnTo>
                  <a:lnTo>
                    <a:pt x="0" y="660717"/>
                  </a:lnTo>
                  <a:lnTo>
                    <a:pt x="1738" y="708032"/>
                  </a:lnTo>
                  <a:lnTo>
                    <a:pt x="6874" y="754402"/>
                  </a:lnTo>
                  <a:lnTo>
                    <a:pt x="15282" y="799706"/>
                  </a:lnTo>
                  <a:lnTo>
                    <a:pt x="26842" y="843820"/>
                  </a:lnTo>
                  <a:lnTo>
                    <a:pt x="41430" y="886621"/>
                  </a:lnTo>
                  <a:lnTo>
                    <a:pt x="58924" y="927988"/>
                  </a:lnTo>
                  <a:lnTo>
                    <a:pt x="79201" y="967798"/>
                  </a:lnTo>
                  <a:lnTo>
                    <a:pt x="102138" y="1005928"/>
                  </a:lnTo>
                  <a:lnTo>
                    <a:pt x="127614" y="1042255"/>
                  </a:lnTo>
                  <a:lnTo>
                    <a:pt x="155505" y="1076657"/>
                  </a:lnTo>
                  <a:lnTo>
                    <a:pt x="185689" y="1109011"/>
                  </a:lnTo>
                  <a:lnTo>
                    <a:pt x="218044" y="1139195"/>
                  </a:lnTo>
                  <a:lnTo>
                    <a:pt x="252446" y="1167086"/>
                  </a:lnTo>
                  <a:lnTo>
                    <a:pt x="288773" y="1192562"/>
                  </a:lnTo>
                  <a:lnTo>
                    <a:pt x="326903" y="1215500"/>
                  </a:lnTo>
                  <a:lnTo>
                    <a:pt x="366712" y="1235777"/>
                  </a:lnTo>
                  <a:lnTo>
                    <a:pt x="408079" y="1253271"/>
                  </a:lnTo>
                  <a:lnTo>
                    <a:pt x="450881" y="1267859"/>
                  </a:lnTo>
                  <a:lnTo>
                    <a:pt x="494995" y="1279418"/>
                  </a:lnTo>
                  <a:lnTo>
                    <a:pt x="540298" y="1287827"/>
                  </a:lnTo>
                  <a:lnTo>
                    <a:pt x="586669" y="1292962"/>
                  </a:lnTo>
                  <a:lnTo>
                    <a:pt x="633983" y="1294701"/>
                  </a:lnTo>
                  <a:lnTo>
                    <a:pt x="5269420" y="1294701"/>
                  </a:lnTo>
                  <a:lnTo>
                    <a:pt x="5316727" y="1292962"/>
                  </a:lnTo>
                  <a:lnTo>
                    <a:pt x="5363090" y="1287827"/>
                  </a:lnTo>
                  <a:lnTo>
                    <a:pt x="5408386" y="1279418"/>
                  </a:lnTo>
                  <a:lnTo>
                    <a:pt x="5452494" y="1267859"/>
                  </a:lnTo>
                  <a:lnTo>
                    <a:pt x="5495290" y="1253271"/>
                  </a:lnTo>
                  <a:lnTo>
                    <a:pt x="5536652" y="1235777"/>
                  </a:lnTo>
                  <a:lnTo>
                    <a:pt x="5576458" y="1215500"/>
                  </a:lnTo>
                  <a:lnTo>
                    <a:pt x="5614583" y="1192562"/>
                  </a:lnTo>
                  <a:lnTo>
                    <a:pt x="5650907" y="1167086"/>
                  </a:lnTo>
                  <a:lnTo>
                    <a:pt x="5685307" y="1139195"/>
                  </a:lnTo>
                  <a:lnTo>
                    <a:pt x="5717659" y="1109011"/>
                  </a:lnTo>
                  <a:lnTo>
                    <a:pt x="5747841" y="1076657"/>
                  </a:lnTo>
                  <a:lnTo>
                    <a:pt x="5775730" y="1042255"/>
                  </a:lnTo>
                  <a:lnTo>
                    <a:pt x="5801205" y="1005928"/>
                  </a:lnTo>
                  <a:lnTo>
                    <a:pt x="5824141" y="967798"/>
                  </a:lnTo>
                  <a:lnTo>
                    <a:pt x="5844418" y="927988"/>
                  </a:lnTo>
                  <a:lnTo>
                    <a:pt x="5861911" y="886621"/>
                  </a:lnTo>
                  <a:lnTo>
                    <a:pt x="5876499" y="843820"/>
                  </a:lnTo>
                  <a:lnTo>
                    <a:pt x="5888058" y="799706"/>
                  </a:lnTo>
                  <a:lnTo>
                    <a:pt x="5896467" y="754402"/>
                  </a:lnTo>
                  <a:lnTo>
                    <a:pt x="5901602" y="708032"/>
                  </a:lnTo>
                  <a:lnTo>
                    <a:pt x="5903341" y="660717"/>
                  </a:lnTo>
                  <a:lnTo>
                    <a:pt x="5903341" y="633920"/>
                  </a:lnTo>
                  <a:lnTo>
                    <a:pt x="5901602" y="586605"/>
                  </a:lnTo>
                  <a:lnTo>
                    <a:pt x="5896467" y="540236"/>
                  </a:lnTo>
                  <a:lnTo>
                    <a:pt x="5888058" y="494934"/>
                  </a:lnTo>
                  <a:lnTo>
                    <a:pt x="5876499" y="450823"/>
                  </a:lnTo>
                  <a:lnTo>
                    <a:pt x="5861911" y="408024"/>
                  </a:lnTo>
                  <a:lnTo>
                    <a:pt x="5844418" y="366660"/>
                  </a:lnTo>
                  <a:lnTo>
                    <a:pt x="5824141" y="326854"/>
                  </a:lnTo>
                  <a:lnTo>
                    <a:pt x="5801205" y="288728"/>
                  </a:lnTo>
                  <a:lnTo>
                    <a:pt x="5775730" y="252405"/>
                  </a:lnTo>
                  <a:lnTo>
                    <a:pt x="5747841" y="218008"/>
                  </a:lnTo>
                  <a:lnTo>
                    <a:pt x="5717659" y="185658"/>
                  </a:lnTo>
                  <a:lnTo>
                    <a:pt x="5685307" y="155478"/>
                  </a:lnTo>
                  <a:lnTo>
                    <a:pt x="5650907" y="127591"/>
                  </a:lnTo>
                  <a:lnTo>
                    <a:pt x="5614583" y="102119"/>
                  </a:lnTo>
                  <a:lnTo>
                    <a:pt x="5576458" y="79186"/>
                  </a:lnTo>
                  <a:lnTo>
                    <a:pt x="5536652" y="58912"/>
                  </a:lnTo>
                  <a:lnTo>
                    <a:pt x="5495290" y="41422"/>
                  </a:lnTo>
                  <a:lnTo>
                    <a:pt x="5452494" y="26836"/>
                  </a:lnTo>
                  <a:lnTo>
                    <a:pt x="5408386" y="15279"/>
                  </a:lnTo>
                  <a:lnTo>
                    <a:pt x="5363090" y="6872"/>
                  </a:lnTo>
                  <a:lnTo>
                    <a:pt x="5316727" y="1738"/>
                  </a:lnTo>
                  <a:lnTo>
                    <a:pt x="5269420" y="0"/>
                  </a:lnTo>
                  <a:close/>
                </a:path>
              </a:pathLst>
            </a:custGeom>
            <a:solidFill>
              <a:srgbClr val="FF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7208" y="3638169"/>
              <a:ext cx="1219200" cy="12191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58643" y="3741496"/>
              <a:ext cx="1065530" cy="1065530"/>
            </a:xfrm>
            <a:custGeom>
              <a:avLst/>
              <a:gdLst/>
              <a:ahLst/>
              <a:cxnLst/>
              <a:rect l="l" t="t" r="r" b="b"/>
              <a:pathLst>
                <a:path w="1065529" h="1065529">
                  <a:moveTo>
                    <a:pt x="532511" y="0"/>
                  </a:moveTo>
                  <a:lnTo>
                    <a:pt x="484036" y="2176"/>
                  </a:lnTo>
                  <a:lnTo>
                    <a:pt x="436782" y="8579"/>
                  </a:lnTo>
                  <a:lnTo>
                    <a:pt x="390936" y="19022"/>
                  </a:lnTo>
                  <a:lnTo>
                    <a:pt x="346686" y="33316"/>
                  </a:lnTo>
                  <a:lnTo>
                    <a:pt x="304221" y="51273"/>
                  </a:lnTo>
                  <a:lnTo>
                    <a:pt x="263727" y="72705"/>
                  </a:lnTo>
                  <a:lnTo>
                    <a:pt x="225393" y="97424"/>
                  </a:lnTo>
                  <a:lnTo>
                    <a:pt x="189406" y="125243"/>
                  </a:lnTo>
                  <a:lnTo>
                    <a:pt x="155956" y="155972"/>
                  </a:lnTo>
                  <a:lnTo>
                    <a:pt x="125228" y="189425"/>
                  </a:lnTo>
                  <a:lnTo>
                    <a:pt x="97412" y="225412"/>
                  </a:lnTo>
                  <a:lnTo>
                    <a:pt x="72695" y="263747"/>
                  </a:lnTo>
                  <a:lnTo>
                    <a:pt x="51266" y="304240"/>
                  </a:lnTo>
                  <a:lnTo>
                    <a:pt x="33311" y="346704"/>
                  </a:lnTo>
                  <a:lnTo>
                    <a:pt x="19019" y="390952"/>
                  </a:lnTo>
                  <a:lnTo>
                    <a:pt x="8578" y="436794"/>
                  </a:lnTo>
                  <a:lnTo>
                    <a:pt x="2175" y="484043"/>
                  </a:lnTo>
                  <a:lnTo>
                    <a:pt x="0" y="532510"/>
                  </a:lnTo>
                  <a:lnTo>
                    <a:pt x="2175" y="580981"/>
                  </a:lnTo>
                  <a:lnTo>
                    <a:pt x="8578" y="628232"/>
                  </a:lnTo>
                  <a:lnTo>
                    <a:pt x="19019" y="674076"/>
                  </a:lnTo>
                  <a:lnTo>
                    <a:pt x="33311" y="718324"/>
                  </a:lnTo>
                  <a:lnTo>
                    <a:pt x="51266" y="760788"/>
                  </a:lnTo>
                  <a:lnTo>
                    <a:pt x="72695" y="801281"/>
                  </a:lnTo>
                  <a:lnTo>
                    <a:pt x="97412" y="839615"/>
                  </a:lnTo>
                  <a:lnTo>
                    <a:pt x="125228" y="875602"/>
                  </a:lnTo>
                  <a:lnTo>
                    <a:pt x="155956" y="909053"/>
                  </a:lnTo>
                  <a:lnTo>
                    <a:pt x="189406" y="939781"/>
                  </a:lnTo>
                  <a:lnTo>
                    <a:pt x="225393" y="967598"/>
                  </a:lnTo>
                  <a:lnTo>
                    <a:pt x="263727" y="992315"/>
                  </a:lnTo>
                  <a:lnTo>
                    <a:pt x="304221" y="1013746"/>
                  </a:lnTo>
                  <a:lnTo>
                    <a:pt x="346686" y="1031702"/>
                  </a:lnTo>
                  <a:lnTo>
                    <a:pt x="390936" y="1045994"/>
                  </a:lnTo>
                  <a:lnTo>
                    <a:pt x="436782" y="1056436"/>
                  </a:lnTo>
                  <a:lnTo>
                    <a:pt x="484036" y="1062839"/>
                  </a:lnTo>
                  <a:lnTo>
                    <a:pt x="532511" y="1065015"/>
                  </a:lnTo>
                  <a:lnTo>
                    <a:pt x="580976" y="1062839"/>
                  </a:lnTo>
                  <a:lnTo>
                    <a:pt x="628222" y="1056436"/>
                  </a:lnTo>
                  <a:lnTo>
                    <a:pt x="674063" y="1045994"/>
                  </a:lnTo>
                  <a:lnTo>
                    <a:pt x="718309" y="1031702"/>
                  </a:lnTo>
                  <a:lnTo>
                    <a:pt x="760773" y="1013746"/>
                  </a:lnTo>
                  <a:lnTo>
                    <a:pt x="801266" y="992315"/>
                  </a:lnTo>
                  <a:lnTo>
                    <a:pt x="839601" y="967598"/>
                  </a:lnTo>
                  <a:lnTo>
                    <a:pt x="875589" y="939781"/>
                  </a:lnTo>
                  <a:lnTo>
                    <a:pt x="909042" y="909053"/>
                  </a:lnTo>
                  <a:lnTo>
                    <a:pt x="939772" y="875602"/>
                  </a:lnTo>
                  <a:lnTo>
                    <a:pt x="967591" y="839615"/>
                  </a:lnTo>
                  <a:lnTo>
                    <a:pt x="992312" y="801281"/>
                  </a:lnTo>
                  <a:lnTo>
                    <a:pt x="1013745" y="760788"/>
                  </a:lnTo>
                  <a:lnTo>
                    <a:pt x="1031703" y="718324"/>
                  </a:lnTo>
                  <a:lnTo>
                    <a:pt x="1045998" y="674076"/>
                  </a:lnTo>
                  <a:lnTo>
                    <a:pt x="1056441" y="628232"/>
                  </a:lnTo>
                  <a:lnTo>
                    <a:pt x="1062845" y="580981"/>
                  </a:lnTo>
                  <a:lnTo>
                    <a:pt x="1065022" y="532510"/>
                  </a:lnTo>
                  <a:lnTo>
                    <a:pt x="1062845" y="484043"/>
                  </a:lnTo>
                  <a:lnTo>
                    <a:pt x="1056441" y="436794"/>
                  </a:lnTo>
                  <a:lnTo>
                    <a:pt x="1045998" y="390952"/>
                  </a:lnTo>
                  <a:lnTo>
                    <a:pt x="1031703" y="346704"/>
                  </a:lnTo>
                  <a:lnTo>
                    <a:pt x="1013745" y="304240"/>
                  </a:lnTo>
                  <a:lnTo>
                    <a:pt x="992312" y="263747"/>
                  </a:lnTo>
                  <a:lnTo>
                    <a:pt x="967591" y="225412"/>
                  </a:lnTo>
                  <a:lnTo>
                    <a:pt x="939772" y="189425"/>
                  </a:lnTo>
                  <a:lnTo>
                    <a:pt x="909042" y="155972"/>
                  </a:lnTo>
                  <a:lnTo>
                    <a:pt x="875589" y="125243"/>
                  </a:lnTo>
                  <a:lnTo>
                    <a:pt x="839601" y="97424"/>
                  </a:lnTo>
                  <a:lnTo>
                    <a:pt x="801266" y="72705"/>
                  </a:lnTo>
                  <a:lnTo>
                    <a:pt x="760773" y="51273"/>
                  </a:lnTo>
                  <a:lnTo>
                    <a:pt x="718309" y="33316"/>
                  </a:lnTo>
                  <a:lnTo>
                    <a:pt x="674063" y="19022"/>
                  </a:lnTo>
                  <a:lnTo>
                    <a:pt x="628222" y="8579"/>
                  </a:lnTo>
                  <a:lnTo>
                    <a:pt x="580976" y="2176"/>
                  </a:lnTo>
                  <a:lnTo>
                    <a:pt x="532511" y="0"/>
                  </a:lnTo>
                  <a:close/>
                </a:path>
              </a:pathLst>
            </a:custGeom>
            <a:solidFill>
              <a:srgbClr val="FF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552378" y="2162937"/>
            <a:ext cx="6974205" cy="2725420"/>
            <a:chOff x="1552378" y="2162937"/>
            <a:chExt cx="6974205" cy="2725420"/>
          </a:xfrm>
        </p:grpSpPr>
        <p:sp>
          <p:nvSpPr>
            <p:cNvPr id="18" name="object 18"/>
            <p:cNvSpPr/>
            <p:nvPr/>
          </p:nvSpPr>
          <p:spPr>
            <a:xfrm>
              <a:off x="6984555" y="3169983"/>
              <a:ext cx="917575" cy="938530"/>
            </a:xfrm>
            <a:custGeom>
              <a:avLst/>
              <a:gdLst/>
              <a:ahLst/>
              <a:cxnLst/>
              <a:rect l="l" t="t" r="r" b="b"/>
              <a:pathLst>
                <a:path w="917575" h="938529">
                  <a:moveTo>
                    <a:pt x="407219" y="302999"/>
                  </a:moveTo>
                  <a:lnTo>
                    <a:pt x="146368" y="302999"/>
                  </a:lnTo>
                  <a:lnTo>
                    <a:pt x="195321" y="306333"/>
                  </a:lnTo>
                  <a:lnTo>
                    <a:pt x="243173" y="316128"/>
                  </a:lnTo>
                  <a:lnTo>
                    <a:pt x="289211" y="332101"/>
                  </a:lnTo>
                  <a:lnTo>
                    <a:pt x="332724" y="353970"/>
                  </a:lnTo>
                  <a:lnTo>
                    <a:pt x="373002" y="381454"/>
                  </a:lnTo>
                  <a:lnTo>
                    <a:pt x="409333" y="414268"/>
                  </a:lnTo>
                  <a:lnTo>
                    <a:pt x="441007" y="452132"/>
                  </a:lnTo>
                  <a:lnTo>
                    <a:pt x="480631" y="506971"/>
                  </a:lnTo>
                  <a:lnTo>
                    <a:pt x="505253" y="546870"/>
                  </a:lnTo>
                  <a:lnTo>
                    <a:pt x="523460" y="589054"/>
                  </a:lnTo>
                  <a:lnTo>
                    <a:pt x="535376" y="632935"/>
                  </a:lnTo>
                  <a:lnTo>
                    <a:pt x="541125" y="677925"/>
                  </a:lnTo>
                  <a:lnTo>
                    <a:pt x="540829" y="723436"/>
                  </a:lnTo>
                  <a:lnTo>
                    <a:pt x="534613" y="768880"/>
                  </a:lnTo>
                  <a:lnTo>
                    <a:pt x="522599" y="813668"/>
                  </a:lnTo>
                  <a:lnTo>
                    <a:pt x="504911" y="857214"/>
                  </a:lnTo>
                  <a:lnTo>
                    <a:pt x="481673" y="898929"/>
                  </a:lnTo>
                  <a:lnTo>
                    <a:pt x="453008" y="938225"/>
                  </a:lnTo>
                  <a:lnTo>
                    <a:pt x="883226" y="627376"/>
                  </a:lnTo>
                  <a:lnTo>
                    <a:pt x="777690" y="627376"/>
                  </a:lnTo>
                  <a:lnTo>
                    <a:pt x="731839" y="624421"/>
                  </a:lnTo>
                  <a:lnTo>
                    <a:pt x="687197" y="615853"/>
                  </a:lnTo>
                  <a:lnTo>
                    <a:pt x="644345" y="601739"/>
                  </a:lnTo>
                  <a:lnTo>
                    <a:pt x="603866" y="582147"/>
                  </a:lnTo>
                  <a:lnTo>
                    <a:pt x="566340" y="557144"/>
                  </a:lnTo>
                  <a:lnTo>
                    <a:pt x="532349" y="526797"/>
                  </a:lnTo>
                  <a:lnTo>
                    <a:pt x="502475" y="491172"/>
                  </a:lnTo>
                  <a:lnTo>
                    <a:pt x="462851" y="436327"/>
                  </a:lnTo>
                  <a:lnTo>
                    <a:pt x="438419" y="396772"/>
                  </a:lnTo>
                  <a:lnTo>
                    <a:pt x="420288" y="354968"/>
                  </a:lnTo>
                  <a:lnTo>
                    <a:pt x="408340" y="311487"/>
                  </a:lnTo>
                  <a:lnTo>
                    <a:pt x="407219" y="302999"/>
                  </a:lnTo>
                  <a:close/>
                </a:path>
                <a:path w="917575" h="938529">
                  <a:moveTo>
                    <a:pt x="916685" y="601897"/>
                  </a:moveTo>
                  <a:lnTo>
                    <a:pt x="870695" y="616181"/>
                  </a:lnTo>
                  <a:lnTo>
                    <a:pt x="824169" y="624652"/>
                  </a:lnTo>
                  <a:lnTo>
                    <a:pt x="777690" y="627376"/>
                  </a:lnTo>
                  <a:lnTo>
                    <a:pt x="883226" y="627376"/>
                  </a:lnTo>
                  <a:lnTo>
                    <a:pt x="917321" y="602741"/>
                  </a:lnTo>
                  <a:lnTo>
                    <a:pt x="916685" y="601897"/>
                  </a:lnTo>
                  <a:close/>
                </a:path>
                <a:path w="917575" h="938529">
                  <a:moveTo>
                    <a:pt x="11825" y="330210"/>
                  </a:moveTo>
                  <a:lnTo>
                    <a:pt x="0" y="334581"/>
                  </a:lnTo>
                  <a:lnTo>
                    <a:pt x="0" y="338518"/>
                  </a:lnTo>
                  <a:lnTo>
                    <a:pt x="11825" y="330210"/>
                  </a:lnTo>
                  <a:close/>
                </a:path>
                <a:path w="917575" h="938529">
                  <a:moveTo>
                    <a:pt x="481837" y="0"/>
                  </a:moveTo>
                  <a:lnTo>
                    <a:pt x="11825" y="330210"/>
                  </a:lnTo>
                  <a:lnTo>
                    <a:pt x="47996" y="316840"/>
                  </a:lnTo>
                  <a:lnTo>
                    <a:pt x="97022" y="306407"/>
                  </a:lnTo>
                  <a:lnTo>
                    <a:pt x="146368" y="302999"/>
                  </a:lnTo>
                  <a:lnTo>
                    <a:pt x="407219" y="302999"/>
                  </a:lnTo>
                  <a:lnTo>
                    <a:pt x="402456" y="266901"/>
                  </a:lnTo>
                  <a:lnTo>
                    <a:pt x="402518" y="221784"/>
                  </a:lnTo>
                  <a:lnTo>
                    <a:pt x="408408" y="176706"/>
                  </a:lnTo>
                  <a:lnTo>
                    <a:pt x="420006" y="132243"/>
                  </a:lnTo>
                  <a:lnTo>
                    <a:pt x="437195" y="88964"/>
                  </a:lnTo>
                  <a:lnTo>
                    <a:pt x="459856" y="47444"/>
                  </a:lnTo>
                  <a:lnTo>
                    <a:pt x="487870" y="8254"/>
                  </a:lnTo>
                  <a:lnTo>
                    <a:pt x="481837" y="0"/>
                  </a:lnTo>
                  <a:close/>
                </a:path>
              </a:pathLst>
            </a:custGeom>
            <a:solidFill>
              <a:srgbClr val="FF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2378" y="2162937"/>
              <a:ext cx="6059411" cy="145084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56010" y="2227707"/>
              <a:ext cx="5903595" cy="1294765"/>
            </a:xfrm>
            <a:custGeom>
              <a:avLst/>
              <a:gdLst/>
              <a:ahLst/>
              <a:cxnLst/>
              <a:rect l="l" t="t" r="r" b="b"/>
              <a:pathLst>
                <a:path w="5903595" h="1294764">
                  <a:moveTo>
                    <a:pt x="5269363" y="0"/>
                  </a:moveTo>
                  <a:lnTo>
                    <a:pt x="633958" y="0"/>
                  </a:lnTo>
                  <a:lnTo>
                    <a:pt x="586643" y="1738"/>
                  </a:lnTo>
                  <a:lnTo>
                    <a:pt x="540272" y="6872"/>
                  </a:lnTo>
                  <a:lnTo>
                    <a:pt x="494969" y="15279"/>
                  </a:lnTo>
                  <a:lnTo>
                    <a:pt x="450855" y="26836"/>
                  </a:lnTo>
                  <a:lnTo>
                    <a:pt x="408054" y="41422"/>
                  </a:lnTo>
                  <a:lnTo>
                    <a:pt x="366689" y="58912"/>
                  </a:lnTo>
                  <a:lnTo>
                    <a:pt x="326880" y="79186"/>
                  </a:lnTo>
                  <a:lnTo>
                    <a:pt x="288752" y="102119"/>
                  </a:lnTo>
                  <a:lnTo>
                    <a:pt x="252427" y="127591"/>
                  </a:lnTo>
                  <a:lnTo>
                    <a:pt x="218027" y="155478"/>
                  </a:lnTo>
                  <a:lnTo>
                    <a:pt x="185674" y="185658"/>
                  </a:lnTo>
                  <a:lnTo>
                    <a:pt x="155492" y="218008"/>
                  </a:lnTo>
                  <a:lnTo>
                    <a:pt x="127603" y="252405"/>
                  </a:lnTo>
                  <a:lnTo>
                    <a:pt x="102129" y="288728"/>
                  </a:lnTo>
                  <a:lnTo>
                    <a:pt x="79193" y="326854"/>
                  </a:lnTo>
                  <a:lnTo>
                    <a:pt x="58918" y="366660"/>
                  </a:lnTo>
                  <a:lnTo>
                    <a:pt x="41426" y="408024"/>
                  </a:lnTo>
                  <a:lnTo>
                    <a:pt x="26839" y="450823"/>
                  </a:lnTo>
                  <a:lnTo>
                    <a:pt x="15281" y="494934"/>
                  </a:lnTo>
                  <a:lnTo>
                    <a:pt x="6873" y="540236"/>
                  </a:lnTo>
                  <a:lnTo>
                    <a:pt x="1738" y="586605"/>
                  </a:lnTo>
                  <a:lnTo>
                    <a:pt x="0" y="633920"/>
                  </a:lnTo>
                  <a:lnTo>
                    <a:pt x="0" y="660780"/>
                  </a:lnTo>
                  <a:lnTo>
                    <a:pt x="1738" y="708087"/>
                  </a:lnTo>
                  <a:lnTo>
                    <a:pt x="6873" y="754452"/>
                  </a:lnTo>
                  <a:lnTo>
                    <a:pt x="15281" y="799750"/>
                  </a:lnTo>
                  <a:lnTo>
                    <a:pt x="26839" y="843860"/>
                  </a:lnTo>
                  <a:lnTo>
                    <a:pt x="41426" y="886659"/>
                  </a:lnTo>
                  <a:lnTo>
                    <a:pt x="58918" y="928024"/>
                  </a:lnTo>
                  <a:lnTo>
                    <a:pt x="79193" y="967833"/>
                  </a:lnTo>
                  <a:lnTo>
                    <a:pt x="102129" y="1005963"/>
                  </a:lnTo>
                  <a:lnTo>
                    <a:pt x="127603" y="1042291"/>
                  </a:lnTo>
                  <a:lnTo>
                    <a:pt x="155492" y="1076695"/>
                  </a:lnTo>
                  <a:lnTo>
                    <a:pt x="185674" y="1109051"/>
                  </a:lnTo>
                  <a:lnTo>
                    <a:pt x="218027" y="1139237"/>
                  </a:lnTo>
                  <a:lnTo>
                    <a:pt x="252427" y="1167131"/>
                  </a:lnTo>
                  <a:lnTo>
                    <a:pt x="288752" y="1192610"/>
                  </a:lnTo>
                  <a:lnTo>
                    <a:pt x="326880" y="1215550"/>
                  </a:lnTo>
                  <a:lnTo>
                    <a:pt x="366689" y="1235830"/>
                  </a:lnTo>
                  <a:lnTo>
                    <a:pt x="408054" y="1253327"/>
                  </a:lnTo>
                  <a:lnTo>
                    <a:pt x="450855" y="1267917"/>
                  </a:lnTo>
                  <a:lnTo>
                    <a:pt x="494969" y="1279479"/>
                  </a:lnTo>
                  <a:lnTo>
                    <a:pt x="540272" y="1287889"/>
                  </a:lnTo>
                  <a:lnTo>
                    <a:pt x="586643" y="1293025"/>
                  </a:lnTo>
                  <a:lnTo>
                    <a:pt x="633958" y="1294764"/>
                  </a:lnTo>
                  <a:lnTo>
                    <a:pt x="5269363" y="1294764"/>
                  </a:lnTo>
                  <a:lnTo>
                    <a:pt x="5316678" y="1293025"/>
                  </a:lnTo>
                  <a:lnTo>
                    <a:pt x="5363048" y="1287889"/>
                  </a:lnTo>
                  <a:lnTo>
                    <a:pt x="5408352" y="1279479"/>
                  </a:lnTo>
                  <a:lnTo>
                    <a:pt x="5452466" y="1267917"/>
                  </a:lnTo>
                  <a:lnTo>
                    <a:pt x="5495267" y="1253327"/>
                  </a:lnTo>
                  <a:lnTo>
                    <a:pt x="5536634" y="1235830"/>
                  </a:lnTo>
                  <a:lnTo>
                    <a:pt x="5576444" y="1215550"/>
                  </a:lnTo>
                  <a:lnTo>
                    <a:pt x="5614573" y="1192610"/>
                  </a:lnTo>
                  <a:lnTo>
                    <a:pt x="5650901" y="1167131"/>
                  </a:lnTo>
                  <a:lnTo>
                    <a:pt x="5685303" y="1139237"/>
                  </a:lnTo>
                  <a:lnTo>
                    <a:pt x="5717657" y="1109051"/>
                  </a:lnTo>
                  <a:lnTo>
                    <a:pt x="5747841" y="1076695"/>
                  </a:lnTo>
                  <a:lnTo>
                    <a:pt x="5775732" y="1042291"/>
                  </a:lnTo>
                  <a:lnTo>
                    <a:pt x="5801208" y="1005963"/>
                  </a:lnTo>
                  <a:lnTo>
                    <a:pt x="5824146" y="967833"/>
                  </a:lnTo>
                  <a:lnTo>
                    <a:pt x="5844423" y="928024"/>
                  </a:lnTo>
                  <a:lnTo>
                    <a:pt x="5861916" y="886659"/>
                  </a:lnTo>
                  <a:lnTo>
                    <a:pt x="5876505" y="843860"/>
                  </a:lnTo>
                  <a:lnTo>
                    <a:pt x="5888064" y="799750"/>
                  </a:lnTo>
                  <a:lnTo>
                    <a:pt x="5896473" y="754452"/>
                  </a:lnTo>
                  <a:lnTo>
                    <a:pt x="5901608" y="708087"/>
                  </a:lnTo>
                  <a:lnTo>
                    <a:pt x="5903347" y="660780"/>
                  </a:lnTo>
                  <a:lnTo>
                    <a:pt x="5903347" y="633920"/>
                  </a:lnTo>
                  <a:lnTo>
                    <a:pt x="5901608" y="586605"/>
                  </a:lnTo>
                  <a:lnTo>
                    <a:pt x="5896473" y="540236"/>
                  </a:lnTo>
                  <a:lnTo>
                    <a:pt x="5888064" y="494934"/>
                  </a:lnTo>
                  <a:lnTo>
                    <a:pt x="5876505" y="450823"/>
                  </a:lnTo>
                  <a:lnTo>
                    <a:pt x="5861916" y="408024"/>
                  </a:lnTo>
                  <a:lnTo>
                    <a:pt x="5844423" y="366660"/>
                  </a:lnTo>
                  <a:lnTo>
                    <a:pt x="5824146" y="326854"/>
                  </a:lnTo>
                  <a:lnTo>
                    <a:pt x="5801208" y="288728"/>
                  </a:lnTo>
                  <a:lnTo>
                    <a:pt x="5775732" y="252405"/>
                  </a:lnTo>
                  <a:lnTo>
                    <a:pt x="5747841" y="218008"/>
                  </a:lnTo>
                  <a:lnTo>
                    <a:pt x="5717657" y="185658"/>
                  </a:lnTo>
                  <a:lnTo>
                    <a:pt x="5685303" y="155478"/>
                  </a:lnTo>
                  <a:lnTo>
                    <a:pt x="5650901" y="127591"/>
                  </a:lnTo>
                  <a:lnTo>
                    <a:pt x="5614573" y="102119"/>
                  </a:lnTo>
                  <a:lnTo>
                    <a:pt x="5576444" y="79186"/>
                  </a:lnTo>
                  <a:lnTo>
                    <a:pt x="5536634" y="58912"/>
                  </a:lnTo>
                  <a:lnTo>
                    <a:pt x="5495267" y="41422"/>
                  </a:lnTo>
                  <a:lnTo>
                    <a:pt x="5452466" y="26836"/>
                  </a:lnTo>
                  <a:lnTo>
                    <a:pt x="5408352" y="15279"/>
                  </a:lnTo>
                  <a:lnTo>
                    <a:pt x="5363048" y="6872"/>
                  </a:lnTo>
                  <a:lnTo>
                    <a:pt x="5316678" y="1738"/>
                  </a:lnTo>
                  <a:lnTo>
                    <a:pt x="5269363" y="0"/>
                  </a:lnTo>
                  <a:close/>
                </a:path>
              </a:pathLst>
            </a:custGeom>
            <a:solidFill>
              <a:srgbClr val="FF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3960" y="3665601"/>
              <a:ext cx="1222248" cy="122224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407719" y="3770198"/>
              <a:ext cx="1065530" cy="1065530"/>
            </a:xfrm>
            <a:custGeom>
              <a:avLst/>
              <a:gdLst/>
              <a:ahLst/>
              <a:cxnLst/>
              <a:rect l="l" t="t" r="r" b="b"/>
              <a:pathLst>
                <a:path w="1065529" h="1065529">
                  <a:moveTo>
                    <a:pt x="532511" y="0"/>
                  </a:moveTo>
                  <a:lnTo>
                    <a:pt x="484045" y="2176"/>
                  </a:lnTo>
                  <a:lnTo>
                    <a:pt x="436799" y="8579"/>
                  </a:lnTo>
                  <a:lnTo>
                    <a:pt x="390958" y="19022"/>
                  </a:lnTo>
                  <a:lnTo>
                    <a:pt x="346712" y="33316"/>
                  </a:lnTo>
                  <a:lnTo>
                    <a:pt x="304248" y="51273"/>
                  </a:lnTo>
                  <a:lnTo>
                    <a:pt x="263755" y="72706"/>
                  </a:lnTo>
                  <a:lnTo>
                    <a:pt x="225420" y="97426"/>
                  </a:lnTo>
                  <a:lnTo>
                    <a:pt x="189432" y="125244"/>
                  </a:lnTo>
                  <a:lnTo>
                    <a:pt x="155979" y="155975"/>
                  </a:lnTo>
                  <a:lnTo>
                    <a:pt x="125249" y="189428"/>
                  </a:lnTo>
                  <a:lnTo>
                    <a:pt x="97430" y="225416"/>
                  </a:lnTo>
                  <a:lnTo>
                    <a:pt x="72709" y="263752"/>
                  </a:lnTo>
                  <a:lnTo>
                    <a:pt x="51276" y="304247"/>
                  </a:lnTo>
                  <a:lnTo>
                    <a:pt x="33318" y="346713"/>
                  </a:lnTo>
                  <a:lnTo>
                    <a:pt x="19023" y="390963"/>
                  </a:lnTo>
                  <a:lnTo>
                    <a:pt x="8580" y="436807"/>
                  </a:lnTo>
                  <a:lnTo>
                    <a:pt x="2176" y="484059"/>
                  </a:lnTo>
                  <a:lnTo>
                    <a:pt x="0" y="532530"/>
                  </a:lnTo>
                  <a:lnTo>
                    <a:pt x="2176" y="580997"/>
                  </a:lnTo>
                  <a:lnTo>
                    <a:pt x="8580" y="628246"/>
                  </a:lnTo>
                  <a:lnTo>
                    <a:pt x="19023" y="674089"/>
                  </a:lnTo>
                  <a:lnTo>
                    <a:pt x="33318" y="718336"/>
                  </a:lnTo>
                  <a:lnTo>
                    <a:pt x="51276" y="760800"/>
                  </a:lnTo>
                  <a:lnTo>
                    <a:pt x="72709" y="801294"/>
                  </a:lnTo>
                  <a:lnTo>
                    <a:pt x="97430" y="839628"/>
                  </a:lnTo>
                  <a:lnTo>
                    <a:pt x="125249" y="875615"/>
                  </a:lnTo>
                  <a:lnTo>
                    <a:pt x="155979" y="909068"/>
                  </a:lnTo>
                  <a:lnTo>
                    <a:pt x="189432" y="939797"/>
                  </a:lnTo>
                  <a:lnTo>
                    <a:pt x="225420" y="967616"/>
                  </a:lnTo>
                  <a:lnTo>
                    <a:pt x="263755" y="992335"/>
                  </a:lnTo>
                  <a:lnTo>
                    <a:pt x="304248" y="1013767"/>
                  </a:lnTo>
                  <a:lnTo>
                    <a:pt x="346712" y="1031724"/>
                  </a:lnTo>
                  <a:lnTo>
                    <a:pt x="390958" y="1046018"/>
                  </a:lnTo>
                  <a:lnTo>
                    <a:pt x="436799" y="1056461"/>
                  </a:lnTo>
                  <a:lnTo>
                    <a:pt x="484045" y="1062864"/>
                  </a:lnTo>
                  <a:lnTo>
                    <a:pt x="532511" y="1065041"/>
                  </a:lnTo>
                  <a:lnTo>
                    <a:pt x="580985" y="1062864"/>
                  </a:lnTo>
                  <a:lnTo>
                    <a:pt x="628239" y="1056461"/>
                  </a:lnTo>
                  <a:lnTo>
                    <a:pt x="674085" y="1046018"/>
                  </a:lnTo>
                  <a:lnTo>
                    <a:pt x="718335" y="1031724"/>
                  </a:lnTo>
                  <a:lnTo>
                    <a:pt x="760800" y="1013767"/>
                  </a:lnTo>
                  <a:lnTo>
                    <a:pt x="801294" y="992335"/>
                  </a:lnTo>
                  <a:lnTo>
                    <a:pt x="839628" y="967616"/>
                  </a:lnTo>
                  <a:lnTo>
                    <a:pt x="875615" y="939797"/>
                  </a:lnTo>
                  <a:lnTo>
                    <a:pt x="909065" y="909068"/>
                  </a:lnTo>
                  <a:lnTo>
                    <a:pt x="939793" y="875615"/>
                  </a:lnTo>
                  <a:lnTo>
                    <a:pt x="967609" y="839628"/>
                  </a:lnTo>
                  <a:lnTo>
                    <a:pt x="992326" y="801294"/>
                  </a:lnTo>
                  <a:lnTo>
                    <a:pt x="1013755" y="760800"/>
                  </a:lnTo>
                  <a:lnTo>
                    <a:pt x="1031710" y="718336"/>
                  </a:lnTo>
                  <a:lnTo>
                    <a:pt x="1046002" y="674089"/>
                  </a:lnTo>
                  <a:lnTo>
                    <a:pt x="1056443" y="628246"/>
                  </a:lnTo>
                  <a:lnTo>
                    <a:pt x="1062846" y="580997"/>
                  </a:lnTo>
                  <a:lnTo>
                    <a:pt x="1065022" y="532530"/>
                  </a:lnTo>
                  <a:lnTo>
                    <a:pt x="1062846" y="484059"/>
                  </a:lnTo>
                  <a:lnTo>
                    <a:pt x="1056443" y="436807"/>
                  </a:lnTo>
                  <a:lnTo>
                    <a:pt x="1046002" y="390963"/>
                  </a:lnTo>
                  <a:lnTo>
                    <a:pt x="1031710" y="346713"/>
                  </a:lnTo>
                  <a:lnTo>
                    <a:pt x="1013755" y="304247"/>
                  </a:lnTo>
                  <a:lnTo>
                    <a:pt x="992326" y="263752"/>
                  </a:lnTo>
                  <a:lnTo>
                    <a:pt x="967609" y="225416"/>
                  </a:lnTo>
                  <a:lnTo>
                    <a:pt x="939793" y="189428"/>
                  </a:lnTo>
                  <a:lnTo>
                    <a:pt x="909065" y="155975"/>
                  </a:lnTo>
                  <a:lnTo>
                    <a:pt x="875615" y="125244"/>
                  </a:lnTo>
                  <a:lnTo>
                    <a:pt x="839628" y="97426"/>
                  </a:lnTo>
                  <a:lnTo>
                    <a:pt x="801294" y="72706"/>
                  </a:lnTo>
                  <a:lnTo>
                    <a:pt x="760800" y="51273"/>
                  </a:lnTo>
                  <a:lnTo>
                    <a:pt x="718335" y="33316"/>
                  </a:lnTo>
                  <a:lnTo>
                    <a:pt x="674085" y="19022"/>
                  </a:lnTo>
                  <a:lnTo>
                    <a:pt x="628239" y="8579"/>
                  </a:lnTo>
                  <a:lnTo>
                    <a:pt x="580985" y="2176"/>
                  </a:lnTo>
                  <a:lnTo>
                    <a:pt x="532511" y="0"/>
                  </a:lnTo>
                  <a:close/>
                </a:path>
              </a:pathLst>
            </a:custGeom>
            <a:solidFill>
              <a:srgbClr val="FF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851723" y="2395246"/>
            <a:ext cx="17037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ОСНОВНЫЕ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ИМП</a:t>
            </a:r>
            <a:r>
              <a:rPr sz="2400" b="1" spc="-55" dirty="0">
                <a:solidFill>
                  <a:srgbClr val="565655"/>
                </a:solidFill>
                <a:latin typeface="Calibri"/>
                <a:cs typeface="Calibri"/>
              </a:rPr>
              <a:t>Т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МЫ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93099" y="2297125"/>
            <a:ext cx="4543425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Персистирующее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(устойчивое)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подавленное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настроение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печаль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чувство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«пустоты»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593717" y="2283408"/>
            <a:ext cx="3983354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Выраженная потеря интереса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отсутствие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удовольствия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60"/>
              </a:lnSpc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2146" y="6514338"/>
            <a:ext cx="2898775" cy="490855"/>
          </a:xfrm>
          <a:custGeom>
            <a:avLst/>
            <a:gdLst/>
            <a:ahLst/>
            <a:cxnLst/>
            <a:rect l="l" t="t" r="r" b="b"/>
            <a:pathLst>
              <a:path w="2898775" h="490854">
                <a:moveTo>
                  <a:pt x="1459039" y="0"/>
                </a:moveTo>
                <a:lnTo>
                  <a:pt x="1411518" y="3326"/>
                </a:lnTo>
                <a:lnTo>
                  <a:pt x="1365960" y="12952"/>
                </a:lnTo>
                <a:lnTo>
                  <a:pt x="1322788" y="28342"/>
                </a:lnTo>
                <a:lnTo>
                  <a:pt x="1282423" y="48963"/>
                </a:lnTo>
                <a:lnTo>
                  <a:pt x="1245285" y="74283"/>
                </a:lnTo>
                <a:lnTo>
                  <a:pt x="1211796" y="103768"/>
                </a:lnTo>
                <a:lnTo>
                  <a:pt x="1182377" y="136885"/>
                </a:lnTo>
                <a:lnTo>
                  <a:pt x="1157451" y="173100"/>
                </a:lnTo>
                <a:lnTo>
                  <a:pt x="1137437" y="211880"/>
                </a:lnTo>
                <a:lnTo>
                  <a:pt x="1122758" y="252691"/>
                </a:lnTo>
                <a:lnTo>
                  <a:pt x="1113834" y="295001"/>
                </a:lnTo>
                <a:lnTo>
                  <a:pt x="59931" y="295001"/>
                </a:lnTo>
                <a:lnTo>
                  <a:pt x="36596" y="299321"/>
                </a:lnTo>
                <a:lnTo>
                  <a:pt x="17547" y="311100"/>
                </a:lnTo>
                <a:lnTo>
                  <a:pt x="4707" y="328574"/>
                </a:lnTo>
                <a:lnTo>
                  <a:pt x="0" y="349973"/>
                </a:lnTo>
                <a:lnTo>
                  <a:pt x="0" y="435921"/>
                </a:lnTo>
                <a:lnTo>
                  <a:pt x="4707" y="457302"/>
                </a:lnTo>
                <a:lnTo>
                  <a:pt x="17547" y="474766"/>
                </a:lnTo>
                <a:lnTo>
                  <a:pt x="36596" y="486542"/>
                </a:lnTo>
                <a:lnTo>
                  <a:pt x="59931" y="490861"/>
                </a:lnTo>
                <a:lnTo>
                  <a:pt x="2838354" y="490861"/>
                </a:lnTo>
                <a:lnTo>
                  <a:pt x="2861673" y="486542"/>
                </a:lnTo>
                <a:lnTo>
                  <a:pt x="2880713" y="474766"/>
                </a:lnTo>
                <a:lnTo>
                  <a:pt x="2893548" y="457302"/>
                </a:lnTo>
                <a:lnTo>
                  <a:pt x="2898254" y="435921"/>
                </a:lnTo>
                <a:lnTo>
                  <a:pt x="2898254" y="349973"/>
                </a:lnTo>
                <a:lnTo>
                  <a:pt x="2893548" y="328574"/>
                </a:lnTo>
                <a:lnTo>
                  <a:pt x="2880713" y="311100"/>
                </a:lnTo>
                <a:lnTo>
                  <a:pt x="2861673" y="299321"/>
                </a:lnTo>
                <a:lnTo>
                  <a:pt x="2838354" y="295001"/>
                </a:lnTo>
                <a:lnTo>
                  <a:pt x="1804371" y="295001"/>
                </a:lnTo>
                <a:lnTo>
                  <a:pt x="1795445" y="252691"/>
                </a:lnTo>
                <a:lnTo>
                  <a:pt x="1780759" y="211880"/>
                </a:lnTo>
                <a:lnTo>
                  <a:pt x="1760735" y="173100"/>
                </a:lnTo>
                <a:lnTo>
                  <a:pt x="1735796" y="136885"/>
                </a:lnTo>
                <a:lnTo>
                  <a:pt x="1706363" y="103768"/>
                </a:lnTo>
                <a:lnTo>
                  <a:pt x="1672859" y="74283"/>
                </a:lnTo>
                <a:lnTo>
                  <a:pt x="1635705" y="48963"/>
                </a:lnTo>
                <a:lnTo>
                  <a:pt x="1595324" y="28342"/>
                </a:lnTo>
                <a:lnTo>
                  <a:pt x="1552138" y="12952"/>
                </a:lnTo>
                <a:lnTo>
                  <a:pt x="1506569" y="3326"/>
                </a:lnTo>
                <a:lnTo>
                  <a:pt x="1459039" y="0"/>
                </a:lnTo>
                <a:close/>
              </a:path>
            </a:pathLst>
          </a:custGeom>
          <a:solidFill>
            <a:srgbClr val="00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55080" y="7048805"/>
            <a:ext cx="217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Потеря</a:t>
            </a:r>
            <a:r>
              <a:rPr sz="2400" spc="-6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аппетита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09595" y="6514338"/>
            <a:ext cx="2898775" cy="490855"/>
          </a:xfrm>
          <a:custGeom>
            <a:avLst/>
            <a:gdLst/>
            <a:ahLst/>
            <a:cxnLst/>
            <a:rect l="l" t="t" r="r" b="b"/>
            <a:pathLst>
              <a:path w="2898775" h="490854">
                <a:moveTo>
                  <a:pt x="1459033" y="0"/>
                </a:moveTo>
                <a:lnTo>
                  <a:pt x="1411506" y="3326"/>
                </a:lnTo>
                <a:lnTo>
                  <a:pt x="1365946" y="12952"/>
                </a:lnTo>
                <a:lnTo>
                  <a:pt x="1322774" y="28342"/>
                </a:lnTo>
                <a:lnTo>
                  <a:pt x="1282411" y="48963"/>
                </a:lnTo>
                <a:lnTo>
                  <a:pt x="1245276" y="74283"/>
                </a:lnTo>
                <a:lnTo>
                  <a:pt x="1211792" y="103768"/>
                </a:lnTo>
                <a:lnTo>
                  <a:pt x="1182378" y="136885"/>
                </a:lnTo>
                <a:lnTo>
                  <a:pt x="1157456" y="173100"/>
                </a:lnTo>
                <a:lnTo>
                  <a:pt x="1137446" y="211880"/>
                </a:lnTo>
                <a:lnTo>
                  <a:pt x="1122769" y="252691"/>
                </a:lnTo>
                <a:lnTo>
                  <a:pt x="1113847" y="295001"/>
                </a:lnTo>
                <a:lnTo>
                  <a:pt x="59899" y="295001"/>
                </a:lnTo>
                <a:lnTo>
                  <a:pt x="36580" y="299321"/>
                </a:lnTo>
                <a:lnTo>
                  <a:pt x="17541" y="311100"/>
                </a:lnTo>
                <a:lnTo>
                  <a:pt x="4706" y="328574"/>
                </a:lnTo>
                <a:lnTo>
                  <a:pt x="0" y="349973"/>
                </a:lnTo>
                <a:lnTo>
                  <a:pt x="0" y="435921"/>
                </a:lnTo>
                <a:lnTo>
                  <a:pt x="4706" y="457302"/>
                </a:lnTo>
                <a:lnTo>
                  <a:pt x="17541" y="474766"/>
                </a:lnTo>
                <a:lnTo>
                  <a:pt x="36580" y="486542"/>
                </a:lnTo>
                <a:lnTo>
                  <a:pt x="59899" y="490861"/>
                </a:lnTo>
                <a:lnTo>
                  <a:pt x="2838316" y="490861"/>
                </a:lnTo>
                <a:lnTo>
                  <a:pt x="2861640" y="486542"/>
                </a:lnTo>
                <a:lnTo>
                  <a:pt x="2880694" y="474766"/>
                </a:lnTo>
                <a:lnTo>
                  <a:pt x="2893546" y="457302"/>
                </a:lnTo>
                <a:lnTo>
                  <a:pt x="2898260" y="435921"/>
                </a:lnTo>
                <a:lnTo>
                  <a:pt x="2898260" y="349973"/>
                </a:lnTo>
                <a:lnTo>
                  <a:pt x="2893546" y="328574"/>
                </a:lnTo>
                <a:lnTo>
                  <a:pt x="2880694" y="311100"/>
                </a:lnTo>
                <a:lnTo>
                  <a:pt x="2861640" y="299321"/>
                </a:lnTo>
                <a:lnTo>
                  <a:pt x="2838316" y="295001"/>
                </a:lnTo>
                <a:lnTo>
                  <a:pt x="1804346" y="295001"/>
                </a:lnTo>
                <a:lnTo>
                  <a:pt x="1795420" y="252691"/>
                </a:lnTo>
                <a:lnTo>
                  <a:pt x="1780735" y="211880"/>
                </a:lnTo>
                <a:lnTo>
                  <a:pt x="1760713" y="173100"/>
                </a:lnTo>
                <a:lnTo>
                  <a:pt x="1735776" y="136885"/>
                </a:lnTo>
                <a:lnTo>
                  <a:pt x="1706346" y="103768"/>
                </a:lnTo>
                <a:lnTo>
                  <a:pt x="1672844" y="74283"/>
                </a:lnTo>
                <a:lnTo>
                  <a:pt x="1635693" y="48963"/>
                </a:lnTo>
                <a:lnTo>
                  <a:pt x="1595314" y="28342"/>
                </a:lnTo>
                <a:lnTo>
                  <a:pt x="1552130" y="12952"/>
                </a:lnTo>
                <a:lnTo>
                  <a:pt x="1506562" y="3326"/>
                </a:lnTo>
                <a:lnTo>
                  <a:pt x="1459033" y="0"/>
                </a:lnTo>
                <a:close/>
              </a:path>
            </a:pathLst>
          </a:custGeom>
          <a:solidFill>
            <a:srgbClr val="32C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615785" y="7048805"/>
            <a:ext cx="1922780" cy="66167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32105" marR="5080" indent="-320040">
              <a:lnSpc>
                <a:spcPct val="73800"/>
              </a:lnSpc>
              <a:spcBef>
                <a:spcPts val="855"/>
              </a:spcBef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Беспо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к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ойст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во/ 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ажитация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432540" y="6514338"/>
            <a:ext cx="2898775" cy="490855"/>
          </a:xfrm>
          <a:custGeom>
            <a:avLst/>
            <a:gdLst/>
            <a:ahLst/>
            <a:cxnLst/>
            <a:rect l="l" t="t" r="r" b="b"/>
            <a:pathLst>
              <a:path w="2898775" h="490854">
                <a:moveTo>
                  <a:pt x="1459039" y="0"/>
                </a:moveTo>
                <a:lnTo>
                  <a:pt x="1411511" y="3326"/>
                </a:lnTo>
                <a:lnTo>
                  <a:pt x="1365947" y="12952"/>
                </a:lnTo>
                <a:lnTo>
                  <a:pt x="1322769" y="28342"/>
                </a:lnTo>
                <a:lnTo>
                  <a:pt x="1282398" y="48963"/>
                </a:lnTo>
                <a:lnTo>
                  <a:pt x="1245255" y="74283"/>
                </a:lnTo>
                <a:lnTo>
                  <a:pt x="1211762" y="103768"/>
                </a:lnTo>
                <a:lnTo>
                  <a:pt x="1182340" y="136885"/>
                </a:lnTo>
                <a:lnTo>
                  <a:pt x="1157410" y="173100"/>
                </a:lnTo>
                <a:lnTo>
                  <a:pt x="1137394" y="211880"/>
                </a:lnTo>
                <a:lnTo>
                  <a:pt x="1122714" y="252691"/>
                </a:lnTo>
                <a:lnTo>
                  <a:pt x="1113789" y="295001"/>
                </a:lnTo>
                <a:lnTo>
                  <a:pt x="59943" y="295001"/>
                </a:lnTo>
                <a:lnTo>
                  <a:pt x="36620" y="299321"/>
                </a:lnTo>
                <a:lnTo>
                  <a:pt x="17565" y="311100"/>
                </a:lnTo>
                <a:lnTo>
                  <a:pt x="4713" y="328574"/>
                </a:lnTo>
                <a:lnTo>
                  <a:pt x="0" y="349973"/>
                </a:lnTo>
                <a:lnTo>
                  <a:pt x="0" y="435921"/>
                </a:lnTo>
                <a:lnTo>
                  <a:pt x="4713" y="457302"/>
                </a:lnTo>
                <a:lnTo>
                  <a:pt x="17565" y="474766"/>
                </a:lnTo>
                <a:lnTo>
                  <a:pt x="36620" y="486542"/>
                </a:lnTo>
                <a:lnTo>
                  <a:pt x="59943" y="490861"/>
                </a:lnTo>
                <a:lnTo>
                  <a:pt x="2838323" y="490861"/>
                </a:lnTo>
                <a:lnTo>
                  <a:pt x="2861646" y="486542"/>
                </a:lnTo>
                <a:lnTo>
                  <a:pt x="2880701" y="474766"/>
                </a:lnTo>
                <a:lnTo>
                  <a:pt x="2893553" y="457302"/>
                </a:lnTo>
                <a:lnTo>
                  <a:pt x="2898267" y="435921"/>
                </a:lnTo>
                <a:lnTo>
                  <a:pt x="2898267" y="349973"/>
                </a:lnTo>
                <a:lnTo>
                  <a:pt x="2893553" y="328574"/>
                </a:lnTo>
                <a:lnTo>
                  <a:pt x="2880701" y="311100"/>
                </a:lnTo>
                <a:lnTo>
                  <a:pt x="2861646" y="299321"/>
                </a:lnTo>
                <a:lnTo>
                  <a:pt x="2838323" y="295001"/>
                </a:lnTo>
                <a:lnTo>
                  <a:pt x="1804352" y="295001"/>
                </a:lnTo>
                <a:lnTo>
                  <a:pt x="1795426" y="252691"/>
                </a:lnTo>
                <a:lnTo>
                  <a:pt x="1780742" y="211880"/>
                </a:lnTo>
                <a:lnTo>
                  <a:pt x="1760720" y="173100"/>
                </a:lnTo>
                <a:lnTo>
                  <a:pt x="1735782" y="136885"/>
                </a:lnTo>
                <a:lnTo>
                  <a:pt x="1706352" y="103768"/>
                </a:lnTo>
                <a:lnTo>
                  <a:pt x="1672850" y="74283"/>
                </a:lnTo>
                <a:lnTo>
                  <a:pt x="1635699" y="48963"/>
                </a:lnTo>
                <a:lnTo>
                  <a:pt x="1595320" y="28342"/>
                </a:lnTo>
                <a:lnTo>
                  <a:pt x="1552136" y="12952"/>
                </a:lnTo>
                <a:lnTo>
                  <a:pt x="1506568" y="3326"/>
                </a:lnTo>
                <a:lnTo>
                  <a:pt x="1459039" y="0"/>
                </a:lnTo>
                <a:close/>
              </a:path>
            </a:pathLst>
          </a:custGeom>
          <a:solidFill>
            <a:srgbClr val="08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965241" y="7048805"/>
            <a:ext cx="1870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Утомляемость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50729" y="7401007"/>
            <a:ext cx="2898775" cy="491490"/>
          </a:xfrm>
          <a:custGeom>
            <a:avLst/>
            <a:gdLst/>
            <a:ahLst/>
            <a:cxnLst/>
            <a:rect l="l" t="t" r="r" b="b"/>
            <a:pathLst>
              <a:path w="2898775" h="491490">
                <a:moveTo>
                  <a:pt x="1459033" y="0"/>
                </a:moveTo>
                <a:lnTo>
                  <a:pt x="1411507" y="3326"/>
                </a:lnTo>
                <a:lnTo>
                  <a:pt x="1365947" y="12951"/>
                </a:lnTo>
                <a:lnTo>
                  <a:pt x="1322774" y="28341"/>
                </a:lnTo>
                <a:lnTo>
                  <a:pt x="1282408" y="48962"/>
                </a:lnTo>
                <a:lnTo>
                  <a:pt x="1245271" y="74281"/>
                </a:lnTo>
                <a:lnTo>
                  <a:pt x="1211783" y="103766"/>
                </a:lnTo>
                <a:lnTo>
                  <a:pt x="1182366" y="136882"/>
                </a:lnTo>
                <a:lnTo>
                  <a:pt x="1157441" y="173097"/>
                </a:lnTo>
                <a:lnTo>
                  <a:pt x="1137429" y="211877"/>
                </a:lnTo>
                <a:lnTo>
                  <a:pt x="1122751" y="252690"/>
                </a:lnTo>
                <a:lnTo>
                  <a:pt x="1113828" y="295001"/>
                </a:lnTo>
                <a:lnTo>
                  <a:pt x="59924" y="295001"/>
                </a:lnTo>
                <a:lnTo>
                  <a:pt x="36593" y="299317"/>
                </a:lnTo>
                <a:lnTo>
                  <a:pt x="17546" y="311087"/>
                </a:lnTo>
                <a:lnTo>
                  <a:pt x="4707" y="328549"/>
                </a:lnTo>
                <a:lnTo>
                  <a:pt x="0" y="349942"/>
                </a:lnTo>
                <a:lnTo>
                  <a:pt x="0" y="435895"/>
                </a:lnTo>
                <a:lnTo>
                  <a:pt x="4707" y="457281"/>
                </a:lnTo>
                <a:lnTo>
                  <a:pt x="17546" y="474753"/>
                </a:lnTo>
                <a:lnTo>
                  <a:pt x="36593" y="486538"/>
                </a:lnTo>
                <a:lnTo>
                  <a:pt x="59924" y="490861"/>
                </a:lnTo>
                <a:lnTo>
                  <a:pt x="2838323" y="490861"/>
                </a:lnTo>
                <a:lnTo>
                  <a:pt x="2861657" y="486538"/>
                </a:lnTo>
                <a:lnTo>
                  <a:pt x="2880706" y="474753"/>
                </a:lnTo>
                <a:lnTo>
                  <a:pt x="2893546" y="457281"/>
                </a:lnTo>
                <a:lnTo>
                  <a:pt x="2898254" y="435895"/>
                </a:lnTo>
                <a:lnTo>
                  <a:pt x="2898254" y="349942"/>
                </a:lnTo>
                <a:lnTo>
                  <a:pt x="2893546" y="328549"/>
                </a:lnTo>
                <a:lnTo>
                  <a:pt x="2880706" y="311087"/>
                </a:lnTo>
                <a:lnTo>
                  <a:pt x="2861657" y="299317"/>
                </a:lnTo>
                <a:lnTo>
                  <a:pt x="2838323" y="295001"/>
                </a:lnTo>
                <a:lnTo>
                  <a:pt x="1804339" y="295001"/>
                </a:lnTo>
                <a:lnTo>
                  <a:pt x="1795419" y="252690"/>
                </a:lnTo>
                <a:lnTo>
                  <a:pt x="1780739" y="211877"/>
                </a:lnTo>
                <a:lnTo>
                  <a:pt x="1760719" y="173097"/>
                </a:lnTo>
                <a:lnTo>
                  <a:pt x="1735783" y="136882"/>
                </a:lnTo>
                <a:lnTo>
                  <a:pt x="1706352" y="103766"/>
                </a:lnTo>
                <a:lnTo>
                  <a:pt x="1672850" y="74281"/>
                </a:lnTo>
                <a:lnTo>
                  <a:pt x="1635697" y="48962"/>
                </a:lnTo>
                <a:lnTo>
                  <a:pt x="1595317" y="28341"/>
                </a:lnTo>
                <a:lnTo>
                  <a:pt x="1552131" y="12951"/>
                </a:lnTo>
                <a:lnTo>
                  <a:pt x="1506563" y="3326"/>
                </a:lnTo>
                <a:lnTo>
                  <a:pt x="1459033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253780" y="7935481"/>
            <a:ext cx="3121660" cy="931544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065" marR="5080" indent="-635" algn="ctr">
              <a:lnSpc>
                <a:spcPct val="73800"/>
              </a:lnSpc>
              <a:spcBef>
                <a:spcPts val="855"/>
              </a:spcBef>
            </a:pP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Ощущение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своей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бесполезности/</a:t>
            </a:r>
            <a:r>
              <a:rPr sz="2400" spc="-6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чувство </a:t>
            </a:r>
            <a:r>
              <a:rPr sz="2400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вины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836152" y="7401007"/>
            <a:ext cx="2898775" cy="491490"/>
          </a:xfrm>
          <a:custGeom>
            <a:avLst/>
            <a:gdLst/>
            <a:ahLst/>
            <a:cxnLst/>
            <a:rect l="l" t="t" r="r" b="b"/>
            <a:pathLst>
              <a:path w="2898775" h="491490">
                <a:moveTo>
                  <a:pt x="1459039" y="0"/>
                </a:moveTo>
                <a:lnTo>
                  <a:pt x="1411512" y="3326"/>
                </a:lnTo>
                <a:lnTo>
                  <a:pt x="1365953" y="12951"/>
                </a:lnTo>
                <a:lnTo>
                  <a:pt x="1322781" y="28341"/>
                </a:lnTo>
                <a:lnTo>
                  <a:pt x="1282417" y="48962"/>
                </a:lnTo>
                <a:lnTo>
                  <a:pt x="1245283" y="74281"/>
                </a:lnTo>
                <a:lnTo>
                  <a:pt x="1211798" y="103766"/>
                </a:lnTo>
                <a:lnTo>
                  <a:pt x="1182384" y="136882"/>
                </a:lnTo>
                <a:lnTo>
                  <a:pt x="1157462" y="173097"/>
                </a:lnTo>
                <a:lnTo>
                  <a:pt x="1137452" y="211877"/>
                </a:lnTo>
                <a:lnTo>
                  <a:pt x="1122776" y="252690"/>
                </a:lnTo>
                <a:lnTo>
                  <a:pt x="1113853" y="295001"/>
                </a:lnTo>
                <a:lnTo>
                  <a:pt x="59944" y="295001"/>
                </a:lnTo>
                <a:lnTo>
                  <a:pt x="36620" y="299317"/>
                </a:lnTo>
                <a:lnTo>
                  <a:pt x="17565" y="311087"/>
                </a:lnTo>
                <a:lnTo>
                  <a:pt x="4713" y="328549"/>
                </a:lnTo>
                <a:lnTo>
                  <a:pt x="0" y="349942"/>
                </a:lnTo>
                <a:lnTo>
                  <a:pt x="0" y="435895"/>
                </a:lnTo>
                <a:lnTo>
                  <a:pt x="4713" y="457281"/>
                </a:lnTo>
                <a:lnTo>
                  <a:pt x="17565" y="474753"/>
                </a:lnTo>
                <a:lnTo>
                  <a:pt x="36620" y="486538"/>
                </a:lnTo>
                <a:lnTo>
                  <a:pt x="59944" y="490861"/>
                </a:lnTo>
                <a:lnTo>
                  <a:pt x="2838323" y="490861"/>
                </a:lnTo>
                <a:lnTo>
                  <a:pt x="2861646" y="486538"/>
                </a:lnTo>
                <a:lnTo>
                  <a:pt x="2880701" y="474753"/>
                </a:lnTo>
                <a:lnTo>
                  <a:pt x="2893553" y="457281"/>
                </a:lnTo>
                <a:lnTo>
                  <a:pt x="2898267" y="435895"/>
                </a:lnTo>
                <a:lnTo>
                  <a:pt x="2898267" y="349942"/>
                </a:lnTo>
                <a:lnTo>
                  <a:pt x="2893553" y="328549"/>
                </a:lnTo>
                <a:lnTo>
                  <a:pt x="2880701" y="311087"/>
                </a:lnTo>
                <a:lnTo>
                  <a:pt x="2861646" y="299317"/>
                </a:lnTo>
                <a:lnTo>
                  <a:pt x="2838323" y="295001"/>
                </a:lnTo>
                <a:lnTo>
                  <a:pt x="1804352" y="295001"/>
                </a:lnTo>
                <a:lnTo>
                  <a:pt x="1795426" y="252690"/>
                </a:lnTo>
                <a:lnTo>
                  <a:pt x="1780742" y="211877"/>
                </a:lnTo>
                <a:lnTo>
                  <a:pt x="1760720" y="173097"/>
                </a:lnTo>
                <a:lnTo>
                  <a:pt x="1735782" y="136882"/>
                </a:lnTo>
                <a:lnTo>
                  <a:pt x="1706352" y="103766"/>
                </a:lnTo>
                <a:lnTo>
                  <a:pt x="1672850" y="74281"/>
                </a:lnTo>
                <a:lnTo>
                  <a:pt x="1635699" y="48962"/>
                </a:lnTo>
                <a:lnTo>
                  <a:pt x="1595320" y="28341"/>
                </a:lnTo>
                <a:lnTo>
                  <a:pt x="1552136" y="12951"/>
                </a:lnTo>
                <a:lnTo>
                  <a:pt x="1506568" y="3326"/>
                </a:lnTo>
                <a:lnTo>
                  <a:pt x="1459039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9165329" y="7935481"/>
            <a:ext cx="207010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05"/>
              </a:lnSpc>
              <a:spcBef>
                <a:spcPts val="100"/>
              </a:spcBef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Мысли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505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о</a:t>
            </a:r>
            <a:r>
              <a:rPr sz="2400" spc="-4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самоубийстве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109827" y="7401007"/>
            <a:ext cx="2898775" cy="491490"/>
          </a:xfrm>
          <a:custGeom>
            <a:avLst/>
            <a:gdLst/>
            <a:ahLst/>
            <a:cxnLst/>
            <a:rect l="l" t="t" r="r" b="b"/>
            <a:pathLst>
              <a:path w="2898775" h="491490">
                <a:moveTo>
                  <a:pt x="1459039" y="0"/>
                </a:moveTo>
                <a:lnTo>
                  <a:pt x="1411511" y="3326"/>
                </a:lnTo>
                <a:lnTo>
                  <a:pt x="1365947" y="12951"/>
                </a:lnTo>
                <a:lnTo>
                  <a:pt x="1322769" y="28341"/>
                </a:lnTo>
                <a:lnTo>
                  <a:pt x="1282398" y="48962"/>
                </a:lnTo>
                <a:lnTo>
                  <a:pt x="1245255" y="74281"/>
                </a:lnTo>
                <a:lnTo>
                  <a:pt x="1211762" y="103766"/>
                </a:lnTo>
                <a:lnTo>
                  <a:pt x="1182340" y="136882"/>
                </a:lnTo>
                <a:lnTo>
                  <a:pt x="1157410" y="173097"/>
                </a:lnTo>
                <a:lnTo>
                  <a:pt x="1137394" y="211877"/>
                </a:lnTo>
                <a:lnTo>
                  <a:pt x="1122714" y="252690"/>
                </a:lnTo>
                <a:lnTo>
                  <a:pt x="1113790" y="295001"/>
                </a:lnTo>
                <a:lnTo>
                  <a:pt x="59880" y="295001"/>
                </a:lnTo>
                <a:lnTo>
                  <a:pt x="36567" y="299317"/>
                </a:lnTo>
                <a:lnTo>
                  <a:pt x="17533" y="311087"/>
                </a:lnTo>
                <a:lnTo>
                  <a:pt x="4703" y="328549"/>
                </a:lnTo>
                <a:lnTo>
                  <a:pt x="0" y="349942"/>
                </a:lnTo>
                <a:lnTo>
                  <a:pt x="0" y="435895"/>
                </a:lnTo>
                <a:lnTo>
                  <a:pt x="4703" y="457281"/>
                </a:lnTo>
                <a:lnTo>
                  <a:pt x="17533" y="474753"/>
                </a:lnTo>
                <a:lnTo>
                  <a:pt x="36567" y="486538"/>
                </a:lnTo>
                <a:lnTo>
                  <a:pt x="59880" y="490861"/>
                </a:lnTo>
                <a:lnTo>
                  <a:pt x="2838323" y="490861"/>
                </a:lnTo>
                <a:lnTo>
                  <a:pt x="2861636" y="486538"/>
                </a:lnTo>
                <a:lnTo>
                  <a:pt x="2880669" y="474753"/>
                </a:lnTo>
                <a:lnTo>
                  <a:pt x="2893499" y="457281"/>
                </a:lnTo>
                <a:lnTo>
                  <a:pt x="2898203" y="435895"/>
                </a:lnTo>
                <a:lnTo>
                  <a:pt x="2898203" y="349942"/>
                </a:lnTo>
                <a:lnTo>
                  <a:pt x="2893499" y="328549"/>
                </a:lnTo>
                <a:lnTo>
                  <a:pt x="2880669" y="311087"/>
                </a:lnTo>
                <a:lnTo>
                  <a:pt x="2861636" y="299317"/>
                </a:lnTo>
                <a:lnTo>
                  <a:pt x="2838323" y="295001"/>
                </a:lnTo>
                <a:lnTo>
                  <a:pt x="1804352" y="295001"/>
                </a:lnTo>
                <a:lnTo>
                  <a:pt x="1795425" y="252690"/>
                </a:lnTo>
                <a:lnTo>
                  <a:pt x="1780736" y="211877"/>
                </a:lnTo>
                <a:lnTo>
                  <a:pt x="1760709" y="173097"/>
                </a:lnTo>
                <a:lnTo>
                  <a:pt x="1735766" y="136882"/>
                </a:lnTo>
                <a:lnTo>
                  <a:pt x="1706331" y="103766"/>
                </a:lnTo>
                <a:lnTo>
                  <a:pt x="1672825" y="74281"/>
                </a:lnTo>
                <a:lnTo>
                  <a:pt x="1635671" y="48962"/>
                </a:lnTo>
                <a:lnTo>
                  <a:pt x="1595293" y="28341"/>
                </a:lnTo>
                <a:lnTo>
                  <a:pt x="1552113" y="12951"/>
                </a:lnTo>
                <a:lnTo>
                  <a:pt x="1506554" y="3326"/>
                </a:lnTo>
                <a:lnTo>
                  <a:pt x="1459039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4256638" y="7935481"/>
            <a:ext cx="2663825" cy="66167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111885" marR="5080" indent="-1099820">
              <a:lnSpc>
                <a:spcPct val="73800"/>
              </a:lnSpc>
              <a:spcBef>
                <a:spcPts val="855"/>
              </a:spcBef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Изменение</a:t>
            </a:r>
            <a:r>
              <a:rPr sz="2400" spc="-7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картины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сна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81568" y="5230783"/>
            <a:ext cx="9911080" cy="73088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 marR="5080" indent="234315">
              <a:lnSpc>
                <a:spcPts val="2480"/>
              </a:lnSpc>
              <a:spcBef>
                <a:spcPts val="680"/>
              </a:spcBef>
            </a:pPr>
            <a:r>
              <a:rPr sz="2550" b="1" spc="-10" dirty="0">
                <a:solidFill>
                  <a:srgbClr val="565655"/>
                </a:solidFill>
                <a:latin typeface="Calibri"/>
                <a:cs typeface="Calibri"/>
              </a:rPr>
              <a:t>Один</a:t>
            </a:r>
            <a:r>
              <a:rPr sz="255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50" b="1" spc="5" dirty="0">
                <a:solidFill>
                  <a:srgbClr val="565655"/>
                </a:solidFill>
                <a:latin typeface="Calibri"/>
                <a:cs typeface="Calibri"/>
              </a:rPr>
              <a:t>или</a:t>
            </a:r>
            <a:r>
              <a:rPr sz="255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50" b="1" spc="5" dirty="0">
                <a:solidFill>
                  <a:srgbClr val="565655"/>
                </a:solidFill>
                <a:latin typeface="Calibri"/>
                <a:cs typeface="Calibri"/>
              </a:rPr>
              <a:t>оба </a:t>
            </a:r>
            <a:r>
              <a:rPr sz="2550" spc="5" dirty="0">
                <a:solidFill>
                  <a:srgbClr val="565655"/>
                </a:solidFill>
                <a:latin typeface="Calibri"/>
                <a:cs typeface="Calibri"/>
              </a:rPr>
              <a:t>из</a:t>
            </a:r>
            <a:r>
              <a:rPr sz="255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50" spc="-5" dirty="0">
                <a:solidFill>
                  <a:srgbClr val="565655"/>
                </a:solidFill>
                <a:latin typeface="Calibri"/>
                <a:cs typeface="Calibri"/>
              </a:rPr>
              <a:t>этих</a:t>
            </a:r>
            <a:r>
              <a:rPr sz="2550" spc="5" dirty="0">
                <a:solidFill>
                  <a:srgbClr val="565655"/>
                </a:solidFill>
                <a:latin typeface="Calibri"/>
                <a:cs typeface="Calibri"/>
              </a:rPr>
              <a:t> основных</a:t>
            </a:r>
            <a:r>
              <a:rPr sz="2550" dirty="0">
                <a:solidFill>
                  <a:srgbClr val="565655"/>
                </a:solidFill>
                <a:latin typeface="Calibri"/>
                <a:cs typeface="Calibri"/>
              </a:rPr>
              <a:t> симптомов</a:t>
            </a:r>
            <a:r>
              <a:rPr sz="255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50" spc="-10" dirty="0">
                <a:solidFill>
                  <a:srgbClr val="565655"/>
                </a:solidFill>
                <a:latin typeface="Calibri"/>
                <a:cs typeface="Calibri"/>
              </a:rPr>
              <a:t>должны</a:t>
            </a:r>
            <a:r>
              <a:rPr sz="2550" dirty="0">
                <a:solidFill>
                  <a:srgbClr val="565655"/>
                </a:solidFill>
                <a:latin typeface="Calibri"/>
                <a:cs typeface="Calibri"/>
              </a:rPr>
              <a:t> присутствовать </a:t>
            </a:r>
            <a:r>
              <a:rPr sz="2550" spc="5" dirty="0">
                <a:solidFill>
                  <a:srgbClr val="565655"/>
                </a:solidFill>
                <a:latin typeface="Calibri"/>
                <a:cs typeface="Calibri"/>
              </a:rPr>
              <a:t> на</a:t>
            </a:r>
            <a:r>
              <a:rPr sz="2550" dirty="0">
                <a:solidFill>
                  <a:srgbClr val="565655"/>
                </a:solidFill>
                <a:latin typeface="Calibri"/>
                <a:cs typeface="Calibri"/>
              </a:rPr>
              <a:t> протяжении</a:t>
            </a:r>
            <a:r>
              <a:rPr sz="255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50" spc="-5" dirty="0">
                <a:solidFill>
                  <a:srgbClr val="565655"/>
                </a:solidFill>
                <a:latin typeface="Calibri"/>
                <a:cs typeface="Calibri"/>
              </a:rPr>
              <a:t>большей</a:t>
            </a:r>
            <a:r>
              <a:rPr sz="2550" spc="5" dirty="0">
                <a:solidFill>
                  <a:srgbClr val="565655"/>
                </a:solidFill>
                <a:latin typeface="Calibri"/>
                <a:cs typeface="Calibri"/>
              </a:rPr>
              <a:t> части дня в </a:t>
            </a:r>
            <a:r>
              <a:rPr sz="2550" dirty="0">
                <a:solidFill>
                  <a:srgbClr val="565655"/>
                </a:solidFill>
                <a:latin typeface="Calibri"/>
                <a:cs typeface="Calibri"/>
              </a:rPr>
              <a:t>течение</a:t>
            </a:r>
            <a:r>
              <a:rPr sz="255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50" spc="-10" dirty="0">
                <a:solidFill>
                  <a:srgbClr val="565655"/>
                </a:solidFill>
                <a:latin typeface="Calibri"/>
                <a:cs typeface="Calibri"/>
              </a:rPr>
              <a:t>двухнедельного</a:t>
            </a:r>
            <a:r>
              <a:rPr sz="255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50" spc="-5" dirty="0">
                <a:solidFill>
                  <a:srgbClr val="565655"/>
                </a:solidFill>
                <a:latin typeface="Calibri"/>
                <a:cs typeface="Calibri"/>
              </a:rPr>
              <a:t>периода:</a:t>
            </a:r>
            <a:endParaRPr sz="255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962025" y="6059049"/>
            <a:ext cx="10356215" cy="25400"/>
            <a:chOff x="3962025" y="6059049"/>
            <a:chExt cx="10356215" cy="25400"/>
          </a:xfrm>
        </p:grpSpPr>
        <p:sp>
          <p:nvSpPr>
            <p:cNvPr id="40" name="object 40"/>
            <p:cNvSpPr/>
            <p:nvPr/>
          </p:nvSpPr>
          <p:spPr>
            <a:xfrm>
              <a:off x="3962025" y="6071749"/>
              <a:ext cx="10356215" cy="0"/>
            </a:xfrm>
            <a:custGeom>
              <a:avLst/>
              <a:gdLst/>
              <a:ahLst/>
              <a:cxnLst/>
              <a:rect l="l" t="t" r="r" b="b"/>
              <a:pathLst>
                <a:path w="10356215">
                  <a:moveTo>
                    <a:pt x="10356081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62025" y="6071749"/>
              <a:ext cx="10356215" cy="0"/>
            </a:xfrm>
            <a:custGeom>
              <a:avLst/>
              <a:gdLst/>
              <a:ahLst/>
              <a:cxnLst/>
              <a:rect l="l" t="t" r="r" b="b"/>
              <a:pathLst>
                <a:path w="10356215">
                  <a:moveTo>
                    <a:pt x="0" y="0"/>
                  </a:moveTo>
                  <a:lnTo>
                    <a:pt x="10356081" y="0"/>
                  </a:lnTo>
                </a:path>
              </a:pathLst>
            </a:custGeom>
            <a:ln w="25400">
              <a:solidFill>
                <a:srgbClr val="7F7F7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674229" y="3958863"/>
            <a:ext cx="572770" cy="662305"/>
            <a:chOff x="7674229" y="3958863"/>
            <a:chExt cx="572770" cy="662305"/>
          </a:xfrm>
        </p:grpSpPr>
        <p:sp>
          <p:nvSpPr>
            <p:cNvPr id="43" name="object 43"/>
            <p:cNvSpPr/>
            <p:nvPr/>
          </p:nvSpPr>
          <p:spPr>
            <a:xfrm>
              <a:off x="7674229" y="3958869"/>
              <a:ext cx="572770" cy="662305"/>
            </a:xfrm>
            <a:custGeom>
              <a:avLst/>
              <a:gdLst/>
              <a:ahLst/>
              <a:cxnLst/>
              <a:rect l="l" t="t" r="r" b="b"/>
              <a:pathLst>
                <a:path w="572770" h="662304">
                  <a:moveTo>
                    <a:pt x="93980" y="88303"/>
                  </a:moveTo>
                  <a:lnTo>
                    <a:pt x="93853" y="81178"/>
                  </a:lnTo>
                  <a:lnTo>
                    <a:pt x="93662" y="74282"/>
                  </a:lnTo>
                  <a:lnTo>
                    <a:pt x="87884" y="68605"/>
                  </a:lnTo>
                  <a:lnTo>
                    <a:pt x="73850" y="68580"/>
                  </a:lnTo>
                  <a:lnTo>
                    <a:pt x="67881" y="74637"/>
                  </a:lnTo>
                  <a:lnTo>
                    <a:pt x="68262" y="88671"/>
                  </a:lnTo>
                  <a:lnTo>
                    <a:pt x="74041" y="94348"/>
                  </a:lnTo>
                  <a:lnTo>
                    <a:pt x="88074" y="94373"/>
                  </a:lnTo>
                  <a:lnTo>
                    <a:pt x="93980" y="88303"/>
                  </a:lnTo>
                  <a:close/>
                </a:path>
                <a:path w="572770" h="662304">
                  <a:moveTo>
                    <a:pt x="387375" y="246278"/>
                  </a:moveTo>
                  <a:lnTo>
                    <a:pt x="387261" y="245160"/>
                  </a:lnTo>
                  <a:lnTo>
                    <a:pt x="380250" y="201168"/>
                  </a:lnTo>
                  <a:lnTo>
                    <a:pt x="361569" y="164871"/>
                  </a:lnTo>
                  <a:lnTo>
                    <a:pt x="361569" y="246278"/>
                  </a:lnTo>
                  <a:lnTo>
                    <a:pt x="352247" y="291439"/>
                  </a:lnTo>
                  <a:lnTo>
                    <a:pt x="327113" y="328307"/>
                  </a:lnTo>
                  <a:lnTo>
                    <a:pt x="289979" y="353123"/>
                  </a:lnTo>
                  <a:lnTo>
                    <a:pt x="244665" y="362115"/>
                  </a:lnTo>
                  <a:lnTo>
                    <a:pt x="199491" y="352793"/>
                  </a:lnTo>
                  <a:lnTo>
                    <a:pt x="162623" y="327647"/>
                  </a:lnTo>
                  <a:lnTo>
                    <a:pt x="137795" y="290512"/>
                  </a:lnTo>
                  <a:lnTo>
                    <a:pt x="128778" y="245160"/>
                  </a:lnTo>
                  <a:lnTo>
                    <a:pt x="138125" y="200037"/>
                  </a:lnTo>
                  <a:lnTo>
                    <a:pt x="163271" y="163182"/>
                  </a:lnTo>
                  <a:lnTo>
                    <a:pt x="200418" y="138353"/>
                  </a:lnTo>
                  <a:lnTo>
                    <a:pt x="245745" y="129324"/>
                  </a:lnTo>
                  <a:lnTo>
                    <a:pt x="290906" y="138658"/>
                  </a:lnTo>
                  <a:lnTo>
                    <a:pt x="327774" y="163791"/>
                  </a:lnTo>
                  <a:lnTo>
                    <a:pt x="352577" y="200926"/>
                  </a:lnTo>
                  <a:lnTo>
                    <a:pt x="361569" y="246278"/>
                  </a:lnTo>
                  <a:lnTo>
                    <a:pt x="361569" y="164871"/>
                  </a:lnTo>
                  <a:lnTo>
                    <a:pt x="329387" y="131152"/>
                  </a:lnTo>
                  <a:lnTo>
                    <a:pt x="290410" y="110845"/>
                  </a:lnTo>
                  <a:lnTo>
                    <a:pt x="245554" y="103479"/>
                  </a:lnTo>
                  <a:lnTo>
                    <a:pt x="200621" y="110642"/>
                  </a:lnTo>
                  <a:lnTo>
                    <a:pt x="161518" y="130771"/>
                  </a:lnTo>
                  <a:lnTo>
                    <a:pt x="130632" y="161505"/>
                  </a:lnTo>
                  <a:lnTo>
                    <a:pt x="110299" y="200482"/>
                  </a:lnTo>
                  <a:lnTo>
                    <a:pt x="102958" y="245160"/>
                  </a:lnTo>
                  <a:lnTo>
                    <a:pt x="103073" y="246278"/>
                  </a:lnTo>
                  <a:lnTo>
                    <a:pt x="110083" y="290271"/>
                  </a:lnTo>
                  <a:lnTo>
                    <a:pt x="130213" y="329374"/>
                  </a:lnTo>
                  <a:lnTo>
                    <a:pt x="160947" y="360273"/>
                  </a:lnTo>
                  <a:lnTo>
                    <a:pt x="199923" y="380606"/>
                  </a:lnTo>
                  <a:lnTo>
                    <a:pt x="244792" y="387985"/>
                  </a:lnTo>
                  <a:lnTo>
                    <a:pt x="289725" y="380834"/>
                  </a:lnTo>
                  <a:lnTo>
                    <a:pt x="326072" y="362115"/>
                  </a:lnTo>
                  <a:lnTo>
                    <a:pt x="328828" y="360692"/>
                  </a:lnTo>
                  <a:lnTo>
                    <a:pt x="359740" y="329958"/>
                  </a:lnTo>
                  <a:lnTo>
                    <a:pt x="380060" y="290969"/>
                  </a:lnTo>
                  <a:lnTo>
                    <a:pt x="387375" y="246278"/>
                  </a:lnTo>
                  <a:close/>
                </a:path>
                <a:path w="572770" h="662304">
                  <a:moveTo>
                    <a:pt x="572643" y="358724"/>
                  </a:moveTo>
                  <a:lnTo>
                    <a:pt x="563054" y="341236"/>
                  </a:lnTo>
                  <a:lnTo>
                    <a:pt x="548855" y="325970"/>
                  </a:lnTo>
                  <a:lnTo>
                    <a:pt x="534479" y="310857"/>
                  </a:lnTo>
                  <a:lnTo>
                    <a:pt x="505523" y="280835"/>
                  </a:lnTo>
                  <a:lnTo>
                    <a:pt x="499173" y="272884"/>
                  </a:lnTo>
                  <a:lnTo>
                    <a:pt x="494677" y="264223"/>
                  </a:lnTo>
                  <a:lnTo>
                    <a:pt x="491909" y="254825"/>
                  </a:lnTo>
                  <a:lnTo>
                    <a:pt x="490791" y="244690"/>
                  </a:lnTo>
                  <a:lnTo>
                    <a:pt x="490448" y="235496"/>
                  </a:lnTo>
                  <a:lnTo>
                    <a:pt x="489940" y="226288"/>
                  </a:lnTo>
                  <a:lnTo>
                    <a:pt x="475488" y="160121"/>
                  </a:lnTo>
                  <a:lnTo>
                    <a:pt x="454202" y="116611"/>
                  </a:lnTo>
                  <a:lnTo>
                    <a:pt x="425094" y="78486"/>
                  </a:lnTo>
                  <a:lnTo>
                    <a:pt x="389077" y="46748"/>
                  </a:lnTo>
                  <a:lnTo>
                    <a:pt x="347103" y="22377"/>
                  </a:lnTo>
                  <a:lnTo>
                    <a:pt x="300101" y="6400"/>
                  </a:lnTo>
                  <a:lnTo>
                    <a:pt x="262001" y="0"/>
                  </a:lnTo>
                  <a:lnTo>
                    <a:pt x="227076" y="0"/>
                  </a:lnTo>
                  <a:lnTo>
                    <a:pt x="225869" y="342"/>
                  </a:lnTo>
                  <a:lnTo>
                    <a:pt x="224726" y="812"/>
                  </a:lnTo>
                  <a:lnTo>
                    <a:pt x="198894" y="5156"/>
                  </a:lnTo>
                  <a:lnTo>
                    <a:pt x="160947" y="15824"/>
                  </a:lnTo>
                  <a:lnTo>
                    <a:pt x="113284" y="37604"/>
                  </a:lnTo>
                  <a:lnTo>
                    <a:pt x="111760" y="45605"/>
                  </a:lnTo>
                  <a:lnTo>
                    <a:pt x="119189" y="57988"/>
                  </a:lnTo>
                  <a:lnTo>
                    <a:pt x="126111" y="59867"/>
                  </a:lnTo>
                  <a:lnTo>
                    <a:pt x="134366" y="55905"/>
                  </a:lnTo>
                  <a:lnTo>
                    <a:pt x="136969" y="54368"/>
                  </a:lnTo>
                  <a:lnTo>
                    <a:pt x="170078" y="39116"/>
                  </a:lnTo>
                  <a:lnTo>
                    <a:pt x="204279" y="29616"/>
                  </a:lnTo>
                  <a:lnTo>
                    <a:pt x="239560" y="25946"/>
                  </a:lnTo>
                  <a:lnTo>
                    <a:pt x="275971" y="28168"/>
                  </a:lnTo>
                  <a:lnTo>
                    <a:pt x="320040" y="39116"/>
                  </a:lnTo>
                  <a:lnTo>
                    <a:pt x="359956" y="58305"/>
                  </a:lnTo>
                  <a:lnTo>
                    <a:pt x="394779" y="84721"/>
                  </a:lnTo>
                  <a:lnTo>
                    <a:pt x="423595" y="117335"/>
                  </a:lnTo>
                  <a:lnTo>
                    <a:pt x="445503" y="155117"/>
                  </a:lnTo>
                  <a:lnTo>
                    <a:pt x="459562" y="197027"/>
                  </a:lnTo>
                  <a:lnTo>
                    <a:pt x="464883" y="242036"/>
                  </a:lnTo>
                  <a:lnTo>
                    <a:pt x="466509" y="258775"/>
                  </a:lnTo>
                  <a:lnTo>
                    <a:pt x="471004" y="274167"/>
                  </a:lnTo>
                  <a:lnTo>
                    <a:pt x="478497" y="288315"/>
                  </a:lnTo>
                  <a:lnTo>
                    <a:pt x="489140" y="301269"/>
                  </a:lnTo>
                  <a:lnTo>
                    <a:pt x="502043" y="314655"/>
                  </a:lnTo>
                  <a:lnTo>
                    <a:pt x="527659" y="341617"/>
                  </a:lnTo>
                  <a:lnTo>
                    <a:pt x="540829" y="354749"/>
                  </a:lnTo>
                  <a:lnTo>
                    <a:pt x="546493" y="362902"/>
                  </a:lnTo>
                  <a:lnTo>
                    <a:pt x="547192" y="370789"/>
                  </a:lnTo>
                  <a:lnTo>
                    <a:pt x="543052" y="377380"/>
                  </a:lnTo>
                  <a:lnTo>
                    <a:pt x="534225" y="381609"/>
                  </a:lnTo>
                  <a:lnTo>
                    <a:pt x="526122" y="383832"/>
                  </a:lnTo>
                  <a:lnTo>
                    <a:pt x="518121" y="386384"/>
                  </a:lnTo>
                  <a:lnTo>
                    <a:pt x="502221" y="391782"/>
                  </a:lnTo>
                  <a:lnTo>
                    <a:pt x="495655" y="395020"/>
                  </a:lnTo>
                  <a:lnTo>
                    <a:pt x="491972" y="399465"/>
                  </a:lnTo>
                  <a:lnTo>
                    <a:pt x="491121" y="405206"/>
                  </a:lnTo>
                  <a:lnTo>
                    <a:pt x="493077" y="412292"/>
                  </a:lnTo>
                  <a:lnTo>
                    <a:pt x="503008" y="434911"/>
                  </a:lnTo>
                  <a:lnTo>
                    <a:pt x="509270" y="449897"/>
                  </a:lnTo>
                  <a:lnTo>
                    <a:pt x="506793" y="456107"/>
                  </a:lnTo>
                  <a:lnTo>
                    <a:pt x="496633" y="461416"/>
                  </a:lnTo>
                  <a:lnTo>
                    <a:pt x="493395" y="462673"/>
                  </a:lnTo>
                  <a:lnTo>
                    <a:pt x="490283" y="464185"/>
                  </a:lnTo>
                  <a:lnTo>
                    <a:pt x="484251" y="468617"/>
                  </a:lnTo>
                  <a:lnTo>
                    <a:pt x="481457" y="474179"/>
                  </a:lnTo>
                  <a:lnTo>
                    <a:pt x="481990" y="480390"/>
                  </a:lnTo>
                  <a:lnTo>
                    <a:pt x="485965" y="486740"/>
                  </a:lnTo>
                  <a:lnTo>
                    <a:pt x="491451" y="493788"/>
                  </a:lnTo>
                  <a:lnTo>
                    <a:pt x="493229" y="499668"/>
                  </a:lnTo>
                  <a:lnTo>
                    <a:pt x="491248" y="505447"/>
                  </a:lnTo>
                  <a:lnTo>
                    <a:pt x="485457" y="512140"/>
                  </a:lnTo>
                  <a:lnTo>
                    <a:pt x="480758" y="516724"/>
                  </a:lnTo>
                  <a:lnTo>
                    <a:pt x="478091" y="521563"/>
                  </a:lnTo>
                  <a:lnTo>
                    <a:pt x="459447" y="558126"/>
                  </a:lnTo>
                  <a:lnTo>
                    <a:pt x="439166" y="563778"/>
                  </a:lnTo>
                  <a:lnTo>
                    <a:pt x="421601" y="563765"/>
                  </a:lnTo>
                  <a:lnTo>
                    <a:pt x="408470" y="563562"/>
                  </a:lnTo>
                  <a:lnTo>
                    <a:pt x="395376" y="563613"/>
                  </a:lnTo>
                  <a:lnTo>
                    <a:pt x="344246" y="578993"/>
                  </a:lnTo>
                  <a:lnTo>
                    <a:pt x="319024" y="611352"/>
                  </a:lnTo>
                  <a:lnTo>
                    <a:pt x="310070" y="635812"/>
                  </a:lnTo>
                  <a:lnTo>
                    <a:pt x="130619" y="635812"/>
                  </a:lnTo>
                  <a:lnTo>
                    <a:pt x="130937" y="632117"/>
                  </a:lnTo>
                  <a:lnTo>
                    <a:pt x="132257" y="598957"/>
                  </a:lnTo>
                  <a:lnTo>
                    <a:pt x="130035" y="566254"/>
                  </a:lnTo>
                  <a:lnTo>
                    <a:pt x="113284" y="502780"/>
                  </a:lnTo>
                  <a:lnTo>
                    <a:pt x="93065" y="458457"/>
                  </a:lnTo>
                  <a:lnTo>
                    <a:pt x="71247" y="414909"/>
                  </a:lnTo>
                  <a:lnTo>
                    <a:pt x="56095" y="383222"/>
                  </a:lnTo>
                  <a:lnTo>
                    <a:pt x="43243" y="350837"/>
                  </a:lnTo>
                  <a:lnTo>
                    <a:pt x="33401" y="317436"/>
                  </a:lnTo>
                  <a:lnTo>
                    <a:pt x="27305" y="282740"/>
                  </a:lnTo>
                  <a:lnTo>
                    <a:pt x="25438" y="244246"/>
                  </a:lnTo>
                  <a:lnTo>
                    <a:pt x="28981" y="206832"/>
                  </a:lnTo>
                  <a:lnTo>
                    <a:pt x="38569" y="170586"/>
                  </a:lnTo>
                  <a:lnTo>
                    <a:pt x="54864" y="135572"/>
                  </a:lnTo>
                  <a:lnTo>
                    <a:pt x="59626" y="127292"/>
                  </a:lnTo>
                  <a:lnTo>
                    <a:pt x="58102" y="119875"/>
                  </a:lnTo>
                  <a:lnTo>
                    <a:pt x="44323" y="112039"/>
                  </a:lnTo>
                  <a:lnTo>
                    <a:pt x="37211" y="114592"/>
                  </a:lnTo>
                  <a:lnTo>
                    <a:pt x="32385" y="122834"/>
                  </a:lnTo>
                  <a:lnTo>
                    <a:pt x="13017" y="164960"/>
                  </a:lnTo>
                  <a:lnTo>
                    <a:pt x="444" y="225348"/>
                  </a:lnTo>
                  <a:lnTo>
                    <a:pt x="0" y="270484"/>
                  </a:lnTo>
                  <a:lnTo>
                    <a:pt x="6311" y="315239"/>
                  </a:lnTo>
                  <a:lnTo>
                    <a:pt x="18542" y="359638"/>
                  </a:lnTo>
                  <a:lnTo>
                    <a:pt x="40754" y="412267"/>
                  </a:lnTo>
                  <a:lnTo>
                    <a:pt x="67310" y="462826"/>
                  </a:lnTo>
                  <a:lnTo>
                    <a:pt x="87414" y="506590"/>
                  </a:lnTo>
                  <a:lnTo>
                    <a:pt x="100723" y="551611"/>
                  </a:lnTo>
                  <a:lnTo>
                    <a:pt x="106286" y="598131"/>
                  </a:lnTo>
                  <a:lnTo>
                    <a:pt x="103187" y="646379"/>
                  </a:lnTo>
                  <a:lnTo>
                    <a:pt x="101663" y="655878"/>
                  </a:lnTo>
                  <a:lnTo>
                    <a:pt x="107569" y="662127"/>
                  </a:lnTo>
                  <a:lnTo>
                    <a:pt x="330517" y="662152"/>
                  </a:lnTo>
                  <a:lnTo>
                    <a:pt x="334962" y="657364"/>
                  </a:lnTo>
                  <a:lnTo>
                    <a:pt x="336486" y="641794"/>
                  </a:lnTo>
                  <a:lnTo>
                    <a:pt x="337502" y="635495"/>
                  </a:lnTo>
                  <a:lnTo>
                    <a:pt x="360273" y="599719"/>
                  </a:lnTo>
                  <a:lnTo>
                    <a:pt x="439928" y="589699"/>
                  </a:lnTo>
                  <a:lnTo>
                    <a:pt x="462241" y="585457"/>
                  </a:lnTo>
                  <a:lnTo>
                    <a:pt x="481114" y="574255"/>
                  </a:lnTo>
                  <a:lnTo>
                    <a:pt x="495134" y="557352"/>
                  </a:lnTo>
                  <a:lnTo>
                    <a:pt x="502920" y="536028"/>
                  </a:lnTo>
                  <a:lnTo>
                    <a:pt x="503491" y="532879"/>
                  </a:lnTo>
                  <a:lnTo>
                    <a:pt x="505206" y="529526"/>
                  </a:lnTo>
                  <a:lnTo>
                    <a:pt x="507365" y="527164"/>
                  </a:lnTo>
                  <a:lnTo>
                    <a:pt x="514261" y="517664"/>
                  </a:lnTo>
                  <a:lnTo>
                    <a:pt x="518147" y="507530"/>
                  </a:lnTo>
                  <a:lnTo>
                    <a:pt x="518871" y="496773"/>
                  </a:lnTo>
                  <a:lnTo>
                    <a:pt x="516318" y="485343"/>
                  </a:lnTo>
                  <a:lnTo>
                    <a:pt x="515112" y="482003"/>
                  </a:lnTo>
                  <a:lnTo>
                    <a:pt x="515874" y="480555"/>
                  </a:lnTo>
                  <a:lnTo>
                    <a:pt x="518414" y="478472"/>
                  </a:lnTo>
                  <a:lnTo>
                    <a:pt x="527469" y="468477"/>
                  </a:lnTo>
                  <a:lnTo>
                    <a:pt x="532409" y="457034"/>
                  </a:lnTo>
                  <a:lnTo>
                    <a:pt x="533158" y="444550"/>
                  </a:lnTo>
                  <a:lnTo>
                    <a:pt x="529653" y="431419"/>
                  </a:lnTo>
                  <a:lnTo>
                    <a:pt x="521589" y="412965"/>
                  </a:lnTo>
                  <a:lnTo>
                    <a:pt x="524954" y="411683"/>
                  </a:lnTo>
                  <a:lnTo>
                    <a:pt x="533273" y="408927"/>
                  </a:lnTo>
                  <a:lnTo>
                    <a:pt x="540321" y="406920"/>
                  </a:lnTo>
                  <a:lnTo>
                    <a:pt x="547179" y="404380"/>
                  </a:lnTo>
                  <a:lnTo>
                    <a:pt x="563867" y="393344"/>
                  </a:lnTo>
                  <a:lnTo>
                    <a:pt x="572643" y="377113"/>
                  </a:lnTo>
                  <a:lnTo>
                    <a:pt x="572643" y="3587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4632" y="4191679"/>
              <a:ext cx="129603" cy="7771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854696" y="4139641"/>
              <a:ext cx="129539" cy="26670"/>
            </a:xfrm>
            <a:custGeom>
              <a:avLst/>
              <a:gdLst/>
              <a:ahLst/>
              <a:cxnLst/>
              <a:rect l="l" t="t" r="r" b="b"/>
              <a:pathLst>
                <a:path w="129540" h="26670">
                  <a:moveTo>
                    <a:pt x="26035" y="6629"/>
                  </a:moveTo>
                  <a:lnTo>
                    <a:pt x="20447" y="673"/>
                  </a:lnTo>
                  <a:lnTo>
                    <a:pt x="6477" y="0"/>
                  </a:lnTo>
                  <a:lnTo>
                    <a:pt x="254" y="5803"/>
                  </a:lnTo>
                  <a:lnTo>
                    <a:pt x="0" y="19824"/>
                  </a:lnTo>
                  <a:lnTo>
                    <a:pt x="5524" y="25768"/>
                  </a:lnTo>
                  <a:lnTo>
                    <a:pt x="19558" y="26441"/>
                  </a:lnTo>
                  <a:lnTo>
                    <a:pt x="25717" y="20612"/>
                  </a:lnTo>
                  <a:lnTo>
                    <a:pt x="25908" y="13500"/>
                  </a:lnTo>
                  <a:lnTo>
                    <a:pt x="26035" y="6629"/>
                  </a:lnTo>
                  <a:close/>
                </a:path>
                <a:path w="129540" h="26670">
                  <a:moveTo>
                    <a:pt x="129413" y="20167"/>
                  </a:moveTo>
                  <a:lnTo>
                    <a:pt x="129349" y="13042"/>
                  </a:lnTo>
                  <a:lnTo>
                    <a:pt x="129222" y="6146"/>
                  </a:lnTo>
                  <a:lnTo>
                    <a:pt x="123507" y="419"/>
                  </a:lnTo>
                  <a:lnTo>
                    <a:pt x="109474" y="254"/>
                  </a:lnTo>
                  <a:lnTo>
                    <a:pt x="103441" y="6273"/>
                  </a:lnTo>
                  <a:lnTo>
                    <a:pt x="103695" y="20269"/>
                  </a:lnTo>
                  <a:lnTo>
                    <a:pt x="109474" y="26022"/>
                  </a:lnTo>
                  <a:lnTo>
                    <a:pt x="123444" y="26200"/>
                  </a:lnTo>
                  <a:lnTo>
                    <a:pt x="129413" y="201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9203715" y="3940581"/>
            <a:ext cx="571500" cy="661035"/>
          </a:xfrm>
          <a:custGeom>
            <a:avLst/>
            <a:gdLst/>
            <a:ahLst/>
            <a:cxnLst/>
            <a:rect l="l" t="t" r="r" b="b"/>
            <a:pathLst>
              <a:path w="571500" h="661035">
                <a:moveTo>
                  <a:pt x="444817" y="264502"/>
                </a:moveTo>
                <a:lnTo>
                  <a:pt x="444779" y="263550"/>
                </a:lnTo>
                <a:lnTo>
                  <a:pt x="442442" y="252577"/>
                </a:lnTo>
                <a:lnTo>
                  <a:pt x="439889" y="249008"/>
                </a:lnTo>
                <a:lnTo>
                  <a:pt x="435267" y="242519"/>
                </a:lnTo>
                <a:lnTo>
                  <a:pt x="427812" y="237820"/>
                </a:lnTo>
                <a:lnTo>
                  <a:pt x="427812" y="264502"/>
                </a:lnTo>
                <a:lnTo>
                  <a:pt x="426440" y="270256"/>
                </a:lnTo>
                <a:lnTo>
                  <a:pt x="422567" y="275551"/>
                </a:lnTo>
                <a:lnTo>
                  <a:pt x="395897" y="300913"/>
                </a:lnTo>
                <a:lnTo>
                  <a:pt x="378383" y="317919"/>
                </a:lnTo>
                <a:lnTo>
                  <a:pt x="332143" y="362673"/>
                </a:lnTo>
                <a:lnTo>
                  <a:pt x="324624" y="368757"/>
                </a:lnTo>
                <a:lnTo>
                  <a:pt x="316382" y="372783"/>
                </a:lnTo>
                <a:lnTo>
                  <a:pt x="307263" y="374446"/>
                </a:lnTo>
                <a:lnTo>
                  <a:pt x="297154" y="373430"/>
                </a:lnTo>
                <a:lnTo>
                  <a:pt x="290677" y="371944"/>
                </a:lnTo>
                <a:lnTo>
                  <a:pt x="284772" y="369620"/>
                </a:lnTo>
                <a:lnTo>
                  <a:pt x="274802" y="360667"/>
                </a:lnTo>
                <a:lnTo>
                  <a:pt x="265150" y="350735"/>
                </a:lnTo>
                <a:lnTo>
                  <a:pt x="221399" y="306463"/>
                </a:lnTo>
                <a:lnTo>
                  <a:pt x="195986" y="280936"/>
                </a:lnTo>
                <a:lnTo>
                  <a:pt x="185458" y="270243"/>
                </a:lnTo>
                <a:lnTo>
                  <a:pt x="183680" y="266433"/>
                </a:lnTo>
                <a:lnTo>
                  <a:pt x="184569" y="261518"/>
                </a:lnTo>
                <a:lnTo>
                  <a:pt x="185775" y="255612"/>
                </a:lnTo>
                <a:lnTo>
                  <a:pt x="189395" y="251053"/>
                </a:lnTo>
                <a:lnTo>
                  <a:pt x="202603" y="247459"/>
                </a:lnTo>
                <a:lnTo>
                  <a:pt x="208254" y="249072"/>
                </a:lnTo>
                <a:lnTo>
                  <a:pt x="224853" y="263652"/>
                </a:lnTo>
                <a:lnTo>
                  <a:pt x="256895" y="291579"/>
                </a:lnTo>
                <a:lnTo>
                  <a:pt x="274358" y="306590"/>
                </a:lnTo>
                <a:lnTo>
                  <a:pt x="279057" y="310680"/>
                </a:lnTo>
                <a:lnTo>
                  <a:pt x="283883" y="314718"/>
                </a:lnTo>
                <a:lnTo>
                  <a:pt x="289090" y="319189"/>
                </a:lnTo>
                <a:lnTo>
                  <a:pt x="289204" y="318223"/>
                </a:lnTo>
                <a:lnTo>
                  <a:pt x="289318" y="312051"/>
                </a:lnTo>
                <a:lnTo>
                  <a:pt x="289572" y="282994"/>
                </a:lnTo>
                <a:lnTo>
                  <a:pt x="289699" y="268592"/>
                </a:lnTo>
                <a:lnTo>
                  <a:pt x="289826" y="249008"/>
                </a:lnTo>
                <a:lnTo>
                  <a:pt x="289725" y="135191"/>
                </a:lnTo>
                <a:lnTo>
                  <a:pt x="290741" y="134200"/>
                </a:lnTo>
                <a:lnTo>
                  <a:pt x="293027" y="133654"/>
                </a:lnTo>
                <a:lnTo>
                  <a:pt x="299504" y="132473"/>
                </a:lnTo>
                <a:lnTo>
                  <a:pt x="305981" y="132054"/>
                </a:lnTo>
                <a:lnTo>
                  <a:pt x="312483" y="132384"/>
                </a:lnTo>
                <a:lnTo>
                  <a:pt x="318998" y="133477"/>
                </a:lnTo>
                <a:lnTo>
                  <a:pt x="322237" y="134200"/>
                </a:lnTo>
                <a:lnTo>
                  <a:pt x="323062" y="135585"/>
                </a:lnTo>
                <a:lnTo>
                  <a:pt x="322999" y="138531"/>
                </a:lnTo>
                <a:lnTo>
                  <a:pt x="322770" y="158496"/>
                </a:lnTo>
                <a:lnTo>
                  <a:pt x="322580" y="178447"/>
                </a:lnTo>
                <a:lnTo>
                  <a:pt x="322414" y="204000"/>
                </a:lnTo>
                <a:lnTo>
                  <a:pt x="322300" y="280530"/>
                </a:lnTo>
                <a:lnTo>
                  <a:pt x="322427" y="317576"/>
                </a:lnTo>
                <a:lnTo>
                  <a:pt x="322554" y="318897"/>
                </a:lnTo>
                <a:lnTo>
                  <a:pt x="323316" y="318414"/>
                </a:lnTo>
                <a:lnTo>
                  <a:pt x="323761" y="318223"/>
                </a:lnTo>
                <a:lnTo>
                  <a:pt x="324104" y="317893"/>
                </a:lnTo>
                <a:lnTo>
                  <a:pt x="365620" y="282625"/>
                </a:lnTo>
                <a:lnTo>
                  <a:pt x="380161" y="270243"/>
                </a:lnTo>
                <a:lnTo>
                  <a:pt x="388073" y="263550"/>
                </a:lnTo>
                <a:lnTo>
                  <a:pt x="399516" y="253657"/>
                </a:lnTo>
                <a:lnTo>
                  <a:pt x="405269" y="250177"/>
                </a:lnTo>
                <a:lnTo>
                  <a:pt x="427812" y="264502"/>
                </a:lnTo>
                <a:lnTo>
                  <a:pt x="427812" y="237820"/>
                </a:lnTo>
                <a:lnTo>
                  <a:pt x="424370" y="235635"/>
                </a:lnTo>
                <a:lnTo>
                  <a:pt x="412038" y="233172"/>
                </a:lnTo>
                <a:lnTo>
                  <a:pt x="399580" y="235153"/>
                </a:lnTo>
                <a:lnTo>
                  <a:pt x="388340" y="241604"/>
                </a:lnTo>
                <a:lnTo>
                  <a:pt x="382244" y="246811"/>
                </a:lnTo>
                <a:lnTo>
                  <a:pt x="376212" y="252095"/>
                </a:lnTo>
                <a:lnTo>
                  <a:pt x="362419" y="263652"/>
                </a:lnTo>
                <a:lnTo>
                  <a:pt x="339636" y="282625"/>
                </a:lnTo>
                <a:lnTo>
                  <a:pt x="339521" y="281228"/>
                </a:lnTo>
                <a:lnTo>
                  <a:pt x="339623" y="227063"/>
                </a:lnTo>
                <a:lnTo>
                  <a:pt x="339902" y="170548"/>
                </a:lnTo>
                <a:lnTo>
                  <a:pt x="340182" y="138531"/>
                </a:lnTo>
                <a:lnTo>
                  <a:pt x="340258" y="132054"/>
                </a:lnTo>
                <a:lnTo>
                  <a:pt x="340334" y="126707"/>
                </a:lnTo>
                <a:lnTo>
                  <a:pt x="334873" y="121615"/>
                </a:lnTo>
                <a:lnTo>
                  <a:pt x="327190" y="119341"/>
                </a:lnTo>
                <a:lnTo>
                  <a:pt x="315569" y="116713"/>
                </a:lnTo>
                <a:lnTo>
                  <a:pt x="304012" y="115976"/>
                </a:lnTo>
                <a:lnTo>
                  <a:pt x="292531" y="117411"/>
                </a:lnTo>
                <a:lnTo>
                  <a:pt x="281216" y="121323"/>
                </a:lnTo>
                <a:lnTo>
                  <a:pt x="275501" y="124002"/>
                </a:lnTo>
                <a:lnTo>
                  <a:pt x="272643" y="128587"/>
                </a:lnTo>
                <a:lnTo>
                  <a:pt x="272656" y="246011"/>
                </a:lnTo>
                <a:lnTo>
                  <a:pt x="272542" y="268211"/>
                </a:lnTo>
                <a:lnTo>
                  <a:pt x="272262" y="275310"/>
                </a:lnTo>
                <a:lnTo>
                  <a:pt x="272072" y="281787"/>
                </a:lnTo>
                <a:lnTo>
                  <a:pt x="271818" y="282994"/>
                </a:lnTo>
                <a:lnTo>
                  <a:pt x="267500" y="279031"/>
                </a:lnTo>
                <a:lnTo>
                  <a:pt x="263626" y="275310"/>
                </a:lnTo>
                <a:lnTo>
                  <a:pt x="259562" y="271767"/>
                </a:lnTo>
                <a:lnTo>
                  <a:pt x="253720" y="266573"/>
                </a:lnTo>
                <a:lnTo>
                  <a:pt x="247688" y="261518"/>
                </a:lnTo>
                <a:lnTo>
                  <a:pt x="235686" y="251193"/>
                </a:lnTo>
                <a:lnTo>
                  <a:pt x="231228" y="247459"/>
                </a:lnTo>
                <a:lnTo>
                  <a:pt x="229527" y="246011"/>
                </a:lnTo>
                <a:lnTo>
                  <a:pt x="223558" y="240728"/>
                </a:lnTo>
                <a:lnTo>
                  <a:pt x="210108" y="233743"/>
                </a:lnTo>
                <a:lnTo>
                  <a:pt x="195135" y="233184"/>
                </a:lnTo>
                <a:lnTo>
                  <a:pt x="181267" y="238556"/>
                </a:lnTo>
                <a:lnTo>
                  <a:pt x="171107" y="249389"/>
                </a:lnTo>
                <a:lnTo>
                  <a:pt x="167881" y="258635"/>
                </a:lnTo>
                <a:lnTo>
                  <a:pt x="167894" y="268211"/>
                </a:lnTo>
                <a:lnTo>
                  <a:pt x="170954" y="277329"/>
                </a:lnTo>
                <a:lnTo>
                  <a:pt x="176885" y="285203"/>
                </a:lnTo>
                <a:lnTo>
                  <a:pt x="184924" y="293090"/>
                </a:lnTo>
                <a:lnTo>
                  <a:pt x="192887" y="301040"/>
                </a:lnTo>
                <a:lnTo>
                  <a:pt x="265023" y="373837"/>
                </a:lnTo>
                <a:lnTo>
                  <a:pt x="299694" y="389737"/>
                </a:lnTo>
                <a:lnTo>
                  <a:pt x="313474" y="389331"/>
                </a:lnTo>
                <a:lnTo>
                  <a:pt x="322630" y="387350"/>
                </a:lnTo>
                <a:lnTo>
                  <a:pt x="330809" y="383857"/>
                </a:lnTo>
                <a:lnTo>
                  <a:pt x="338188" y="379069"/>
                </a:lnTo>
                <a:lnTo>
                  <a:pt x="343509" y="374446"/>
                </a:lnTo>
                <a:lnTo>
                  <a:pt x="344970" y="373189"/>
                </a:lnTo>
                <a:lnTo>
                  <a:pt x="413804" y="306463"/>
                </a:lnTo>
                <a:lnTo>
                  <a:pt x="419214" y="301320"/>
                </a:lnTo>
                <a:lnTo>
                  <a:pt x="430161" y="291122"/>
                </a:lnTo>
                <a:lnTo>
                  <a:pt x="435584" y="285953"/>
                </a:lnTo>
                <a:lnTo>
                  <a:pt x="442620" y="275666"/>
                </a:lnTo>
                <a:lnTo>
                  <a:pt x="444817" y="264502"/>
                </a:lnTo>
                <a:close/>
              </a:path>
              <a:path w="571500" h="661035">
                <a:moveTo>
                  <a:pt x="503529" y="74460"/>
                </a:moveTo>
                <a:lnTo>
                  <a:pt x="497560" y="68414"/>
                </a:lnTo>
                <a:lnTo>
                  <a:pt x="483590" y="68440"/>
                </a:lnTo>
                <a:lnTo>
                  <a:pt x="477812" y="74117"/>
                </a:lnTo>
                <a:lnTo>
                  <a:pt x="477621" y="80962"/>
                </a:lnTo>
                <a:lnTo>
                  <a:pt x="477431" y="88087"/>
                </a:lnTo>
                <a:lnTo>
                  <a:pt x="483400" y="94132"/>
                </a:lnTo>
                <a:lnTo>
                  <a:pt x="497370" y="94132"/>
                </a:lnTo>
                <a:lnTo>
                  <a:pt x="503148" y="88455"/>
                </a:lnTo>
                <a:lnTo>
                  <a:pt x="503529" y="74460"/>
                </a:lnTo>
                <a:close/>
              </a:path>
              <a:path w="571500" h="661035">
                <a:moveTo>
                  <a:pt x="571220" y="269811"/>
                </a:moveTo>
                <a:lnTo>
                  <a:pt x="570763" y="224802"/>
                </a:lnTo>
                <a:lnTo>
                  <a:pt x="562711" y="179362"/>
                </a:lnTo>
                <a:lnTo>
                  <a:pt x="546252" y="136156"/>
                </a:lnTo>
                <a:lnTo>
                  <a:pt x="526961" y="111772"/>
                </a:lnTo>
                <a:lnTo>
                  <a:pt x="513245" y="119608"/>
                </a:lnTo>
                <a:lnTo>
                  <a:pt x="511721" y="126974"/>
                </a:lnTo>
                <a:lnTo>
                  <a:pt x="516483" y="135216"/>
                </a:lnTo>
                <a:lnTo>
                  <a:pt x="532726" y="170154"/>
                </a:lnTo>
                <a:lnTo>
                  <a:pt x="542302" y="206324"/>
                </a:lnTo>
                <a:lnTo>
                  <a:pt x="545833" y="243649"/>
                </a:lnTo>
                <a:lnTo>
                  <a:pt x="543979" y="282028"/>
                </a:lnTo>
                <a:lnTo>
                  <a:pt x="528116" y="349986"/>
                </a:lnTo>
                <a:lnTo>
                  <a:pt x="500164" y="413867"/>
                </a:lnTo>
                <a:lnTo>
                  <a:pt x="489153" y="435533"/>
                </a:lnTo>
                <a:lnTo>
                  <a:pt x="478370" y="457301"/>
                </a:lnTo>
                <a:lnTo>
                  <a:pt x="458254" y="501497"/>
                </a:lnTo>
                <a:lnTo>
                  <a:pt x="441515" y="564832"/>
                </a:lnTo>
                <a:lnTo>
                  <a:pt x="439293" y="597458"/>
                </a:lnTo>
                <a:lnTo>
                  <a:pt x="440601" y="630542"/>
                </a:lnTo>
                <a:lnTo>
                  <a:pt x="440918" y="634238"/>
                </a:lnTo>
                <a:lnTo>
                  <a:pt x="261975" y="634238"/>
                </a:lnTo>
                <a:lnTo>
                  <a:pt x="241896" y="591820"/>
                </a:lnTo>
                <a:lnTo>
                  <a:pt x="210604" y="567677"/>
                </a:lnTo>
                <a:lnTo>
                  <a:pt x="163779" y="562152"/>
                </a:lnTo>
                <a:lnTo>
                  <a:pt x="150698" y="562356"/>
                </a:lnTo>
                <a:lnTo>
                  <a:pt x="133134" y="562368"/>
                </a:lnTo>
                <a:lnTo>
                  <a:pt x="97459" y="538949"/>
                </a:lnTo>
                <a:lnTo>
                  <a:pt x="94335" y="520280"/>
                </a:lnTo>
                <a:lnTo>
                  <a:pt x="91668" y="515416"/>
                </a:lnTo>
                <a:lnTo>
                  <a:pt x="87033" y="510882"/>
                </a:lnTo>
                <a:lnTo>
                  <a:pt x="81203" y="504177"/>
                </a:lnTo>
                <a:lnTo>
                  <a:pt x="79222" y="498411"/>
                </a:lnTo>
                <a:lnTo>
                  <a:pt x="80987" y="492531"/>
                </a:lnTo>
                <a:lnTo>
                  <a:pt x="86461" y="485508"/>
                </a:lnTo>
                <a:lnTo>
                  <a:pt x="90436" y="479171"/>
                </a:lnTo>
                <a:lnTo>
                  <a:pt x="75857" y="460248"/>
                </a:lnTo>
                <a:lnTo>
                  <a:pt x="65697" y="454964"/>
                </a:lnTo>
                <a:lnTo>
                  <a:pt x="63220" y="448767"/>
                </a:lnTo>
                <a:lnTo>
                  <a:pt x="69481" y="433844"/>
                </a:lnTo>
                <a:lnTo>
                  <a:pt x="79413" y="411264"/>
                </a:lnTo>
                <a:lnTo>
                  <a:pt x="81356" y="404190"/>
                </a:lnTo>
                <a:lnTo>
                  <a:pt x="46431" y="382879"/>
                </a:lnTo>
                <a:lnTo>
                  <a:pt x="38392" y="380682"/>
                </a:lnTo>
                <a:lnTo>
                  <a:pt x="29552" y="376440"/>
                </a:lnTo>
                <a:lnTo>
                  <a:pt x="25438" y="369862"/>
                </a:lnTo>
                <a:lnTo>
                  <a:pt x="26149" y="361988"/>
                </a:lnTo>
                <a:lnTo>
                  <a:pt x="31788" y="353860"/>
                </a:lnTo>
                <a:lnTo>
                  <a:pt x="44894" y="340766"/>
                </a:lnTo>
                <a:lnTo>
                  <a:pt x="70421" y="313880"/>
                </a:lnTo>
                <a:lnTo>
                  <a:pt x="101384" y="273481"/>
                </a:lnTo>
                <a:lnTo>
                  <a:pt x="107480" y="241427"/>
                </a:lnTo>
                <a:lnTo>
                  <a:pt x="112776" y="196532"/>
                </a:lnTo>
                <a:lnTo>
                  <a:pt x="126809" y="154736"/>
                </a:lnTo>
                <a:lnTo>
                  <a:pt x="148678" y="117043"/>
                </a:lnTo>
                <a:lnTo>
                  <a:pt x="177431" y="84518"/>
                </a:lnTo>
                <a:lnTo>
                  <a:pt x="212178" y="58166"/>
                </a:lnTo>
                <a:lnTo>
                  <a:pt x="251993" y="39014"/>
                </a:lnTo>
                <a:lnTo>
                  <a:pt x="295948" y="28105"/>
                </a:lnTo>
                <a:lnTo>
                  <a:pt x="332257" y="25882"/>
                </a:lnTo>
                <a:lnTo>
                  <a:pt x="367474" y="29552"/>
                </a:lnTo>
                <a:lnTo>
                  <a:pt x="401599" y="39027"/>
                </a:lnTo>
                <a:lnTo>
                  <a:pt x="434632" y="54229"/>
                </a:lnTo>
                <a:lnTo>
                  <a:pt x="437172" y="55791"/>
                </a:lnTo>
                <a:lnTo>
                  <a:pt x="445427" y="59728"/>
                </a:lnTo>
                <a:lnTo>
                  <a:pt x="452348" y="57873"/>
                </a:lnTo>
                <a:lnTo>
                  <a:pt x="459714" y="45516"/>
                </a:lnTo>
                <a:lnTo>
                  <a:pt x="458190" y="37503"/>
                </a:lnTo>
                <a:lnTo>
                  <a:pt x="410654" y="15786"/>
                </a:lnTo>
                <a:lnTo>
                  <a:pt x="372821" y="5143"/>
                </a:lnTo>
                <a:lnTo>
                  <a:pt x="347129" y="825"/>
                </a:lnTo>
                <a:lnTo>
                  <a:pt x="344716" y="0"/>
                </a:lnTo>
                <a:lnTo>
                  <a:pt x="309854" y="0"/>
                </a:lnTo>
                <a:lnTo>
                  <a:pt x="290791" y="2882"/>
                </a:lnTo>
                <a:lnTo>
                  <a:pt x="224993" y="22326"/>
                </a:lnTo>
                <a:lnTo>
                  <a:pt x="183121" y="46634"/>
                </a:lnTo>
                <a:lnTo>
                  <a:pt x="147205" y="78295"/>
                </a:lnTo>
                <a:lnTo>
                  <a:pt x="118173" y="116332"/>
                </a:lnTo>
                <a:lnTo>
                  <a:pt x="96951" y="159727"/>
                </a:lnTo>
                <a:lnTo>
                  <a:pt x="84493" y="207492"/>
                </a:lnTo>
                <a:lnTo>
                  <a:pt x="81635" y="244081"/>
                </a:lnTo>
                <a:lnTo>
                  <a:pt x="80543" y="254203"/>
                </a:lnTo>
                <a:lnTo>
                  <a:pt x="77800" y="263575"/>
                </a:lnTo>
                <a:lnTo>
                  <a:pt x="73291" y="272224"/>
                </a:lnTo>
                <a:lnTo>
                  <a:pt x="66967" y="280149"/>
                </a:lnTo>
                <a:lnTo>
                  <a:pt x="38061" y="310095"/>
                </a:lnTo>
                <a:lnTo>
                  <a:pt x="23723" y="325158"/>
                </a:lnTo>
                <a:lnTo>
                  <a:pt x="9563" y="340398"/>
                </a:lnTo>
                <a:lnTo>
                  <a:pt x="0" y="357835"/>
                </a:lnTo>
                <a:lnTo>
                  <a:pt x="12" y="376161"/>
                </a:lnTo>
                <a:lnTo>
                  <a:pt x="8775" y="392353"/>
                </a:lnTo>
                <a:lnTo>
                  <a:pt x="25438" y="403402"/>
                </a:lnTo>
                <a:lnTo>
                  <a:pt x="32232" y="405904"/>
                </a:lnTo>
                <a:lnTo>
                  <a:pt x="39281" y="407911"/>
                </a:lnTo>
                <a:lnTo>
                  <a:pt x="47599" y="410641"/>
                </a:lnTo>
                <a:lnTo>
                  <a:pt x="50901" y="411937"/>
                </a:lnTo>
                <a:lnTo>
                  <a:pt x="42900" y="430339"/>
                </a:lnTo>
                <a:lnTo>
                  <a:pt x="39408" y="443433"/>
                </a:lnTo>
                <a:lnTo>
                  <a:pt x="40157" y="455891"/>
                </a:lnTo>
                <a:lnTo>
                  <a:pt x="45085" y="467309"/>
                </a:lnTo>
                <a:lnTo>
                  <a:pt x="54140" y="477266"/>
                </a:lnTo>
                <a:lnTo>
                  <a:pt x="56616" y="479348"/>
                </a:lnTo>
                <a:lnTo>
                  <a:pt x="57442" y="480771"/>
                </a:lnTo>
                <a:lnTo>
                  <a:pt x="56172" y="484136"/>
                </a:lnTo>
                <a:lnTo>
                  <a:pt x="53644" y="495528"/>
                </a:lnTo>
                <a:lnTo>
                  <a:pt x="54381" y="506260"/>
                </a:lnTo>
                <a:lnTo>
                  <a:pt x="58242" y="516356"/>
                </a:lnTo>
                <a:lnTo>
                  <a:pt x="65125" y="525830"/>
                </a:lnTo>
                <a:lnTo>
                  <a:pt x="67284" y="528218"/>
                </a:lnTo>
                <a:lnTo>
                  <a:pt x="68999" y="531545"/>
                </a:lnTo>
                <a:lnTo>
                  <a:pt x="91325" y="572808"/>
                </a:lnTo>
                <a:lnTo>
                  <a:pt x="132435" y="588225"/>
                </a:lnTo>
                <a:lnTo>
                  <a:pt x="176949" y="588276"/>
                </a:lnTo>
                <a:lnTo>
                  <a:pt x="196138" y="590765"/>
                </a:lnTo>
                <a:lnTo>
                  <a:pt x="232638" y="628078"/>
                </a:lnTo>
                <a:lnTo>
                  <a:pt x="237147" y="655739"/>
                </a:lnTo>
                <a:lnTo>
                  <a:pt x="241528" y="660501"/>
                </a:lnTo>
                <a:lnTo>
                  <a:pt x="463905" y="660476"/>
                </a:lnTo>
                <a:lnTo>
                  <a:pt x="469811" y="654253"/>
                </a:lnTo>
                <a:lnTo>
                  <a:pt x="468287" y="644779"/>
                </a:lnTo>
                <a:lnTo>
                  <a:pt x="465175" y="596658"/>
                </a:lnTo>
                <a:lnTo>
                  <a:pt x="470738" y="550252"/>
                </a:lnTo>
                <a:lnTo>
                  <a:pt x="484022" y="505345"/>
                </a:lnTo>
                <a:lnTo>
                  <a:pt x="504101" y="461695"/>
                </a:lnTo>
                <a:lnTo>
                  <a:pt x="517537" y="436575"/>
                </a:lnTo>
                <a:lnTo>
                  <a:pt x="530580" y="411238"/>
                </a:lnTo>
                <a:lnTo>
                  <a:pt x="542531" y="385394"/>
                </a:lnTo>
                <a:lnTo>
                  <a:pt x="552742" y="358749"/>
                </a:lnTo>
                <a:lnTo>
                  <a:pt x="564934" y="314452"/>
                </a:lnTo>
                <a:lnTo>
                  <a:pt x="571220" y="2698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148" y="434264"/>
            <a:ext cx="85058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ЗНАНИЕ</a:t>
            </a:r>
            <a:r>
              <a:rPr sz="4400" spc="-25" dirty="0"/>
              <a:t> </a:t>
            </a:r>
            <a:r>
              <a:rPr sz="4400" dirty="0"/>
              <a:t>О</a:t>
            </a:r>
            <a:r>
              <a:rPr sz="4400" spc="-25" dirty="0"/>
              <a:t> </a:t>
            </a:r>
            <a:r>
              <a:rPr sz="4400" spc="-40" dirty="0"/>
              <a:t>ВАРИАНТАХ</a:t>
            </a:r>
            <a:r>
              <a:rPr sz="4400" spc="-25" dirty="0"/>
              <a:t> </a:t>
            </a:r>
            <a:r>
              <a:rPr sz="4400" spc="-10" dirty="0"/>
              <a:t>ТЕЧЕНИЯ</a:t>
            </a:r>
            <a:r>
              <a:rPr sz="4400" spc="-20" dirty="0"/>
              <a:t> </a:t>
            </a:r>
            <a:r>
              <a:rPr sz="4400" spc="-5" dirty="0"/>
              <a:t>РС</a:t>
            </a:r>
            <a:endParaRPr sz="4400" dirty="0"/>
          </a:p>
        </p:txBody>
      </p:sp>
      <p:sp>
        <p:nvSpPr>
          <p:cNvPr id="9" name="object 9"/>
          <p:cNvSpPr txBox="1"/>
          <p:nvPr/>
        </p:nvSpPr>
        <p:spPr>
          <a:xfrm>
            <a:off x="742826" y="9159316"/>
            <a:ext cx="961009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 —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ППРС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—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первично-прогрессирующий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РРРС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—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рецидивирующе--ремиттирующий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РС;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ВПРС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—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вторично-прогрессирующий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 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National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MS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society;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Lassmann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H,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 Nat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Rev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2012;8:647–56;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Antel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J,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 Acta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Neuropathol. 2012;123:627–38.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9127" y="2145982"/>
            <a:ext cx="15925165" cy="1935480"/>
          </a:xfrm>
          <a:custGeom>
            <a:avLst/>
            <a:gdLst/>
            <a:ahLst/>
            <a:cxnLst/>
            <a:rect l="l" t="t" r="r" b="b"/>
            <a:pathLst>
              <a:path w="15925165" h="1935479">
                <a:moveTo>
                  <a:pt x="0" y="193547"/>
                </a:moveTo>
                <a:lnTo>
                  <a:pt x="5437" y="149176"/>
                </a:lnTo>
                <a:lnTo>
                  <a:pt x="20924" y="108440"/>
                </a:lnTo>
                <a:lnTo>
                  <a:pt x="45227" y="72503"/>
                </a:lnTo>
                <a:lnTo>
                  <a:pt x="77109" y="42527"/>
                </a:lnTo>
                <a:lnTo>
                  <a:pt x="115334" y="19676"/>
                </a:lnTo>
                <a:lnTo>
                  <a:pt x="158667" y="5112"/>
                </a:lnTo>
                <a:lnTo>
                  <a:pt x="205873" y="0"/>
                </a:lnTo>
                <a:lnTo>
                  <a:pt x="15719171" y="0"/>
                </a:lnTo>
                <a:lnTo>
                  <a:pt x="15766384" y="5112"/>
                </a:lnTo>
                <a:lnTo>
                  <a:pt x="15809719" y="19676"/>
                </a:lnTo>
                <a:lnTo>
                  <a:pt x="15847943" y="42527"/>
                </a:lnTo>
                <a:lnTo>
                  <a:pt x="15879821" y="72503"/>
                </a:lnTo>
                <a:lnTo>
                  <a:pt x="15904118" y="108440"/>
                </a:lnTo>
                <a:lnTo>
                  <a:pt x="15919602" y="149176"/>
                </a:lnTo>
                <a:lnTo>
                  <a:pt x="15925038" y="193547"/>
                </a:lnTo>
                <a:lnTo>
                  <a:pt x="15925038" y="1741690"/>
                </a:lnTo>
                <a:lnTo>
                  <a:pt x="15919602" y="1786064"/>
                </a:lnTo>
                <a:lnTo>
                  <a:pt x="15904118" y="1826798"/>
                </a:lnTo>
                <a:lnTo>
                  <a:pt x="15879821" y="1862730"/>
                </a:lnTo>
                <a:lnTo>
                  <a:pt x="15847943" y="1892699"/>
                </a:lnTo>
                <a:lnTo>
                  <a:pt x="15809719" y="1915544"/>
                </a:lnTo>
                <a:lnTo>
                  <a:pt x="15766384" y="1930102"/>
                </a:lnTo>
                <a:lnTo>
                  <a:pt x="15719171" y="1935213"/>
                </a:lnTo>
                <a:lnTo>
                  <a:pt x="205873" y="1935213"/>
                </a:lnTo>
                <a:lnTo>
                  <a:pt x="158667" y="1930102"/>
                </a:lnTo>
                <a:lnTo>
                  <a:pt x="115334" y="1915544"/>
                </a:lnTo>
                <a:lnTo>
                  <a:pt x="77109" y="1892699"/>
                </a:lnTo>
                <a:lnTo>
                  <a:pt x="45227" y="1862730"/>
                </a:lnTo>
                <a:lnTo>
                  <a:pt x="20924" y="1826798"/>
                </a:lnTo>
                <a:lnTo>
                  <a:pt x="5437" y="1786064"/>
                </a:lnTo>
                <a:lnTo>
                  <a:pt x="0" y="1741690"/>
                </a:lnTo>
                <a:lnTo>
                  <a:pt x="0" y="193547"/>
                </a:lnTo>
                <a:close/>
              </a:path>
            </a:pathLst>
          </a:custGeom>
          <a:ln w="12700">
            <a:solidFill>
              <a:srgbClr val="006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127" y="4373943"/>
            <a:ext cx="15925165" cy="1938020"/>
          </a:xfrm>
          <a:custGeom>
            <a:avLst/>
            <a:gdLst/>
            <a:ahLst/>
            <a:cxnLst/>
            <a:rect l="l" t="t" r="r" b="b"/>
            <a:pathLst>
              <a:path w="15925165" h="1938020">
                <a:moveTo>
                  <a:pt x="0" y="193751"/>
                </a:moveTo>
                <a:lnTo>
                  <a:pt x="5443" y="149324"/>
                </a:lnTo>
                <a:lnTo>
                  <a:pt x="20947" y="108542"/>
                </a:lnTo>
                <a:lnTo>
                  <a:pt x="45277" y="72567"/>
                </a:lnTo>
                <a:lnTo>
                  <a:pt x="77194" y="42563"/>
                </a:lnTo>
                <a:lnTo>
                  <a:pt x="115462" y="19692"/>
                </a:lnTo>
                <a:lnTo>
                  <a:pt x="158843" y="5116"/>
                </a:lnTo>
                <a:lnTo>
                  <a:pt x="206101" y="0"/>
                </a:lnTo>
                <a:lnTo>
                  <a:pt x="15718980" y="0"/>
                </a:lnTo>
                <a:lnTo>
                  <a:pt x="15766224" y="5116"/>
                </a:lnTo>
                <a:lnTo>
                  <a:pt x="15809594" y="19692"/>
                </a:lnTo>
                <a:lnTo>
                  <a:pt x="15847854" y="42563"/>
                </a:lnTo>
                <a:lnTo>
                  <a:pt x="15879766" y="72567"/>
                </a:lnTo>
                <a:lnTo>
                  <a:pt x="15904092" y="108542"/>
                </a:lnTo>
                <a:lnTo>
                  <a:pt x="15919595" y="149324"/>
                </a:lnTo>
                <a:lnTo>
                  <a:pt x="15925038" y="193751"/>
                </a:lnTo>
                <a:lnTo>
                  <a:pt x="15925038" y="1743646"/>
                </a:lnTo>
                <a:lnTo>
                  <a:pt x="15919595" y="1788071"/>
                </a:lnTo>
                <a:lnTo>
                  <a:pt x="15904092" y="1828852"/>
                </a:lnTo>
                <a:lnTo>
                  <a:pt x="15879766" y="1864827"/>
                </a:lnTo>
                <a:lnTo>
                  <a:pt x="15847854" y="1894832"/>
                </a:lnTo>
                <a:lnTo>
                  <a:pt x="15809594" y="1917704"/>
                </a:lnTo>
                <a:lnTo>
                  <a:pt x="15766224" y="1932280"/>
                </a:lnTo>
                <a:lnTo>
                  <a:pt x="15718980" y="1937397"/>
                </a:lnTo>
                <a:lnTo>
                  <a:pt x="206101" y="1937397"/>
                </a:lnTo>
                <a:lnTo>
                  <a:pt x="158843" y="1932280"/>
                </a:lnTo>
                <a:lnTo>
                  <a:pt x="115462" y="1917704"/>
                </a:lnTo>
                <a:lnTo>
                  <a:pt x="77194" y="1894832"/>
                </a:lnTo>
                <a:lnTo>
                  <a:pt x="45277" y="1864827"/>
                </a:lnTo>
                <a:lnTo>
                  <a:pt x="20947" y="1828852"/>
                </a:lnTo>
                <a:lnTo>
                  <a:pt x="5443" y="1788071"/>
                </a:lnTo>
                <a:lnTo>
                  <a:pt x="0" y="1743646"/>
                </a:lnTo>
                <a:lnTo>
                  <a:pt x="0" y="193751"/>
                </a:lnTo>
                <a:close/>
              </a:path>
            </a:pathLst>
          </a:custGeom>
          <a:ln w="12700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9127" y="6602596"/>
            <a:ext cx="15925165" cy="1935480"/>
          </a:xfrm>
          <a:custGeom>
            <a:avLst/>
            <a:gdLst/>
            <a:ahLst/>
            <a:cxnLst/>
            <a:rect l="l" t="t" r="r" b="b"/>
            <a:pathLst>
              <a:path w="15925165" h="1935479">
                <a:moveTo>
                  <a:pt x="0" y="193522"/>
                </a:moveTo>
                <a:lnTo>
                  <a:pt x="5437" y="149148"/>
                </a:lnTo>
                <a:lnTo>
                  <a:pt x="20924" y="108414"/>
                </a:lnTo>
                <a:lnTo>
                  <a:pt x="45227" y="72482"/>
                </a:lnTo>
                <a:lnTo>
                  <a:pt x="77109" y="42513"/>
                </a:lnTo>
                <a:lnTo>
                  <a:pt x="115334" y="19669"/>
                </a:lnTo>
                <a:lnTo>
                  <a:pt x="158667" y="5110"/>
                </a:lnTo>
                <a:lnTo>
                  <a:pt x="205873" y="0"/>
                </a:lnTo>
                <a:lnTo>
                  <a:pt x="15719171" y="0"/>
                </a:lnTo>
                <a:lnTo>
                  <a:pt x="15766384" y="5110"/>
                </a:lnTo>
                <a:lnTo>
                  <a:pt x="15809719" y="19669"/>
                </a:lnTo>
                <a:lnTo>
                  <a:pt x="15847943" y="42513"/>
                </a:lnTo>
                <a:lnTo>
                  <a:pt x="15879821" y="72482"/>
                </a:lnTo>
                <a:lnTo>
                  <a:pt x="15904118" y="108414"/>
                </a:lnTo>
                <a:lnTo>
                  <a:pt x="15919602" y="149148"/>
                </a:lnTo>
                <a:lnTo>
                  <a:pt x="15925038" y="193522"/>
                </a:lnTo>
                <a:lnTo>
                  <a:pt x="15925038" y="1741684"/>
                </a:lnTo>
                <a:lnTo>
                  <a:pt x="15919602" y="1786058"/>
                </a:lnTo>
                <a:lnTo>
                  <a:pt x="15904118" y="1826793"/>
                </a:lnTo>
                <a:lnTo>
                  <a:pt x="15879821" y="1862726"/>
                </a:lnTo>
                <a:lnTo>
                  <a:pt x="15847943" y="1892697"/>
                </a:lnTo>
                <a:lnTo>
                  <a:pt x="15809719" y="1915542"/>
                </a:lnTo>
                <a:lnTo>
                  <a:pt x="15766384" y="1930102"/>
                </a:lnTo>
                <a:lnTo>
                  <a:pt x="15719171" y="1935213"/>
                </a:lnTo>
                <a:lnTo>
                  <a:pt x="205873" y="1935213"/>
                </a:lnTo>
                <a:lnTo>
                  <a:pt x="158667" y="1930102"/>
                </a:lnTo>
                <a:lnTo>
                  <a:pt x="115334" y="1915542"/>
                </a:lnTo>
                <a:lnTo>
                  <a:pt x="77109" y="1892697"/>
                </a:lnTo>
                <a:lnTo>
                  <a:pt x="45227" y="1862726"/>
                </a:lnTo>
                <a:lnTo>
                  <a:pt x="20924" y="1826793"/>
                </a:lnTo>
                <a:lnTo>
                  <a:pt x="5437" y="1786058"/>
                </a:lnTo>
                <a:lnTo>
                  <a:pt x="0" y="1741684"/>
                </a:lnTo>
                <a:lnTo>
                  <a:pt x="0" y="193522"/>
                </a:lnTo>
                <a:close/>
              </a:path>
            </a:pathLst>
          </a:custGeom>
          <a:ln w="12700">
            <a:solidFill>
              <a:srgbClr val="6F6E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23332" y="2223339"/>
            <a:ext cx="6727190" cy="158750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283210" indent="-271145">
              <a:lnSpc>
                <a:spcPct val="100000"/>
              </a:lnSpc>
              <a:spcBef>
                <a:spcPts val="1135"/>
              </a:spcBef>
            </a:pP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Ремиттирующий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рассеянный</a:t>
            </a:r>
            <a:r>
              <a:rPr sz="2800" b="1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склероз</a:t>
            </a: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917"/>
                </a:solidFill>
                <a:latin typeface="Calibri"/>
                <a:cs typeface="Calibri"/>
              </a:rPr>
              <a:t>(РРС)</a:t>
            </a:r>
            <a:endParaRPr sz="2800">
              <a:latin typeface="Calibri"/>
              <a:cs typeface="Calibri"/>
            </a:endParaRPr>
          </a:p>
          <a:p>
            <a:pPr marL="283210" marR="29845">
              <a:lnSpc>
                <a:spcPct val="104200"/>
              </a:lnSpc>
              <a:spcBef>
                <a:spcPts val="900"/>
              </a:spcBef>
            </a:pP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Четкие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периоды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обострений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ремиссий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Стабильное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состояние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период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ремиссий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98733" y="2290699"/>
            <a:ext cx="3682365" cy="1503680"/>
            <a:chOff x="1398733" y="2290699"/>
            <a:chExt cx="3682365" cy="150368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0375" y="3127744"/>
              <a:ext cx="120291" cy="1202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0375" y="3556248"/>
              <a:ext cx="120291" cy="1203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01914" y="2572753"/>
              <a:ext cx="2682875" cy="1040765"/>
            </a:xfrm>
            <a:custGeom>
              <a:avLst/>
              <a:gdLst/>
              <a:ahLst/>
              <a:cxnLst/>
              <a:rect l="l" t="t" r="r" b="b"/>
              <a:pathLst>
                <a:path w="2682875" h="1040764">
                  <a:moveTo>
                    <a:pt x="253949" y="455739"/>
                  </a:moveTo>
                  <a:lnTo>
                    <a:pt x="0" y="455739"/>
                  </a:lnTo>
                  <a:lnTo>
                    <a:pt x="0" y="1040511"/>
                  </a:lnTo>
                  <a:lnTo>
                    <a:pt x="253949" y="1040511"/>
                  </a:lnTo>
                  <a:lnTo>
                    <a:pt x="253949" y="455739"/>
                  </a:lnTo>
                  <a:close/>
                </a:path>
                <a:path w="2682875" h="1040764">
                  <a:moveTo>
                    <a:pt x="588949" y="801662"/>
                  </a:moveTo>
                  <a:lnTo>
                    <a:pt x="376872" y="801662"/>
                  </a:lnTo>
                  <a:lnTo>
                    <a:pt x="376872" y="1040511"/>
                  </a:lnTo>
                  <a:lnTo>
                    <a:pt x="588949" y="1040511"/>
                  </a:lnTo>
                  <a:lnTo>
                    <a:pt x="588949" y="801662"/>
                  </a:lnTo>
                  <a:close/>
                </a:path>
                <a:path w="2682875" h="1040764">
                  <a:moveTo>
                    <a:pt x="2682773" y="392569"/>
                  </a:moveTo>
                  <a:lnTo>
                    <a:pt x="2363635" y="392569"/>
                  </a:lnTo>
                  <a:lnTo>
                    <a:pt x="2363635" y="197675"/>
                  </a:lnTo>
                  <a:lnTo>
                    <a:pt x="2109686" y="197675"/>
                  </a:lnTo>
                  <a:lnTo>
                    <a:pt x="2109686" y="540842"/>
                  </a:lnTo>
                  <a:lnTo>
                    <a:pt x="1612887" y="540842"/>
                  </a:lnTo>
                  <a:lnTo>
                    <a:pt x="1612887" y="0"/>
                  </a:lnTo>
                  <a:lnTo>
                    <a:pt x="1231963" y="0"/>
                  </a:lnTo>
                  <a:lnTo>
                    <a:pt x="1231963" y="779716"/>
                  </a:lnTo>
                  <a:lnTo>
                    <a:pt x="983399" y="779716"/>
                  </a:lnTo>
                  <a:lnTo>
                    <a:pt x="983399" y="197675"/>
                  </a:lnTo>
                  <a:lnTo>
                    <a:pt x="729449" y="197675"/>
                  </a:lnTo>
                  <a:lnTo>
                    <a:pt x="729449" y="1040511"/>
                  </a:lnTo>
                  <a:lnTo>
                    <a:pt x="753757" y="1040511"/>
                  </a:lnTo>
                  <a:lnTo>
                    <a:pt x="983399" y="1040511"/>
                  </a:lnTo>
                  <a:lnTo>
                    <a:pt x="2682773" y="1040511"/>
                  </a:lnTo>
                  <a:lnTo>
                    <a:pt x="2682773" y="790651"/>
                  </a:lnTo>
                  <a:lnTo>
                    <a:pt x="2682773" y="540842"/>
                  </a:lnTo>
                  <a:lnTo>
                    <a:pt x="2682773" y="392569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58093" y="3734479"/>
              <a:ext cx="2743200" cy="0"/>
            </a:xfrm>
            <a:custGeom>
              <a:avLst/>
              <a:gdLst/>
              <a:ahLst/>
              <a:cxnLst/>
              <a:rect l="l" t="t" r="r" b="b"/>
              <a:pathLst>
                <a:path w="2743200">
                  <a:moveTo>
                    <a:pt x="0" y="0"/>
                  </a:moveTo>
                  <a:lnTo>
                    <a:pt x="2742755" y="0"/>
                  </a:lnTo>
                </a:path>
              </a:pathLst>
            </a:custGeom>
            <a:ln w="1270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58653" y="3675119"/>
              <a:ext cx="145415" cy="118745"/>
            </a:xfrm>
            <a:custGeom>
              <a:avLst/>
              <a:gdLst/>
              <a:ahLst/>
              <a:cxnLst/>
              <a:rect l="l" t="t" r="r" b="b"/>
              <a:pathLst>
                <a:path w="145414" h="118745">
                  <a:moveTo>
                    <a:pt x="0" y="0"/>
                  </a:moveTo>
                  <a:lnTo>
                    <a:pt x="34480" y="59359"/>
                  </a:lnTo>
                  <a:lnTo>
                    <a:pt x="0" y="118738"/>
                  </a:lnTo>
                  <a:lnTo>
                    <a:pt x="145332" y="59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58093" y="2393823"/>
              <a:ext cx="0" cy="1341120"/>
            </a:xfrm>
            <a:custGeom>
              <a:avLst/>
              <a:gdLst/>
              <a:ahLst/>
              <a:cxnLst/>
              <a:rect l="l" t="t" r="r" b="b"/>
              <a:pathLst>
                <a:path h="1341120">
                  <a:moveTo>
                    <a:pt x="0" y="134065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8733" y="2290699"/>
              <a:ext cx="118745" cy="145415"/>
            </a:xfrm>
            <a:custGeom>
              <a:avLst/>
              <a:gdLst/>
              <a:ahLst/>
              <a:cxnLst/>
              <a:rect l="l" t="t" r="r" b="b"/>
              <a:pathLst>
                <a:path w="118744" h="145414">
                  <a:moveTo>
                    <a:pt x="59359" y="0"/>
                  </a:moveTo>
                  <a:lnTo>
                    <a:pt x="0" y="145287"/>
                  </a:lnTo>
                  <a:lnTo>
                    <a:pt x="59359" y="110807"/>
                  </a:lnTo>
                  <a:lnTo>
                    <a:pt x="118719" y="145287"/>
                  </a:lnTo>
                  <a:lnTo>
                    <a:pt x="59359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944313" y="4593514"/>
            <a:ext cx="11380470" cy="134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9800"/>
                </a:solidFill>
                <a:latin typeface="Calibri"/>
                <a:cs typeface="Calibri"/>
              </a:rPr>
              <a:t>Вторично-прогрессирующий</a:t>
            </a:r>
            <a:r>
              <a:rPr sz="2800" b="1" spc="-1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9800"/>
                </a:solidFill>
                <a:latin typeface="Calibri"/>
                <a:cs typeface="Calibri"/>
              </a:rPr>
              <a:t>рассеянный</a:t>
            </a:r>
            <a:r>
              <a:rPr sz="2800" b="1" spc="-15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9800"/>
                </a:solidFill>
                <a:latin typeface="Calibri"/>
                <a:cs typeface="Calibri"/>
              </a:rPr>
              <a:t>склероз (ВПРС)</a:t>
            </a:r>
            <a:endParaRPr sz="2800">
              <a:latin typeface="Calibri"/>
              <a:cs typeface="Calibri"/>
            </a:endParaRPr>
          </a:p>
          <a:p>
            <a:pPr marL="253365" marR="5080">
              <a:lnSpc>
                <a:spcPts val="3500"/>
              </a:lnSpc>
              <a:spcBef>
                <a:spcPts val="100"/>
              </a:spcBef>
            </a:pPr>
            <a:r>
              <a:rPr sz="2800" spc="-5" dirty="0">
                <a:solidFill>
                  <a:srgbClr val="565655"/>
                </a:solidFill>
                <a:latin typeface="Calibri"/>
                <a:cs typeface="Calibri"/>
              </a:rPr>
              <a:t>Постепенное неуклонное </a:t>
            </a:r>
            <a:r>
              <a:rPr sz="2800" dirty="0">
                <a:solidFill>
                  <a:srgbClr val="565655"/>
                </a:solidFill>
                <a:latin typeface="Calibri"/>
                <a:cs typeface="Calibri"/>
              </a:rPr>
              <a:t>нарастание инвалидизации после </a:t>
            </a:r>
            <a:r>
              <a:rPr sz="2800" spc="-15" dirty="0">
                <a:solidFill>
                  <a:srgbClr val="565655"/>
                </a:solidFill>
                <a:latin typeface="Calibri"/>
                <a:cs typeface="Calibri"/>
              </a:rPr>
              <a:t>периода </a:t>
            </a:r>
            <a:r>
              <a:rPr sz="2800" dirty="0">
                <a:solidFill>
                  <a:srgbClr val="565655"/>
                </a:solidFill>
                <a:latin typeface="Calibri"/>
                <a:cs typeface="Calibri"/>
              </a:rPr>
              <a:t>РРС </a:t>
            </a:r>
            <a:r>
              <a:rPr sz="2800" spc="-6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5655"/>
                </a:solidFill>
                <a:latin typeface="Calibri"/>
                <a:cs typeface="Calibri"/>
              </a:rPr>
              <a:t>При </a:t>
            </a:r>
            <a:r>
              <a:rPr sz="2800" spc="-20" dirty="0">
                <a:solidFill>
                  <a:srgbClr val="565655"/>
                </a:solidFill>
                <a:latin typeface="Calibri"/>
                <a:cs typeface="Calibri"/>
              </a:rPr>
              <a:t>этом</a:t>
            </a:r>
            <a:r>
              <a:rPr sz="2800" spc="-5" dirty="0">
                <a:solidFill>
                  <a:srgbClr val="565655"/>
                </a:solidFill>
                <a:latin typeface="Calibri"/>
                <a:cs typeface="Calibri"/>
              </a:rPr>
              <a:t> могут сохраняться типичные</a:t>
            </a:r>
            <a:r>
              <a:rPr sz="28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565655"/>
                </a:solidFill>
                <a:latin typeface="Calibri"/>
                <a:cs typeface="Calibri"/>
              </a:rPr>
              <a:t>обострения</a:t>
            </a:r>
            <a:r>
              <a:rPr sz="28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5655"/>
                </a:solidFill>
                <a:latin typeface="Calibri"/>
                <a:cs typeface="Calibri"/>
              </a:rPr>
              <a:t>заболевания¹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398733" y="4517587"/>
            <a:ext cx="3691890" cy="1503680"/>
            <a:chOff x="1398733" y="4517587"/>
            <a:chExt cx="3691890" cy="150368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0243" y="5223673"/>
              <a:ext cx="120293" cy="1203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0243" y="5695211"/>
              <a:ext cx="120293" cy="12031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58093" y="5961367"/>
              <a:ext cx="2743200" cy="0"/>
            </a:xfrm>
            <a:custGeom>
              <a:avLst/>
              <a:gdLst/>
              <a:ahLst/>
              <a:cxnLst/>
              <a:rect l="l" t="t" r="r" b="b"/>
              <a:pathLst>
                <a:path w="2743200">
                  <a:moveTo>
                    <a:pt x="0" y="0"/>
                  </a:moveTo>
                  <a:lnTo>
                    <a:pt x="2742755" y="0"/>
                  </a:lnTo>
                </a:path>
              </a:pathLst>
            </a:custGeom>
            <a:ln w="1270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58653" y="5902014"/>
              <a:ext cx="145415" cy="118745"/>
            </a:xfrm>
            <a:custGeom>
              <a:avLst/>
              <a:gdLst/>
              <a:ahLst/>
              <a:cxnLst/>
              <a:rect l="l" t="t" r="r" b="b"/>
              <a:pathLst>
                <a:path w="145414" h="118745">
                  <a:moveTo>
                    <a:pt x="0" y="0"/>
                  </a:moveTo>
                  <a:lnTo>
                    <a:pt x="34480" y="59353"/>
                  </a:lnTo>
                  <a:lnTo>
                    <a:pt x="0" y="118738"/>
                  </a:lnTo>
                  <a:lnTo>
                    <a:pt x="145332" y="59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58093" y="4620723"/>
              <a:ext cx="0" cy="1341120"/>
            </a:xfrm>
            <a:custGeom>
              <a:avLst/>
              <a:gdLst/>
              <a:ahLst/>
              <a:cxnLst/>
              <a:rect l="l" t="t" r="r" b="b"/>
              <a:pathLst>
                <a:path h="1341120">
                  <a:moveTo>
                    <a:pt x="0" y="134064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98733" y="4517587"/>
              <a:ext cx="118745" cy="145415"/>
            </a:xfrm>
            <a:custGeom>
              <a:avLst/>
              <a:gdLst/>
              <a:ahLst/>
              <a:cxnLst/>
              <a:rect l="l" t="t" r="r" b="b"/>
              <a:pathLst>
                <a:path w="118744" h="145414">
                  <a:moveTo>
                    <a:pt x="59359" y="0"/>
                  </a:moveTo>
                  <a:lnTo>
                    <a:pt x="0" y="145307"/>
                  </a:lnTo>
                  <a:lnTo>
                    <a:pt x="59359" y="110826"/>
                  </a:lnTo>
                  <a:lnTo>
                    <a:pt x="118719" y="145307"/>
                  </a:lnTo>
                  <a:lnTo>
                    <a:pt x="59359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944313" y="6831762"/>
            <a:ext cx="10237470" cy="134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Первично-прогрессирующий рассеянный склероз</a:t>
            </a:r>
            <a:r>
              <a:rPr sz="28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565655"/>
                </a:solidFill>
                <a:latin typeface="Calibri"/>
                <a:cs typeface="Calibri"/>
              </a:rPr>
              <a:t>(ППРС)</a:t>
            </a:r>
            <a:endParaRPr sz="2800">
              <a:latin typeface="Calibri"/>
              <a:cs typeface="Calibri"/>
            </a:endParaRPr>
          </a:p>
          <a:p>
            <a:pPr marL="334010">
              <a:lnSpc>
                <a:spcPct val="100000"/>
              </a:lnSpc>
              <a:spcBef>
                <a:spcPts val="140"/>
              </a:spcBef>
            </a:pPr>
            <a:r>
              <a:rPr sz="2800" spc="-10" dirty="0">
                <a:solidFill>
                  <a:srgbClr val="565655"/>
                </a:solidFill>
                <a:latin typeface="Calibri"/>
                <a:cs typeface="Calibri"/>
              </a:rPr>
              <a:t>Чаще</a:t>
            </a:r>
            <a:r>
              <a:rPr sz="28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5655"/>
                </a:solidFill>
                <a:latin typeface="Calibri"/>
                <a:cs typeface="Calibri"/>
              </a:rPr>
              <a:t>отсутствие</a:t>
            </a:r>
            <a:r>
              <a:rPr sz="28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565655"/>
                </a:solidFill>
                <a:latin typeface="Calibri"/>
                <a:cs typeface="Calibri"/>
              </a:rPr>
              <a:t>обострений</a:t>
            </a:r>
            <a:endParaRPr sz="2800">
              <a:latin typeface="Calibri"/>
              <a:cs typeface="Calibri"/>
            </a:endParaRPr>
          </a:p>
          <a:p>
            <a:pPr marL="334010">
              <a:lnSpc>
                <a:spcPct val="100000"/>
              </a:lnSpc>
              <a:spcBef>
                <a:spcPts val="140"/>
              </a:spcBef>
            </a:pPr>
            <a:r>
              <a:rPr sz="2800" spc="-10" dirty="0">
                <a:solidFill>
                  <a:srgbClr val="565655"/>
                </a:solidFill>
                <a:latin typeface="Calibri"/>
                <a:cs typeface="Calibri"/>
              </a:rPr>
              <a:t>Медленное</a:t>
            </a:r>
            <a:r>
              <a:rPr sz="28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565655"/>
                </a:solidFill>
                <a:latin typeface="Calibri"/>
                <a:cs typeface="Calibri"/>
              </a:rPr>
              <a:t>неуклонное </a:t>
            </a:r>
            <a:r>
              <a:rPr sz="2800" spc="-15" dirty="0">
                <a:solidFill>
                  <a:srgbClr val="565655"/>
                </a:solidFill>
                <a:latin typeface="Calibri"/>
                <a:cs typeface="Calibri"/>
              </a:rPr>
              <a:t>ухудшение</a:t>
            </a:r>
            <a:r>
              <a:rPr sz="2800" dirty="0">
                <a:solidFill>
                  <a:srgbClr val="565655"/>
                </a:solidFill>
                <a:latin typeface="Calibri"/>
                <a:cs typeface="Calibri"/>
              </a:rPr>
              <a:t> без </a:t>
            </a:r>
            <a:r>
              <a:rPr sz="2800" spc="-5" dirty="0">
                <a:solidFill>
                  <a:srgbClr val="565655"/>
                </a:solidFill>
                <a:latin typeface="Calibri"/>
                <a:cs typeface="Calibri"/>
              </a:rPr>
              <a:t>обострений</a:t>
            </a:r>
            <a:r>
              <a:rPr sz="2800" dirty="0">
                <a:solidFill>
                  <a:srgbClr val="565655"/>
                </a:solidFill>
                <a:latin typeface="Calibri"/>
                <a:cs typeface="Calibri"/>
              </a:rPr>
              <a:t> и </a:t>
            </a:r>
            <a:r>
              <a:rPr sz="2800" spc="-15" dirty="0">
                <a:solidFill>
                  <a:srgbClr val="565655"/>
                </a:solidFill>
                <a:latin typeface="Calibri"/>
                <a:cs typeface="Calibri"/>
              </a:rPr>
              <a:t>улучшений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398733" y="6682962"/>
            <a:ext cx="3691890" cy="1503680"/>
            <a:chOff x="1398733" y="6682962"/>
            <a:chExt cx="3691890" cy="1503680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0243" y="7461933"/>
              <a:ext cx="120293" cy="12031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70243" y="7933461"/>
              <a:ext cx="120293" cy="12032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458093" y="8126717"/>
              <a:ext cx="2743200" cy="0"/>
            </a:xfrm>
            <a:custGeom>
              <a:avLst/>
              <a:gdLst/>
              <a:ahLst/>
              <a:cxnLst/>
              <a:rect l="l" t="t" r="r" b="b"/>
              <a:pathLst>
                <a:path w="2743200">
                  <a:moveTo>
                    <a:pt x="0" y="0"/>
                  </a:moveTo>
                  <a:lnTo>
                    <a:pt x="2742755" y="0"/>
                  </a:lnTo>
                </a:path>
              </a:pathLst>
            </a:custGeom>
            <a:ln w="1270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58653" y="8067364"/>
              <a:ext cx="145415" cy="119380"/>
            </a:xfrm>
            <a:custGeom>
              <a:avLst/>
              <a:gdLst/>
              <a:ahLst/>
              <a:cxnLst/>
              <a:rect l="l" t="t" r="r" b="b"/>
              <a:pathLst>
                <a:path w="145414" h="119379">
                  <a:moveTo>
                    <a:pt x="0" y="0"/>
                  </a:moveTo>
                  <a:lnTo>
                    <a:pt x="34480" y="59353"/>
                  </a:lnTo>
                  <a:lnTo>
                    <a:pt x="0" y="118764"/>
                  </a:lnTo>
                  <a:lnTo>
                    <a:pt x="145332" y="59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58093" y="6786073"/>
              <a:ext cx="0" cy="1341120"/>
            </a:xfrm>
            <a:custGeom>
              <a:avLst/>
              <a:gdLst/>
              <a:ahLst/>
              <a:cxnLst/>
              <a:rect l="l" t="t" r="r" b="b"/>
              <a:pathLst>
                <a:path h="1341120">
                  <a:moveTo>
                    <a:pt x="0" y="134064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98733" y="6682962"/>
              <a:ext cx="118745" cy="145415"/>
            </a:xfrm>
            <a:custGeom>
              <a:avLst/>
              <a:gdLst/>
              <a:ahLst/>
              <a:cxnLst/>
              <a:rect l="l" t="t" r="r" b="b"/>
              <a:pathLst>
                <a:path w="118744" h="145415">
                  <a:moveTo>
                    <a:pt x="59359" y="0"/>
                  </a:moveTo>
                  <a:lnTo>
                    <a:pt x="0" y="145307"/>
                  </a:lnTo>
                  <a:lnTo>
                    <a:pt x="59359" y="110826"/>
                  </a:lnTo>
                  <a:lnTo>
                    <a:pt x="118719" y="145307"/>
                  </a:lnTo>
                  <a:lnTo>
                    <a:pt x="59359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157226" y="2422400"/>
            <a:ext cx="211454" cy="1277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85"/>
              </a:lnSpc>
            </a:pPr>
            <a:r>
              <a:rPr sz="1450" dirty="0">
                <a:solidFill>
                  <a:srgbClr val="565655"/>
                </a:solidFill>
                <a:latin typeface="Calibri"/>
                <a:cs typeface="Calibri"/>
              </a:rPr>
              <a:t>Инвалидизация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73846" y="3743832"/>
            <a:ext cx="1626870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-5" dirty="0">
                <a:solidFill>
                  <a:srgbClr val="565655"/>
                </a:solidFill>
                <a:latin typeface="Calibri"/>
                <a:cs typeface="Calibri"/>
              </a:rPr>
              <a:t>Продолжительность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57226" y="4649293"/>
            <a:ext cx="211454" cy="1277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85"/>
              </a:lnSpc>
            </a:pPr>
            <a:r>
              <a:rPr sz="1450" dirty="0">
                <a:solidFill>
                  <a:srgbClr val="565655"/>
                </a:solidFill>
                <a:latin typeface="Calibri"/>
                <a:cs typeface="Calibri"/>
              </a:rPr>
              <a:t>Инвалидизация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73846" y="5976504"/>
            <a:ext cx="1626870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-5" dirty="0">
                <a:solidFill>
                  <a:srgbClr val="565655"/>
                </a:solidFill>
                <a:latin typeface="Calibri"/>
                <a:cs typeface="Calibri"/>
              </a:rPr>
              <a:t>Продолжительность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642211" y="4742167"/>
            <a:ext cx="2655570" cy="1097915"/>
          </a:xfrm>
          <a:custGeom>
            <a:avLst/>
            <a:gdLst/>
            <a:ahLst/>
            <a:cxnLst/>
            <a:rect l="l" t="t" r="r" b="b"/>
            <a:pathLst>
              <a:path w="2655570" h="1097914">
                <a:moveTo>
                  <a:pt x="328117" y="452335"/>
                </a:moveTo>
                <a:lnTo>
                  <a:pt x="0" y="452335"/>
                </a:lnTo>
                <a:lnTo>
                  <a:pt x="0" y="1097737"/>
                </a:lnTo>
                <a:lnTo>
                  <a:pt x="328117" y="1097737"/>
                </a:lnTo>
                <a:lnTo>
                  <a:pt x="328117" y="452335"/>
                </a:lnTo>
                <a:close/>
              </a:path>
              <a:path w="2655570" h="1097914">
                <a:moveTo>
                  <a:pt x="2655176" y="0"/>
                </a:moveTo>
                <a:lnTo>
                  <a:pt x="2286381" y="127457"/>
                </a:lnTo>
                <a:lnTo>
                  <a:pt x="1979968" y="127457"/>
                </a:lnTo>
                <a:lnTo>
                  <a:pt x="1592173" y="385343"/>
                </a:lnTo>
                <a:lnTo>
                  <a:pt x="1592173" y="254901"/>
                </a:lnTo>
                <a:lnTo>
                  <a:pt x="1258646" y="254901"/>
                </a:lnTo>
                <a:lnTo>
                  <a:pt x="1258646" y="485406"/>
                </a:lnTo>
                <a:lnTo>
                  <a:pt x="1159408" y="529386"/>
                </a:lnTo>
                <a:lnTo>
                  <a:pt x="940701" y="627773"/>
                </a:lnTo>
                <a:lnTo>
                  <a:pt x="720966" y="730211"/>
                </a:lnTo>
                <a:lnTo>
                  <a:pt x="651319" y="768464"/>
                </a:lnTo>
                <a:lnTo>
                  <a:pt x="651319" y="547776"/>
                </a:lnTo>
                <a:lnTo>
                  <a:pt x="442417" y="547776"/>
                </a:lnTo>
                <a:lnTo>
                  <a:pt x="442417" y="1095527"/>
                </a:lnTo>
                <a:lnTo>
                  <a:pt x="651319" y="1095527"/>
                </a:lnTo>
                <a:lnTo>
                  <a:pt x="2655176" y="1095527"/>
                </a:lnTo>
                <a:lnTo>
                  <a:pt x="2655176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157226" y="6814643"/>
            <a:ext cx="211454" cy="1277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85"/>
              </a:lnSpc>
            </a:pPr>
            <a:r>
              <a:rPr sz="1450" dirty="0">
                <a:solidFill>
                  <a:srgbClr val="565655"/>
                </a:solidFill>
                <a:latin typeface="Calibri"/>
                <a:cs typeface="Calibri"/>
              </a:rPr>
              <a:t>Инвалидизация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73846" y="8141854"/>
            <a:ext cx="1626870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-5" dirty="0">
                <a:solidFill>
                  <a:srgbClr val="565655"/>
                </a:solidFill>
                <a:latin typeface="Calibri"/>
                <a:cs typeface="Calibri"/>
              </a:rPr>
              <a:t>Продолжительность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583778" y="6849897"/>
            <a:ext cx="2667000" cy="1145540"/>
          </a:xfrm>
          <a:custGeom>
            <a:avLst/>
            <a:gdLst/>
            <a:ahLst/>
            <a:cxnLst/>
            <a:rect l="l" t="t" r="r" b="b"/>
            <a:pathLst>
              <a:path w="2667000" h="1145540">
                <a:moveTo>
                  <a:pt x="2666853" y="0"/>
                </a:moveTo>
                <a:lnTo>
                  <a:pt x="1897881" y="548106"/>
                </a:lnTo>
                <a:lnTo>
                  <a:pt x="1456137" y="548106"/>
                </a:lnTo>
                <a:lnTo>
                  <a:pt x="1145260" y="908050"/>
                </a:lnTo>
                <a:lnTo>
                  <a:pt x="511276" y="908050"/>
                </a:lnTo>
                <a:lnTo>
                  <a:pt x="0" y="1145279"/>
                </a:lnTo>
                <a:lnTo>
                  <a:pt x="2666853" y="1139723"/>
                </a:lnTo>
                <a:lnTo>
                  <a:pt x="266685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148" y="218364"/>
            <a:ext cx="1708445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392930" algn="l"/>
                <a:tab pos="6245860" algn="l"/>
              </a:tabLst>
            </a:pPr>
            <a:r>
              <a:rPr sz="3600" spc="-15" dirty="0"/>
              <a:t>УТОМЛЯЕМОСТЬ</a:t>
            </a:r>
            <a:r>
              <a:rPr lang="en-US" sz="3600" spc="-15" dirty="0"/>
              <a:t> </a:t>
            </a:r>
            <a:r>
              <a:rPr sz="3600" dirty="0"/>
              <a:t>ИЛИ </a:t>
            </a:r>
            <a:r>
              <a:rPr sz="3600" spc="-5" dirty="0"/>
              <a:t>СЛАБОСТЬ </a:t>
            </a:r>
            <a:r>
              <a:rPr sz="3600" dirty="0"/>
              <a:t>– </a:t>
            </a:r>
            <a:r>
              <a:rPr sz="3600" spc="-25" dirty="0"/>
              <a:t>ЧАСТЫЙ </a:t>
            </a:r>
            <a:r>
              <a:rPr sz="3600" dirty="0"/>
              <a:t>И </a:t>
            </a:r>
            <a:r>
              <a:rPr sz="3600" spc="-15" dirty="0"/>
              <a:t>СЛОЖНЫЙ </a:t>
            </a:r>
            <a:r>
              <a:rPr sz="3600" spc="-980" dirty="0"/>
              <a:t> </a:t>
            </a:r>
            <a:r>
              <a:rPr sz="3600" dirty="0"/>
              <a:t>ДЛЯ</a:t>
            </a:r>
            <a:r>
              <a:rPr sz="3600" spc="10" dirty="0"/>
              <a:t> </a:t>
            </a:r>
            <a:r>
              <a:rPr sz="3600" spc="-5" dirty="0"/>
              <a:t>ОЦЕНКИ</a:t>
            </a:r>
            <a:r>
              <a:rPr sz="3600" spc="10" dirty="0"/>
              <a:t> </a:t>
            </a:r>
            <a:r>
              <a:rPr sz="3600" spc="-20" dirty="0"/>
              <a:t>СИМПТОМ</a:t>
            </a:r>
            <a:r>
              <a:rPr lang="en-US" sz="3600" spc="-20" dirty="0"/>
              <a:t> </a:t>
            </a:r>
            <a:br>
              <a:rPr lang="en-US" sz="3600" spc="-20" dirty="0"/>
            </a:br>
            <a:r>
              <a:rPr sz="3600" spc="-5" dirty="0"/>
              <a:t>ПРИ РС</a:t>
            </a:r>
            <a:endParaRPr sz="3600" dirty="0"/>
          </a:p>
        </p:txBody>
      </p:sp>
      <p:sp>
        <p:nvSpPr>
          <p:cNvPr id="9" name="object 9"/>
          <p:cNvSpPr txBox="1"/>
          <p:nvPr/>
        </p:nvSpPr>
        <p:spPr>
          <a:xfrm>
            <a:off x="742851" y="9067937"/>
            <a:ext cx="1000696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ЦНС 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центральная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нервная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система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ВПРС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вторично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прогрессирующий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склероз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8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1. А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Hannah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Gulloa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et.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Al.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Related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Disorders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Volume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31,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June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2019,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Pages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118-123;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Giovannoni,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G.,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2006.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related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fatigue.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J.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Neurol.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Рисунки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0147" y="5985954"/>
            <a:ext cx="2922905" cy="70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90"/>
              </a:lnSpc>
              <a:spcBef>
                <a:spcPts val="100"/>
              </a:spcBef>
            </a:pP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Истощение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690"/>
              </a:lnSpc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«жизненной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энергии»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92097" y="5985954"/>
            <a:ext cx="1268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Усталость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91827" y="5985954"/>
            <a:ext cx="3225165" cy="13817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905" algn="ctr">
              <a:lnSpc>
                <a:spcPts val="2600"/>
              </a:lnSpc>
              <a:spcBef>
                <a:spcPts val="420"/>
              </a:spcBef>
            </a:pP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Речь часто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замедлена,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монотонна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-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нет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оживления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или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эмоциональной</a:t>
            </a:r>
            <a:r>
              <a:rPr sz="2400" spc="-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окраски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01523" y="5985657"/>
            <a:ext cx="2875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Снижение</a:t>
            </a:r>
            <a:r>
              <a:rPr sz="2400" spc="-4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активности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40406" y="5985657"/>
            <a:ext cx="3417570" cy="17119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88010" marR="581025" indent="361950">
              <a:lnSpc>
                <a:spcPts val="2600"/>
              </a:lnSpc>
              <a:spcBef>
                <a:spcPts val="420"/>
              </a:spcBef>
            </a:pP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Отражается 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</a:t>
            </a:r>
            <a:r>
              <a:rPr sz="2400" spc="-8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повседневной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420"/>
              </a:lnSpc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активности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способности</a:t>
            </a:r>
            <a:endParaRPr sz="2400">
              <a:latin typeface="Calibri"/>
              <a:cs typeface="Calibri"/>
            </a:endParaRPr>
          </a:p>
          <a:p>
            <a:pPr marL="356235" marR="349885" algn="ctr">
              <a:lnSpc>
                <a:spcPts val="2600"/>
              </a:lnSpc>
              <a:spcBef>
                <a:spcPts val="180"/>
              </a:spcBef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к</a:t>
            </a:r>
            <a:r>
              <a:rPr sz="2400" spc="-5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целенаправленной </a:t>
            </a:r>
            <a:r>
              <a:rPr sz="2400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деятельности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5696" y="2467927"/>
            <a:ext cx="14915515" cy="1341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 marR="30480">
              <a:lnSpc>
                <a:spcPts val="3500"/>
              </a:lnSpc>
              <a:spcBef>
                <a:spcPts val="60"/>
              </a:spcBef>
              <a:tabLst>
                <a:tab pos="5044440" algn="l"/>
                <a:tab pos="7071359" algn="l"/>
                <a:tab pos="10688320" algn="l"/>
              </a:tabLst>
            </a:pPr>
            <a:r>
              <a:rPr sz="2800" b="1" spc="-5" dirty="0">
                <a:solidFill>
                  <a:srgbClr val="3B3B3A"/>
                </a:solidFill>
                <a:latin typeface="Calibri"/>
                <a:cs typeface="Calibri"/>
              </a:rPr>
              <a:t>Слабость</a:t>
            </a:r>
            <a:r>
              <a:rPr sz="2800" b="1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3B3B3A"/>
                </a:solidFill>
                <a:latin typeface="Calibri"/>
                <a:cs typeface="Calibri"/>
              </a:rPr>
              <a:t>может</a:t>
            </a:r>
            <a:r>
              <a:rPr sz="2800" b="1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3B3B3A"/>
                </a:solidFill>
                <a:latin typeface="Calibri"/>
                <a:cs typeface="Calibri"/>
              </a:rPr>
              <a:t>быть</a:t>
            </a:r>
            <a:r>
              <a:rPr sz="2800" b="1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3B3B3A"/>
                </a:solidFill>
                <a:latin typeface="Calibri"/>
                <a:cs typeface="Calibri"/>
              </a:rPr>
              <a:t>связана</a:t>
            </a:r>
            <a:r>
              <a:rPr sz="2800" b="1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2800" b="1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3B3B3A"/>
                </a:solidFill>
                <a:latin typeface="Calibri"/>
                <a:cs typeface="Calibri"/>
              </a:rPr>
              <a:t>патогенезом	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(демиелинизацией,	вовлечением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ЦНС,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иммунологическими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причинами) или </a:t>
            </a:r>
            <a:r>
              <a:rPr sz="2800" spc="-20" dirty="0">
                <a:solidFill>
                  <a:srgbClr val="3B3B3A"/>
                </a:solidFill>
                <a:latin typeface="Calibri"/>
                <a:cs typeface="Calibri"/>
              </a:rPr>
              <a:t>может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быть вызвана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вторичными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причинами </a:t>
            </a:r>
            <a:r>
              <a:rPr sz="2800" spc="-10" dirty="0">
                <a:solidFill>
                  <a:srgbClr val="3B3B3A"/>
                </a:solidFill>
                <a:latin typeface="Calibri"/>
                <a:cs typeface="Calibri"/>
              </a:rPr>
              <a:t>(нарушением </a:t>
            </a:r>
            <a:r>
              <a:rPr sz="2800" spc="-6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сна,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расстройством</a:t>
            </a:r>
            <a:r>
              <a:rPr sz="28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настроения,	лекарственными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препаратами, </a:t>
            </a:r>
            <a:r>
              <a:rPr sz="2800" spc="-15" dirty="0">
                <a:solidFill>
                  <a:srgbClr val="3B3B3A"/>
                </a:solidFill>
                <a:latin typeface="Calibri"/>
                <a:cs typeface="Calibri"/>
              </a:rPr>
              <a:t>болью</a:t>
            </a:r>
            <a:r>
              <a:rPr sz="2800" dirty="0">
                <a:solidFill>
                  <a:srgbClr val="3B3B3A"/>
                </a:solidFill>
                <a:latin typeface="Calibri"/>
                <a:cs typeface="Calibri"/>
              </a:rPr>
              <a:t> или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 стрессом</a:t>
            </a:r>
            <a:r>
              <a:rPr sz="2400" spc="-7" baseline="32986" dirty="0">
                <a:solidFill>
                  <a:srgbClr val="3B3B3A"/>
                </a:solidFill>
                <a:latin typeface="Calibri"/>
                <a:cs typeface="Calibri"/>
              </a:rPr>
              <a:t>2</a:t>
            </a:r>
            <a:r>
              <a:rPr sz="2800" spc="-5" dirty="0">
                <a:solidFill>
                  <a:srgbClr val="3B3B3A"/>
                </a:solidFill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824216" y="4608990"/>
            <a:ext cx="810895" cy="1319530"/>
            <a:chOff x="7824216" y="4608990"/>
            <a:chExt cx="810895" cy="1319530"/>
          </a:xfrm>
        </p:grpSpPr>
        <p:sp>
          <p:nvSpPr>
            <p:cNvPr id="18" name="object 18"/>
            <p:cNvSpPr/>
            <p:nvPr/>
          </p:nvSpPr>
          <p:spPr>
            <a:xfrm>
              <a:off x="7824216" y="4608995"/>
              <a:ext cx="694690" cy="1249680"/>
            </a:xfrm>
            <a:custGeom>
              <a:avLst/>
              <a:gdLst/>
              <a:ahLst/>
              <a:cxnLst/>
              <a:rect l="l" t="t" r="r" b="b"/>
              <a:pathLst>
                <a:path w="694690" h="1249679">
                  <a:moveTo>
                    <a:pt x="401510" y="330174"/>
                  </a:moveTo>
                  <a:lnTo>
                    <a:pt x="396494" y="326009"/>
                  </a:lnTo>
                  <a:lnTo>
                    <a:pt x="392874" y="322935"/>
                  </a:lnTo>
                  <a:lnTo>
                    <a:pt x="335889" y="276974"/>
                  </a:lnTo>
                  <a:lnTo>
                    <a:pt x="312369" y="257848"/>
                  </a:lnTo>
                  <a:lnTo>
                    <a:pt x="286905" y="236791"/>
                  </a:lnTo>
                  <a:lnTo>
                    <a:pt x="280924" y="231775"/>
                  </a:lnTo>
                  <a:lnTo>
                    <a:pt x="277622" y="223393"/>
                  </a:lnTo>
                  <a:lnTo>
                    <a:pt x="274231" y="218287"/>
                  </a:lnTo>
                  <a:lnTo>
                    <a:pt x="273050" y="216496"/>
                  </a:lnTo>
                  <a:lnTo>
                    <a:pt x="279527" y="212432"/>
                  </a:lnTo>
                  <a:lnTo>
                    <a:pt x="285432" y="206844"/>
                  </a:lnTo>
                  <a:lnTo>
                    <a:pt x="323405" y="188404"/>
                  </a:lnTo>
                  <a:lnTo>
                    <a:pt x="361581" y="134708"/>
                  </a:lnTo>
                  <a:lnTo>
                    <a:pt x="365696" y="101231"/>
                  </a:lnTo>
                  <a:lnTo>
                    <a:pt x="358355" y="65900"/>
                  </a:lnTo>
                  <a:lnTo>
                    <a:pt x="341731" y="37452"/>
                  </a:lnTo>
                  <a:lnTo>
                    <a:pt x="340969" y="36169"/>
                  </a:lnTo>
                  <a:lnTo>
                    <a:pt x="327787" y="24866"/>
                  </a:lnTo>
                  <a:lnTo>
                    <a:pt x="327787" y="105968"/>
                  </a:lnTo>
                  <a:lnTo>
                    <a:pt x="321818" y="132130"/>
                  </a:lnTo>
                  <a:lnTo>
                    <a:pt x="306870" y="153174"/>
                  </a:lnTo>
                  <a:lnTo>
                    <a:pt x="285153" y="166979"/>
                  </a:lnTo>
                  <a:lnTo>
                    <a:pt x="258953" y="171399"/>
                  </a:lnTo>
                  <a:lnTo>
                    <a:pt x="233311" y="165379"/>
                  </a:lnTo>
                  <a:lnTo>
                    <a:pt x="212598" y="150596"/>
                  </a:lnTo>
                  <a:lnTo>
                    <a:pt x="212102" y="149821"/>
                  </a:lnTo>
                  <a:lnTo>
                    <a:pt x="198856" y="129184"/>
                  </a:lnTo>
                  <a:lnTo>
                    <a:pt x="199821" y="76771"/>
                  </a:lnTo>
                  <a:lnTo>
                    <a:pt x="236740" y="41897"/>
                  </a:lnTo>
                  <a:lnTo>
                    <a:pt x="263779" y="37452"/>
                  </a:lnTo>
                  <a:lnTo>
                    <a:pt x="289280" y="43434"/>
                  </a:lnTo>
                  <a:lnTo>
                    <a:pt x="309816" y="58318"/>
                  </a:lnTo>
                  <a:lnTo>
                    <a:pt x="323303" y="79857"/>
                  </a:lnTo>
                  <a:lnTo>
                    <a:pt x="327787" y="105968"/>
                  </a:lnTo>
                  <a:lnTo>
                    <a:pt x="327787" y="24866"/>
                  </a:lnTo>
                  <a:lnTo>
                    <a:pt x="315125" y="13995"/>
                  </a:lnTo>
                  <a:lnTo>
                    <a:pt x="282448" y="1320"/>
                  </a:lnTo>
                  <a:lnTo>
                    <a:pt x="247599" y="0"/>
                  </a:lnTo>
                  <a:lnTo>
                    <a:pt x="215176" y="9804"/>
                  </a:lnTo>
                  <a:lnTo>
                    <a:pt x="187452" y="29629"/>
                  </a:lnTo>
                  <a:lnTo>
                    <a:pt x="182880" y="35953"/>
                  </a:lnTo>
                  <a:lnTo>
                    <a:pt x="182880" y="285330"/>
                  </a:lnTo>
                  <a:lnTo>
                    <a:pt x="177546" y="311327"/>
                  </a:lnTo>
                  <a:lnTo>
                    <a:pt x="162941" y="332740"/>
                  </a:lnTo>
                  <a:lnTo>
                    <a:pt x="141389" y="347256"/>
                  </a:lnTo>
                  <a:lnTo>
                    <a:pt x="115252" y="352526"/>
                  </a:lnTo>
                  <a:lnTo>
                    <a:pt x="89522" y="347205"/>
                  </a:lnTo>
                  <a:lnTo>
                    <a:pt x="68453" y="332892"/>
                  </a:lnTo>
                  <a:lnTo>
                    <a:pt x="54190" y="311759"/>
                  </a:lnTo>
                  <a:lnTo>
                    <a:pt x="48895" y="285953"/>
                  </a:lnTo>
                  <a:lnTo>
                    <a:pt x="53962" y="259486"/>
                  </a:lnTo>
                  <a:lnTo>
                    <a:pt x="68046" y="238036"/>
                  </a:lnTo>
                  <a:lnTo>
                    <a:pt x="89166" y="223621"/>
                  </a:lnTo>
                  <a:lnTo>
                    <a:pt x="115316" y="218287"/>
                  </a:lnTo>
                  <a:lnTo>
                    <a:pt x="141490" y="223469"/>
                  </a:lnTo>
                  <a:lnTo>
                    <a:pt x="162953" y="237832"/>
                  </a:lnTo>
                  <a:lnTo>
                    <a:pt x="177482" y="259168"/>
                  </a:lnTo>
                  <a:lnTo>
                    <a:pt x="182880" y="285330"/>
                  </a:lnTo>
                  <a:lnTo>
                    <a:pt x="182880" y="35953"/>
                  </a:lnTo>
                  <a:lnTo>
                    <a:pt x="166687" y="58318"/>
                  </a:lnTo>
                  <a:lnTo>
                    <a:pt x="159994" y="69049"/>
                  </a:lnTo>
                  <a:lnTo>
                    <a:pt x="153581" y="72898"/>
                  </a:lnTo>
                  <a:lnTo>
                    <a:pt x="146507" y="69913"/>
                  </a:lnTo>
                  <a:lnTo>
                    <a:pt x="137858" y="60147"/>
                  </a:lnTo>
                  <a:lnTo>
                    <a:pt x="121234" y="44475"/>
                  </a:lnTo>
                  <a:lnTo>
                    <a:pt x="121234" y="105968"/>
                  </a:lnTo>
                  <a:lnTo>
                    <a:pt x="117652" y="123240"/>
                  </a:lnTo>
                  <a:lnTo>
                    <a:pt x="107835" y="137414"/>
                  </a:lnTo>
                  <a:lnTo>
                    <a:pt x="93256" y="146710"/>
                  </a:lnTo>
                  <a:lnTo>
                    <a:pt x="75247" y="149821"/>
                  </a:lnTo>
                  <a:lnTo>
                    <a:pt x="57912" y="146050"/>
                  </a:lnTo>
                  <a:lnTo>
                    <a:pt x="44056" y="136385"/>
                  </a:lnTo>
                  <a:lnTo>
                    <a:pt x="34899" y="122097"/>
                  </a:lnTo>
                  <a:lnTo>
                    <a:pt x="31686" y="104457"/>
                  </a:lnTo>
                  <a:lnTo>
                    <a:pt x="35331" y="86626"/>
                  </a:lnTo>
                  <a:lnTo>
                    <a:pt x="77724" y="60147"/>
                  </a:lnTo>
                  <a:lnTo>
                    <a:pt x="118110" y="87845"/>
                  </a:lnTo>
                  <a:lnTo>
                    <a:pt x="121234" y="105968"/>
                  </a:lnTo>
                  <a:lnTo>
                    <a:pt x="121234" y="44475"/>
                  </a:lnTo>
                  <a:lnTo>
                    <a:pt x="117005" y="40474"/>
                  </a:lnTo>
                  <a:lnTo>
                    <a:pt x="91770" y="29794"/>
                  </a:lnTo>
                  <a:lnTo>
                    <a:pt x="64706" y="28740"/>
                  </a:lnTo>
                  <a:lnTo>
                    <a:pt x="38354" y="37998"/>
                  </a:lnTo>
                  <a:lnTo>
                    <a:pt x="20929" y="51142"/>
                  </a:lnTo>
                  <a:lnTo>
                    <a:pt x="8623" y="67246"/>
                  </a:lnTo>
                  <a:lnTo>
                    <a:pt x="1587" y="86271"/>
                  </a:lnTo>
                  <a:lnTo>
                    <a:pt x="0" y="108127"/>
                  </a:lnTo>
                  <a:lnTo>
                    <a:pt x="3924" y="130060"/>
                  </a:lnTo>
                  <a:lnTo>
                    <a:pt x="13169" y="148412"/>
                  </a:lnTo>
                  <a:lnTo>
                    <a:pt x="27457" y="163271"/>
                  </a:lnTo>
                  <a:lnTo>
                    <a:pt x="46545" y="174675"/>
                  </a:lnTo>
                  <a:lnTo>
                    <a:pt x="57048" y="180721"/>
                  </a:lnTo>
                  <a:lnTo>
                    <a:pt x="61175" y="186880"/>
                  </a:lnTo>
                  <a:lnTo>
                    <a:pt x="58966" y="193903"/>
                  </a:lnTo>
                  <a:lnTo>
                    <a:pt x="50482" y="202552"/>
                  </a:lnTo>
                  <a:lnTo>
                    <a:pt x="48641" y="204063"/>
                  </a:lnTo>
                  <a:lnTo>
                    <a:pt x="46863" y="205651"/>
                  </a:lnTo>
                  <a:lnTo>
                    <a:pt x="45148" y="207289"/>
                  </a:lnTo>
                  <a:lnTo>
                    <a:pt x="22898" y="236791"/>
                  </a:lnTo>
                  <a:lnTo>
                    <a:pt x="12293" y="271043"/>
                  </a:lnTo>
                  <a:lnTo>
                    <a:pt x="13741" y="306781"/>
                  </a:lnTo>
                  <a:lnTo>
                    <a:pt x="27686" y="340690"/>
                  </a:lnTo>
                  <a:lnTo>
                    <a:pt x="52768" y="368058"/>
                  </a:lnTo>
                  <a:lnTo>
                    <a:pt x="84874" y="384670"/>
                  </a:lnTo>
                  <a:lnTo>
                    <a:pt x="120726" y="389382"/>
                  </a:lnTo>
                  <a:lnTo>
                    <a:pt x="157035" y="381000"/>
                  </a:lnTo>
                  <a:lnTo>
                    <a:pt x="195554" y="352526"/>
                  </a:lnTo>
                  <a:lnTo>
                    <a:pt x="220980" y="292938"/>
                  </a:lnTo>
                  <a:lnTo>
                    <a:pt x="223697" y="283298"/>
                  </a:lnTo>
                  <a:lnTo>
                    <a:pt x="228879" y="277901"/>
                  </a:lnTo>
                  <a:lnTo>
                    <a:pt x="236207" y="276974"/>
                  </a:lnTo>
                  <a:lnTo>
                    <a:pt x="245364" y="280746"/>
                  </a:lnTo>
                  <a:lnTo>
                    <a:pt x="248983" y="282994"/>
                  </a:lnTo>
                  <a:lnTo>
                    <a:pt x="252158" y="285953"/>
                  </a:lnTo>
                  <a:lnTo>
                    <a:pt x="255460" y="288658"/>
                  </a:lnTo>
                  <a:lnTo>
                    <a:pt x="358648" y="371627"/>
                  </a:lnTo>
                  <a:lnTo>
                    <a:pt x="362839" y="374446"/>
                  </a:lnTo>
                  <a:lnTo>
                    <a:pt x="367411" y="377799"/>
                  </a:lnTo>
                  <a:lnTo>
                    <a:pt x="401510" y="330174"/>
                  </a:lnTo>
                  <a:close/>
                </a:path>
                <a:path w="694690" h="1249679">
                  <a:moveTo>
                    <a:pt x="453961" y="929551"/>
                  </a:moveTo>
                  <a:lnTo>
                    <a:pt x="451739" y="920597"/>
                  </a:lnTo>
                  <a:lnTo>
                    <a:pt x="429793" y="886942"/>
                  </a:lnTo>
                  <a:lnTo>
                    <a:pt x="411594" y="859523"/>
                  </a:lnTo>
                  <a:lnTo>
                    <a:pt x="327469" y="733869"/>
                  </a:lnTo>
                  <a:lnTo>
                    <a:pt x="327850" y="740549"/>
                  </a:lnTo>
                  <a:lnTo>
                    <a:pt x="327787" y="742683"/>
                  </a:lnTo>
                  <a:lnTo>
                    <a:pt x="341769" y="830224"/>
                  </a:lnTo>
                  <a:lnTo>
                    <a:pt x="348411" y="872985"/>
                  </a:lnTo>
                  <a:lnTo>
                    <a:pt x="354711" y="915784"/>
                  </a:lnTo>
                  <a:lnTo>
                    <a:pt x="355028" y="923531"/>
                  </a:lnTo>
                  <a:lnTo>
                    <a:pt x="354063" y="931583"/>
                  </a:lnTo>
                  <a:lnTo>
                    <a:pt x="327774" y="984402"/>
                  </a:lnTo>
                  <a:lnTo>
                    <a:pt x="306438" y="1022045"/>
                  </a:lnTo>
                  <a:lnTo>
                    <a:pt x="263461" y="1097165"/>
                  </a:lnTo>
                  <a:lnTo>
                    <a:pt x="178943" y="1245539"/>
                  </a:lnTo>
                  <a:lnTo>
                    <a:pt x="282676" y="1245679"/>
                  </a:lnTo>
                  <a:lnTo>
                    <a:pt x="326009" y="1249337"/>
                  </a:lnTo>
                  <a:lnTo>
                    <a:pt x="330454" y="1246936"/>
                  </a:lnTo>
                  <a:lnTo>
                    <a:pt x="358635" y="1197813"/>
                  </a:lnTo>
                  <a:lnTo>
                    <a:pt x="404876" y="1117955"/>
                  </a:lnTo>
                  <a:lnTo>
                    <a:pt x="427863" y="1077937"/>
                  </a:lnTo>
                  <a:lnTo>
                    <a:pt x="441756" y="1022883"/>
                  </a:lnTo>
                  <a:lnTo>
                    <a:pt x="449605" y="965492"/>
                  </a:lnTo>
                  <a:lnTo>
                    <a:pt x="453961" y="929551"/>
                  </a:lnTo>
                  <a:close/>
                </a:path>
                <a:path w="694690" h="1249679">
                  <a:moveTo>
                    <a:pt x="615111" y="904049"/>
                  </a:moveTo>
                  <a:lnTo>
                    <a:pt x="613117" y="879538"/>
                  </a:lnTo>
                  <a:lnTo>
                    <a:pt x="606704" y="855827"/>
                  </a:lnTo>
                  <a:lnTo>
                    <a:pt x="595503" y="832523"/>
                  </a:lnTo>
                  <a:lnTo>
                    <a:pt x="572350" y="792238"/>
                  </a:lnTo>
                  <a:lnTo>
                    <a:pt x="549821" y="751598"/>
                  </a:lnTo>
                  <a:lnTo>
                    <a:pt x="527507" y="710819"/>
                  </a:lnTo>
                  <a:lnTo>
                    <a:pt x="505015" y="670153"/>
                  </a:lnTo>
                  <a:lnTo>
                    <a:pt x="502272" y="663981"/>
                  </a:lnTo>
                  <a:lnTo>
                    <a:pt x="501319" y="658114"/>
                  </a:lnTo>
                  <a:lnTo>
                    <a:pt x="502297" y="652322"/>
                  </a:lnTo>
                  <a:lnTo>
                    <a:pt x="505396" y="646391"/>
                  </a:lnTo>
                  <a:lnTo>
                    <a:pt x="509257" y="640461"/>
                  </a:lnTo>
                  <a:lnTo>
                    <a:pt x="512953" y="634288"/>
                  </a:lnTo>
                  <a:lnTo>
                    <a:pt x="520573" y="621207"/>
                  </a:lnTo>
                  <a:lnTo>
                    <a:pt x="323786" y="478561"/>
                  </a:lnTo>
                  <a:lnTo>
                    <a:pt x="319722" y="486054"/>
                  </a:lnTo>
                  <a:lnTo>
                    <a:pt x="316166" y="491680"/>
                  </a:lnTo>
                  <a:lnTo>
                    <a:pt x="313499" y="497687"/>
                  </a:lnTo>
                  <a:lnTo>
                    <a:pt x="297116" y="549770"/>
                  </a:lnTo>
                  <a:lnTo>
                    <a:pt x="294754" y="600608"/>
                  </a:lnTo>
                  <a:lnTo>
                    <a:pt x="306235" y="650227"/>
                  </a:lnTo>
                  <a:lnTo>
                    <a:pt x="331406" y="698627"/>
                  </a:lnTo>
                  <a:lnTo>
                    <a:pt x="415759" y="824941"/>
                  </a:lnTo>
                  <a:lnTo>
                    <a:pt x="475361" y="914768"/>
                  </a:lnTo>
                  <a:lnTo>
                    <a:pt x="478409" y="922591"/>
                  </a:lnTo>
                  <a:lnTo>
                    <a:pt x="464045" y="1028534"/>
                  </a:lnTo>
                  <a:lnTo>
                    <a:pt x="443230" y="1178077"/>
                  </a:lnTo>
                  <a:lnTo>
                    <a:pt x="434149" y="1244574"/>
                  </a:lnTo>
                  <a:lnTo>
                    <a:pt x="567436" y="1244574"/>
                  </a:lnTo>
                  <a:lnTo>
                    <a:pt x="568452" y="1239050"/>
                  </a:lnTo>
                  <a:lnTo>
                    <a:pt x="569531" y="1234427"/>
                  </a:lnTo>
                  <a:lnTo>
                    <a:pt x="598297" y="1029652"/>
                  </a:lnTo>
                  <a:lnTo>
                    <a:pt x="605548" y="979665"/>
                  </a:lnTo>
                  <a:lnTo>
                    <a:pt x="613029" y="929703"/>
                  </a:lnTo>
                  <a:lnTo>
                    <a:pt x="615111" y="904049"/>
                  </a:lnTo>
                  <a:close/>
                </a:path>
                <a:path w="694690" h="1249679">
                  <a:moveTo>
                    <a:pt x="694156" y="359740"/>
                  </a:moveTo>
                  <a:lnTo>
                    <a:pt x="693420" y="299021"/>
                  </a:lnTo>
                  <a:lnTo>
                    <a:pt x="677138" y="262902"/>
                  </a:lnTo>
                  <a:lnTo>
                    <a:pt x="641921" y="236435"/>
                  </a:lnTo>
                  <a:lnTo>
                    <a:pt x="597357" y="216408"/>
                  </a:lnTo>
                  <a:lnTo>
                    <a:pt x="552640" y="214947"/>
                  </a:lnTo>
                  <a:lnTo>
                    <a:pt x="511060" y="231546"/>
                  </a:lnTo>
                  <a:lnTo>
                    <a:pt x="475932" y="265658"/>
                  </a:lnTo>
                  <a:lnTo>
                    <a:pt x="442950" y="311531"/>
                  </a:lnTo>
                  <a:lnTo>
                    <a:pt x="342138" y="452691"/>
                  </a:lnTo>
                  <a:lnTo>
                    <a:pt x="340169" y="456260"/>
                  </a:lnTo>
                  <a:lnTo>
                    <a:pt x="337693" y="460197"/>
                  </a:lnTo>
                  <a:lnTo>
                    <a:pt x="526415" y="597179"/>
                  </a:lnTo>
                  <a:lnTo>
                    <a:pt x="529209" y="598881"/>
                  </a:lnTo>
                  <a:lnTo>
                    <a:pt x="532892" y="601370"/>
                  </a:lnTo>
                  <a:lnTo>
                    <a:pt x="557796" y="560793"/>
                  </a:lnTo>
                  <a:lnTo>
                    <a:pt x="573405" y="519290"/>
                  </a:lnTo>
                  <a:lnTo>
                    <a:pt x="573786" y="479234"/>
                  </a:lnTo>
                  <a:lnTo>
                    <a:pt x="573874" y="439166"/>
                  </a:lnTo>
                  <a:lnTo>
                    <a:pt x="573786" y="349999"/>
                  </a:lnTo>
                  <a:lnTo>
                    <a:pt x="572516" y="338785"/>
                  </a:lnTo>
                  <a:lnTo>
                    <a:pt x="585660" y="338912"/>
                  </a:lnTo>
                  <a:lnTo>
                    <a:pt x="593090" y="340956"/>
                  </a:lnTo>
                  <a:lnTo>
                    <a:pt x="596214" y="345986"/>
                  </a:lnTo>
                  <a:lnTo>
                    <a:pt x="596811" y="352628"/>
                  </a:lnTo>
                  <a:lnTo>
                    <a:pt x="596646" y="359473"/>
                  </a:lnTo>
                  <a:lnTo>
                    <a:pt x="596760" y="374738"/>
                  </a:lnTo>
                  <a:lnTo>
                    <a:pt x="596709" y="421055"/>
                  </a:lnTo>
                  <a:lnTo>
                    <a:pt x="693864" y="421055"/>
                  </a:lnTo>
                  <a:lnTo>
                    <a:pt x="694156" y="35974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9119" y="4646301"/>
              <a:ext cx="185420" cy="18476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89316" y="5054714"/>
              <a:ext cx="530225" cy="873760"/>
            </a:xfrm>
            <a:custGeom>
              <a:avLst/>
              <a:gdLst/>
              <a:ahLst/>
              <a:cxnLst/>
              <a:rect l="l" t="t" r="r" b="b"/>
              <a:pathLst>
                <a:path w="530225" h="873760">
                  <a:moveTo>
                    <a:pt x="193103" y="872947"/>
                  </a:moveTo>
                  <a:lnTo>
                    <a:pt x="174612" y="838403"/>
                  </a:lnTo>
                  <a:lnTo>
                    <a:pt x="106210" y="823137"/>
                  </a:lnTo>
                  <a:lnTo>
                    <a:pt x="71043" y="823074"/>
                  </a:lnTo>
                  <a:lnTo>
                    <a:pt x="0" y="823391"/>
                  </a:lnTo>
                  <a:lnTo>
                    <a:pt x="0" y="872947"/>
                  </a:lnTo>
                  <a:lnTo>
                    <a:pt x="193103" y="872947"/>
                  </a:lnTo>
                  <a:close/>
                </a:path>
                <a:path w="530225" h="873760">
                  <a:moveTo>
                    <a:pt x="454660" y="873366"/>
                  </a:moveTo>
                  <a:lnTo>
                    <a:pt x="433311" y="836358"/>
                  </a:lnTo>
                  <a:lnTo>
                    <a:pt x="392493" y="822845"/>
                  </a:lnTo>
                  <a:lnTo>
                    <a:pt x="361721" y="822693"/>
                  </a:lnTo>
                  <a:lnTo>
                    <a:pt x="249110" y="822769"/>
                  </a:lnTo>
                  <a:lnTo>
                    <a:pt x="249110" y="873366"/>
                  </a:lnTo>
                  <a:lnTo>
                    <a:pt x="454660" y="873366"/>
                  </a:lnTo>
                  <a:close/>
                </a:path>
                <a:path w="530225" h="873760">
                  <a:moveTo>
                    <a:pt x="529894" y="178930"/>
                  </a:moveTo>
                  <a:lnTo>
                    <a:pt x="529844" y="6451"/>
                  </a:lnTo>
                  <a:lnTo>
                    <a:pt x="529209" y="3670"/>
                  </a:lnTo>
                  <a:lnTo>
                    <a:pt x="528701" y="0"/>
                  </a:lnTo>
                  <a:lnTo>
                    <a:pt x="433324" y="0"/>
                  </a:lnTo>
                  <a:lnTo>
                    <a:pt x="432625" y="2108"/>
                  </a:lnTo>
                  <a:lnTo>
                    <a:pt x="431800" y="3390"/>
                  </a:lnTo>
                  <a:lnTo>
                    <a:pt x="431558" y="145630"/>
                  </a:lnTo>
                  <a:lnTo>
                    <a:pt x="431673" y="192608"/>
                  </a:lnTo>
                  <a:lnTo>
                    <a:pt x="432054" y="239560"/>
                  </a:lnTo>
                  <a:lnTo>
                    <a:pt x="436473" y="259041"/>
                  </a:lnTo>
                  <a:lnTo>
                    <a:pt x="448030" y="274027"/>
                  </a:lnTo>
                  <a:lnTo>
                    <a:pt x="464858" y="283324"/>
                  </a:lnTo>
                  <a:lnTo>
                    <a:pt x="485076" y="285750"/>
                  </a:lnTo>
                  <a:lnTo>
                    <a:pt x="502818" y="281127"/>
                  </a:lnTo>
                  <a:lnTo>
                    <a:pt x="516940" y="270510"/>
                  </a:lnTo>
                  <a:lnTo>
                    <a:pt x="526275" y="254939"/>
                  </a:lnTo>
                  <a:lnTo>
                    <a:pt x="529717" y="235496"/>
                  </a:lnTo>
                  <a:lnTo>
                    <a:pt x="529894" y="17893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576476" y="5057140"/>
            <a:ext cx="1225550" cy="783590"/>
          </a:xfrm>
          <a:custGeom>
            <a:avLst/>
            <a:gdLst/>
            <a:ahLst/>
            <a:cxnLst/>
            <a:rect l="l" t="t" r="r" b="b"/>
            <a:pathLst>
              <a:path w="1225550" h="783589">
                <a:moveTo>
                  <a:pt x="307606" y="168021"/>
                </a:moveTo>
                <a:lnTo>
                  <a:pt x="304126" y="168021"/>
                </a:lnTo>
                <a:lnTo>
                  <a:pt x="304126" y="166751"/>
                </a:lnTo>
                <a:lnTo>
                  <a:pt x="274129" y="166751"/>
                </a:lnTo>
                <a:lnTo>
                  <a:pt x="274129" y="168021"/>
                </a:lnTo>
                <a:lnTo>
                  <a:pt x="174879" y="168021"/>
                </a:lnTo>
                <a:lnTo>
                  <a:pt x="174879" y="609981"/>
                </a:lnTo>
                <a:lnTo>
                  <a:pt x="174879" y="612521"/>
                </a:lnTo>
                <a:lnTo>
                  <a:pt x="174879" y="615061"/>
                </a:lnTo>
                <a:lnTo>
                  <a:pt x="307200" y="615061"/>
                </a:lnTo>
                <a:lnTo>
                  <a:pt x="307200" y="612521"/>
                </a:lnTo>
                <a:lnTo>
                  <a:pt x="307416" y="612521"/>
                </a:lnTo>
                <a:lnTo>
                  <a:pt x="307416" y="609981"/>
                </a:lnTo>
                <a:lnTo>
                  <a:pt x="307606" y="609981"/>
                </a:lnTo>
                <a:lnTo>
                  <a:pt x="307606" y="168021"/>
                </a:lnTo>
                <a:close/>
              </a:path>
              <a:path w="1225550" h="783589">
                <a:moveTo>
                  <a:pt x="1225550" y="472300"/>
                </a:moveTo>
                <a:lnTo>
                  <a:pt x="1225486" y="259778"/>
                </a:lnTo>
                <a:lnTo>
                  <a:pt x="1203286" y="201066"/>
                </a:lnTo>
                <a:lnTo>
                  <a:pt x="1175207" y="184353"/>
                </a:lnTo>
                <a:lnTo>
                  <a:pt x="1175207" y="264845"/>
                </a:lnTo>
                <a:lnTo>
                  <a:pt x="1175131" y="520928"/>
                </a:lnTo>
                <a:lnTo>
                  <a:pt x="1141666" y="553885"/>
                </a:lnTo>
                <a:lnTo>
                  <a:pt x="1123772" y="553923"/>
                </a:lnTo>
                <a:lnTo>
                  <a:pt x="1042073" y="553910"/>
                </a:lnTo>
                <a:lnTo>
                  <a:pt x="1042200" y="698182"/>
                </a:lnTo>
                <a:lnTo>
                  <a:pt x="1008138" y="732637"/>
                </a:lnTo>
                <a:lnTo>
                  <a:pt x="86702" y="732802"/>
                </a:lnTo>
                <a:lnTo>
                  <a:pt x="68910" y="731202"/>
                </a:lnTo>
                <a:lnTo>
                  <a:pt x="50368" y="553885"/>
                </a:lnTo>
                <a:lnTo>
                  <a:pt x="50330" y="85051"/>
                </a:lnTo>
                <a:lnTo>
                  <a:pt x="52006" y="68567"/>
                </a:lnTo>
                <a:lnTo>
                  <a:pt x="57772" y="57835"/>
                </a:lnTo>
                <a:lnTo>
                  <a:pt x="68592" y="52120"/>
                </a:lnTo>
                <a:lnTo>
                  <a:pt x="85458" y="50431"/>
                </a:lnTo>
                <a:lnTo>
                  <a:pt x="1008100" y="50609"/>
                </a:lnTo>
                <a:lnTo>
                  <a:pt x="1042047" y="85051"/>
                </a:lnTo>
                <a:lnTo>
                  <a:pt x="1042225" y="229196"/>
                </a:lnTo>
                <a:lnTo>
                  <a:pt x="1139456" y="229196"/>
                </a:lnTo>
                <a:lnTo>
                  <a:pt x="1156601" y="230936"/>
                </a:lnTo>
                <a:lnTo>
                  <a:pt x="1167612" y="236778"/>
                </a:lnTo>
                <a:lnTo>
                  <a:pt x="1173467" y="247751"/>
                </a:lnTo>
                <a:lnTo>
                  <a:pt x="1175207" y="264845"/>
                </a:lnTo>
                <a:lnTo>
                  <a:pt x="1175207" y="184353"/>
                </a:lnTo>
                <a:lnTo>
                  <a:pt x="1144346" y="178892"/>
                </a:lnTo>
                <a:lnTo>
                  <a:pt x="1131798" y="178841"/>
                </a:lnTo>
                <a:lnTo>
                  <a:pt x="1093749" y="178892"/>
                </a:lnTo>
                <a:lnTo>
                  <a:pt x="1093127" y="176022"/>
                </a:lnTo>
                <a:lnTo>
                  <a:pt x="1092682" y="174879"/>
                </a:lnTo>
                <a:lnTo>
                  <a:pt x="1092568" y="107327"/>
                </a:lnTo>
                <a:lnTo>
                  <a:pt x="1092377" y="85051"/>
                </a:lnTo>
                <a:lnTo>
                  <a:pt x="1086878" y="50431"/>
                </a:lnTo>
                <a:lnTo>
                  <a:pt x="1079017" y="32486"/>
                </a:lnTo>
                <a:lnTo>
                  <a:pt x="1061885" y="14757"/>
                </a:lnTo>
                <a:lnTo>
                  <a:pt x="1038707" y="3898"/>
                </a:lnTo>
                <a:lnTo>
                  <a:pt x="1009929" y="152"/>
                </a:lnTo>
                <a:lnTo>
                  <a:pt x="855776" y="127"/>
                </a:lnTo>
                <a:lnTo>
                  <a:pt x="993800" y="127"/>
                </a:lnTo>
                <a:lnTo>
                  <a:pt x="913015" y="76"/>
                </a:lnTo>
                <a:lnTo>
                  <a:pt x="825588" y="127"/>
                </a:lnTo>
                <a:lnTo>
                  <a:pt x="816102" y="127"/>
                </a:lnTo>
                <a:lnTo>
                  <a:pt x="85013" y="0"/>
                </a:lnTo>
                <a:lnTo>
                  <a:pt x="22034" y="22161"/>
                </a:lnTo>
                <a:lnTo>
                  <a:pt x="0" y="85051"/>
                </a:lnTo>
                <a:lnTo>
                  <a:pt x="63" y="698182"/>
                </a:lnTo>
                <a:lnTo>
                  <a:pt x="5626" y="734441"/>
                </a:lnTo>
                <a:lnTo>
                  <a:pt x="22009" y="761174"/>
                </a:lnTo>
                <a:lnTo>
                  <a:pt x="48679" y="777608"/>
                </a:lnTo>
                <a:lnTo>
                  <a:pt x="85115" y="783209"/>
                </a:lnTo>
                <a:lnTo>
                  <a:pt x="946607" y="783120"/>
                </a:lnTo>
                <a:lnTo>
                  <a:pt x="986091" y="782701"/>
                </a:lnTo>
                <a:lnTo>
                  <a:pt x="1025563" y="781723"/>
                </a:lnTo>
                <a:lnTo>
                  <a:pt x="1070762" y="761212"/>
                </a:lnTo>
                <a:lnTo>
                  <a:pt x="1087145" y="732802"/>
                </a:lnTo>
                <a:lnTo>
                  <a:pt x="1091438" y="715721"/>
                </a:lnTo>
                <a:lnTo>
                  <a:pt x="1092276" y="691540"/>
                </a:lnTo>
                <a:lnTo>
                  <a:pt x="1092542" y="667321"/>
                </a:lnTo>
                <a:lnTo>
                  <a:pt x="1092568" y="643089"/>
                </a:lnTo>
                <a:lnTo>
                  <a:pt x="1092682" y="618858"/>
                </a:lnTo>
                <a:lnTo>
                  <a:pt x="1092758" y="614235"/>
                </a:lnTo>
                <a:lnTo>
                  <a:pt x="1093101" y="609676"/>
                </a:lnTo>
                <a:lnTo>
                  <a:pt x="1093343" y="604215"/>
                </a:lnTo>
                <a:lnTo>
                  <a:pt x="1120800" y="604354"/>
                </a:lnTo>
                <a:lnTo>
                  <a:pt x="1134071" y="604342"/>
                </a:lnTo>
                <a:lnTo>
                  <a:pt x="1142263" y="604215"/>
                </a:lnTo>
                <a:lnTo>
                  <a:pt x="1147229" y="604139"/>
                </a:lnTo>
                <a:lnTo>
                  <a:pt x="1179182" y="597877"/>
                </a:lnTo>
                <a:lnTo>
                  <a:pt x="1203833" y="581736"/>
                </a:lnTo>
                <a:lnTo>
                  <a:pt x="1219720" y="557123"/>
                </a:lnTo>
                <a:lnTo>
                  <a:pt x="1220292" y="553935"/>
                </a:lnTo>
                <a:lnTo>
                  <a:pt x="1225410" y="525411"/>
                </a:lnTo>
                <a:lnTo>
                  <a:pt x="1225550" y="472300"/>
                </a:lnTo>
                <a:close/>
              </a:path>
            </a:pathLst>
          </a:custGeom>
          <a:solidFill>
            <a:srgbClr val="00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517420" y="4726647"/>
            <a:ext cx="1309370" cy="1191895"/>
          </a:xfrm>
          <a:custGeom>
            <a:avLst/>
            <a:gdLst/>
            <a:ahLst/>
            <a:cxnLst/>
            <a:rect l="l" t="t" r="r" b="b"/>
            <a:pathLst>
              <a:path w="1309369" h="1191895">
                <a:moveTo>
                  <a:pt x="266395" y="236880"/>
                </a:moveTo>
                <a:lnTo>
                  <a:pt x="248869" y="198513"/>
                </a:lnTo>
                <a:lnTo>
                  <a:pt x="225094" y="178663"/>
                </a:lnTo>
                <a:lnTo>
                  <a:pt x="218071" y="180644"/>
                </a:lnTo>
                <a:lnTo>
                  <a:pt x="212229" y="184746"/>
                </a:lnTo>
                <a:lnTo>
                  <a:pt x="208089" y="190398"/>
                </a:lnTo>
                <a:lnTo>
                  <a:pt x="206209" y="196900"/>
                </a:lnTo>
                <a:lnTo>
                  <a:pt x="207213" y="203542"/>
                </a:lnTo>
                <a:lnTo>
                  <a:pt x="222897" y="239395"/>
                </a:lnTo>
                <a:lnTo>
                  <a:pt x="245427" y="260400"/>
                </a:lnTo>
                <a:lnTo>
                  <a:pt x="252234" y="259334"/>
                </a:lnTo>
                <a:lnTo>
                  <a:pt x="260426" y="256705"/>
                </a:lnTo>
                <a:lnTo>
                  <a:pt x="266014" y="248907"/>
                </a:lnTo>
                <a:lnTo>
                  <a:pt x="266141" y="239141"/>
                </a:lnTo>
                <a:lnTo>
                  <a:pt x="266077" y="238518"/>
                </a:lnTo>
                <a:lnTo>
                  <a:pt x="266395" y="236880"/>
                </a:lnTo>
                <a:close/>
              </a:path>
              <a:path w="1309369" h="1191895">
                <a:moveTo>
                  <a:pt x="353453" y="191592"/>
                </a:moveTo>
                <a:lnTo>
                  <a:pt x="341007" y="133794"/>
                </a:lnTo>
                <a:lnTo>
                  <a:pt x="323672" y="128066"/>
                </a:lnTo>
                <a:lnTo>
                  <a:pt x="315150" y="129717"/>
                </a:lnTo>
                <a:lnTo>
                  <a:pt x="308140" y="134620"/>
                </a:lnTo>
                <a:lnTo>
                  <a:pt x="303758" y="141732"/>
                </a:lnTo>
                <a:lnTo>
                  <a:pt x="303098" y="150037"/>
                </a:lnTo>
                <a:lnTo>
                  <a:pt x="305498" y="162687"/>
                </a:lnTo>
                <a:lnTo>
                  <a:pt x="313956" y="200342"/>
                </a:lnTo>
                <a:lnTo>
                  <a:pt x="329819" y="214312"/>
                </a:lnTo>
                <a:lnTo>
                  <a:pt x="337261" y="214083"/>
                </a:lnTo>
                <a:lnTo>
                  <a:pt x="344436" y="211023"/>
                </a:lnTo>
                <a:lnTo>
                  <a:pt x="349948" y="205816"/>
                </a:lnTo>
                <a:lnTo>
                  <a:pt x="353161" y="199123"/>
                </a:lnTo>
                <a:lnTo>
                  <a:pt x="353453" y="191592"/>
                </a:lnTo>
                <a:close/>
              </a:path>
              <a:path w="1309369" h="1191895">
                <a:moveTo>
                  <a:pt x="447433" y="169938"/>
                </a:moveTo>
                <a:lnTo>
                  <a:pt x="447370" y="154406"/>
                </a:lnTo>
                <a:lnTo>
                  <a:pt x="447370" y="131838"/>
                </a:lnTo>
                <a:lnTo>
                  <a:pt x="445935" y="123685"/>
                </a:lnTo>
                <a:lnTo>
                  <a:pt x="442074" y="117157"/>
                </a:lnTo>
                <a:lnTo>
                  <a:pt x="436206" y="112712"/>
                </a:lnTo>
                <a:lnTo>
                  <a:pt x="428701" y="110769"/>
                </a:lnTo>
                <a:lnTo>
                  <a:pt x="420319" y="111772"/>
                </a:lnTo>
                <a:lnTo>
                  <a:pt x="406057" y="154546"/>
                </a:lnTo>
                <a:lnTo>
                  <a:pt x="406171" y="166928"/>
                </a:lnTo>
                <a:lnTo>
                  <a:pt x="428510" y="198539"/>
                </a:lnTo>
                <a:lnTo>
                  <a:pt x="435965" y="196710"/>
                </a:lnTo>
                <a:lnTo>
                  <a:pt x="441883" y="192328"/>
                </a:lnTo>
                <a:lnTo>
                  <a:pt x="445795" y="185826"/>
                </a:lnTo>
                <a:lnTo>
                  <a:pt x="447306" y="177698"/>
                </a:lnTo>
                <a:lnTo>
                  <a:pt x="447433" y="169938"/>
                </a:lnTo>
                <a:close/>
              </a:path>
              <a:path w="1309369" h="1191895">
                <a:moveTo>
                  <a:pt x="550875" y="151498"/>
                </a:moveTo>
                <a:lnTo>
                  <a:pt x="526986" y="128244"/>
                </a:lnTo>
                <a:lnTo>
                  <a:pt x="520039" y="130619"/>
                </a:lnTo>
                <a:lnTo>
                  <a:pt x="505510" y="167043"/>
                </a:lnTo>
                <a:lnTo>
                  <a:pt x="500710" y="192303"/>
                </a:lnTo>
                <a:lnTo>
                  <a:pt x="501091" y="199694"/>
                </a:lnTo>
                <a:lnTo>
                  <a:pt x="504355" y="206222"/>
                </a:lnTo>
                <a:lnTo>
                  <a:pt x="509816" y="211277"/>
                </a:lnTo>
                <a:lnTo>
                  <a:pt x="516775" y="214210"/>
                </a:lnTo>
                <a:lnTo>
                  <a:pt x="523875" y="214401"/>
                </a:lnTo>
                <a:lnTo>
                  <a:pt x="530618" y="212039"/>
                </a:lnTo>
                <a:lnTo>
                  <a:pt x="536257" y="207479"/>
                </a:lnTo>
                <a:lnTo>
                  <a:pt x="540080" y="201091"/>
                </a:lnTo>
                <a:lnTo>
                  <a:pt x="541413" y="197497"/>
                </a:lnTo>
                <a:lnTo>
                  <a:pt x="542048" y="193624"/>
                </a:lnTo>
                <a:lnTo>
                  <a:pt x="550875" y="151498"/>
                </a:lnTo>
                <a:close/>
              </a:path>
              <a:path w="1309369" h="1191895">
                <a:moveTo>
                  <a:pt x="647331" y="200228"/>
                </a:moveTo>
                <a:lnTo>
                  <a:pt x="646455" y="192214"/>
                </a:lnTo>
                <a:lnTo>
                  <a:pt x="642594" y="185432"/>
                </a:lnTo>
                <a:lnTo>
                  <a:pt x="635965" y="180505"/>
                </a:lnTo>
                <a:lnTo>
                  <a:pt x="628078" y="178435"/>
                </a:lnTo>
                <a:lnTo>
                  <a:pt x="620407" y="179539"/>
                </a:lnTo>
                <a:lnTo>
                  <a:pt x="598627" y="211353"/>
                </a:lnTo>
                <a:lnTo>
                  <a:pt x="588098" y="242544"/>
                </a:lnTo>
                <a:lnTo>
                  <a:pt x="591578" y="251625"/>
                </a:lnTo>
                <a:lnTo>
                  <a:pt x="598830" y="258076"/>
                </a:lnTo>
                <a:lnTo>
                  <a:pt x="608723" y="260426"/>
                </a:lnTo>
                <a:lnTo>
                  <a:pt x="618058" y="259753"/>
                </a:lnTo>
                <a:lnTo>
                  <a:pt x="624090" y="255181"/>
                </a:lnTo>
                <a:lnTo>
                  <a:pt x="645045" y="208876"/>
                </a:lnTo>
                <a:lnTo>
                  <a:pt x="647331" y="200228"/>
                </a:lnTo>
                <a:close/>
              </a:path>
              <a:path w="1309369" h="1191895">
                <a:moveTo>
                  <a:pt x="899185" y="801890"/>
                </a:moveTo>
                <a:lnTo>
                  <a:pt x="898982" y="760755"/>
                </a:lnTo>
                <a:lnTo>
                  <a:pt x="878027" y="739889"/>
                </a:lnTo>
                <a:lnTo>
                  <a:pt x="870140" y="741756"/>
                </a:lnTo>
                <a:lnTo>
                  <a:pt x="863841" y="746366"/>
                </a:lnTo>
                <a:lnTo>
                  <a:pt x="859637" y="753173"/>
                </a:lnTo>
                <a:lnTo>
                  <a:pt x="858088" y="761593"/>
                </a:lnTo>
                <a:lnTo>
                  <a:pt x="858088" y="800912"/>
                </a:lnTo>
                <a:lnTo>
                  <a:pt x="858088" y="842416"/>
                </a:lnTo>
                <a:lnTo>
                  <a:pt x="859701" y="850696"/>
                </a:lnTo>
                <a:lnTo>
                  <a:pt x="864019" y="857326"/>
                </a:lnTo>
                <a:lnTo>
                  <a:pt x="870470" y="861758"/>
                </a:lnTo>
                <a:lnTo>
                  <a:pt x="878535" y="863447"/>
                </a:lnTo>
                <a:lnTo>
                  <a:pt x="886167" y="861923"/>
                </a:lnTo>
                <a:lnTo>
                  <a:pt x="892683" y="857542"/>
                </a:lnTo>
                <a:lnTo>
                  <a:pt x="897242" y="851001"/>
                </a:lnTo>
                <a:lnTo>
                  <a:pt x="898982" y="843013"/>
                </a:lnTo>
                <a:lnTo>
                  <a:pt x="899185" y="801890"/>
                </a:lnTo>
                <a:close/>
              </a:path>
              <a:path w="1309369" h="1191895">
                <a:moveTo>
                  <a:pt x="912723" y="619239"/>
                </a:moveTo>
                <a:lnTo>
                  <a:pt x="909078" y="601637"/>
                </a:lnTo>
                <a:lnTo>
                  <a:pt x="870407" y="505180"/>
                </a:lnTo>
                <a:lnTo>
                  <a:pt x="870407" y="615797"/>
                </a:lnTo>
                <a:lnTo>
                  <a:pt x="812152" y="637298"/>
                </a:lnTo>
                <a:lnTo>
                  <a:pt x="778370" y="667677"/>
                </a:lnTo>
                <a:lnTo>
                  <a:pt x="776617" y="681278"/>
                </a:lnTo>
                <a:lnTo>
                  <a:pt x="776617" y="888403"/>
                </a:lnTo>
                <a:lnTo>
                  <a:pt x="772198" y="908431"/>
                </a:lnTo>
                <a:lnTo>
                  <a:pt x="760399" y="923925"/>
                </a:lnTo>
                <a:lnTo>
                  <a:pt x="743229" y="933246"/>
                </a:lnTo>
                <a:lnTo>
                  <a:pt x="722706" y="934783"/>
                </a:lnTo>
                <a:lnTo>
                  <a:pt x="542683" y="910869"/>
                </a:lnTo>
                <a:lnTo>
                  <a:pt x="537159" y="909853"/>
                </a:lnTo>
                <a:lnTo>
                  <a:pt x="531634" y="909091"/>
                </a:lnTo>
                <a:lnTo>
                  <a:pt x="522770" y="909447"/>
                </a:lnTo>
                <a:lnTo>
                  <a:pt x="515188" y="912723"/>
                </a:lnTo>
                <a:lnTo>
                  <a:pt x="509612" y="918413"/>
                </a:lnTo>
                <a:lnTo>
                  <a:pt x="506806" y="926007"/>
                </a:lnTo>
                <a:lnTo>
                  <a:pt x="507212" y="934643"/>
                </a:lnTo>
                <a:lnTo>
                  <a:pt x="510755" y="941870"/>
                </a:lnTo>
                <a:lnTo>
                  <a:pt x="517055" y="947127"/>
                </a:lnTo>
                <a:lnTo>
                  <a:pt x="525729" y="949896"/>
                </a:lnTo>
                <a:lnTo>
                  <a:pt x="569417" y="955598"/>
                </a:lnTo>
                <a:lnTo>
                  <a:pt x="572414" y="997432"/>
                </a:lnTo>
                <a:lnTo>
                  <a:pt x="581418" y="1121537"/>
                </a:lnTo>
                <a:lnTo>
                  <a:pt x="581609" y="1124915"/>
                </a:lnTo>
                <a:lnTo>
                  <a:pt x="582434" y="1128356"/>
                </a:lnTo>
                <a:lnTo>
                  <a:pt x="559574" y="1150810"/>
                </a:lnTo>
                <a:lnTo>
                  <a:pt x="557606" y="1150683"/>
                </a:lnTo>
                <a:lnTo>
                  <a:pt x="115201" y="1150683"/>
                </a:lnTo>
                <a:lnTo>
                  <a:pt x="102603" y="1148930"/>
                </a:lnTo>
                <a:lnTo>
                  <a:pt x="94348" y="1143571"/>
                </a:lnTo>
                <a:lnTo>
                  <a:pt x="90233" y="1134516"/>
                </a:lnTo>
                <a:lnTo>
                  <a:pt x="90131" y="1121537"/>
                </a:lnTo>
                <a:lnTo>
                  <a:pt x="93751" y="1091336"/>
                </a:lnTo>
                <a:lnTo>
                  <a:pt x="97269" y="1060970"/>
                </a:lnTo>
                <a:lnTo>
                  <a:pt x="100749" y="1030592"/>
                </a:lnTo>
                <a:lnTo>
                  <a:pt x="104279" y="1000226"/>
                </a:lnTo>
                <a:lnTo>
                  <a:pt x="118122" y="883666"/>
                </a:lnTo>
                <a:lnTo>
                  <a:pt x="122694" y="844816"/>
                </a:lnTo>
                <a:lnTo>
                  <a:pt x="128168" y="798550"/>
                </a:lnTo>
                <a:lnTo>
                  <a:pt x="130721" y="775398"/>
                </a:lnTo>
                <a:lnTo>
                  <a:pt x="132969" y="752284"/>
                </a:lnTo>
                <a:lnTo>
                  <a:pt x="132803" y="728192"/>
                </a:lnTo>
                <a:lnTo>
                  <a:pt x="128511" y="705104"/>
                </a:lnTo>
                <a:lnTo>
                  <a:pt x="120865" y="682764"/>
                </a:lnTo>
                <a:lnTo>
                  <a:pt x="110629" y="660971"/>
                </a:lnTo>
                <a:lnTo>
                  <a:pt x="95885" y="632802"/>
                </a:lnTo>
                <a:lnTo>
                  <a:pt x="81661" y="604367"/>
                </a:lnTo>
                <a:lnTo>
                  <a:pt x="68834" y="575322"/>
                </a:lnTo>
                <a:lnTo>
                  <a:pt x="58242" y="545274"/>
                </a:lnTo>
                <a:lnTo>
                  <a:pt x="46024" y="493560"/>
                </a:lnTo>
                <a:lnTo>
                  <a:pt x="40614" y="441591"/>
                </a:lnTo>
                <a:lnTo>
                  <a:pt x="42252" y="389382"/>
                </a:lnTo>
                <a:lnTo>
                  <a:pt x="51193" y="336892"/>
                </a:lnTo>
                <a:lnTo>
                  <a:pt x="67525" y="284365"/>
                </a:lnTo>
                <a:lnTo>
                  <a:pt x="90131" y="235902"/>
                </a:lnTo>
                <a:lnTo>
                  <a:pt x="118999" y="191541"/>
                </a:lnTo>
                <a:lnTo>
                  <a:pt x="154101" y="151269"/>
                </a:lnTo>
                <a:lnTo>
                  <a:pt x="195402" y="115087"/>
                </a:lnTo>
                <a:lnTo>
                  <a:pt x="232575" y="90004"/>
                </a:lnTo>
                <a:lnTo>
                  <a:pt x="272046" y="70091"/>
                </a:lnTo>
                <a:lnTo>
                  <a:pt x="313753" y="55422"/>
                </a:lnTo>
                <a:lnTo>
                  <a:pt x="357644" y="46088"/>
                </a:lnTo>
                <a:lnTo>
                  <a:pt x="408139" y="41313"/>
                </a:lnTo>
                <a:lnTo>
                  <a:pt x="457847" y="42265"/>
                </a:lnTo>
                <a:lnTo>
                  <a:pt x="506666" y="49250"/>
                </a:lnTo>
                <a:lnTo>
                  <a:pt x="554469" y="62572"/>
                </a:lnTo>
                <a:lnTo>
                  <a:pt x="601167" y="82550"/>
                </a:lnTo>
                <a:lnTo>
                  <a:pt x="641705" y="106565"/>
                </a:lnTo>
                <a:lnTo>
                  <a:pt x="677176" y="134848"/>
                </a:lnTo>
                <a:lnTo>
                  <a:pt x="707644" y="167297"/>
                </a:lnTo>
                <a:lnTo>
                  <a:pt x="733120" y="203847"/>
                </a:lnTo>
                <a:lnTo>
                  <a:pt x="753668" y="244411"/>
                </a:lnTo>
                <a:lnTo>
                  <a:pt x="769315" y="288899"/>
                </a:lnTo>
                <a:lnTo>
                  <a:pt x="778687" y="330415"/>
                </a:lnTo>
                <a:lnTo>
                  <a:pt x="782269" y="372732"/>
                </a:lnTo>
                <a:lnTo>
                  <a:pt x="783767" y="390144"/>
                </a:lnTo>
                <a:lnTo>
                  <a:pt x="787666" y="406793"/>
                </a:lnTo>
                <a:lnTo>
                  <a:pt x="793178" y="422998"/>
                </a:lnTo>
                <a:lnTo>
                  <a:pt x="799541" y="439013"/>
                </a:lnTo>
                <a:lnTo>
                  <a:pt x="816914" y="482142"/>
                </a:lnTo>
                <a:lnTo>
                  <a:pt x="868819" y="611632"/>
                </a:lnTo>
                <a:lnTo>
                  <a:pt x="869200" y="612724"/>
                </a:lnTo>
                <a:lnTo>
                  <a:pt x="870407" y="615797"/>
                </a:lnTo>
                <a:lnTo>
                  <a:pt x="870407" y="505180"/>
                </a:lnTo>
                <a:lnTo>
                  <a:pt x="836371" y="420281"/>
                </a:lnTo>
                <a:lnTo>
                  <a:pt x="831761" y="408533"/>
                </a:lnTo>
                <a:lnTo>
                  <a:pt x="827722" y="396659"/>
                </a:lnTo>
                <a:lnTo>
                  <a:pt x="824763" y="384429"/>
                </a:lnTo>
                <a:lnTo>
                  <a:pt x="823417" y="371589"/>
                </a:lnTo>
                <a:lnTo>
                  <a:pt x="820966" y="337070"/>
                </a:lnTo>
                <a:lnTo>
                  <a:pt x="815530" y="303098"/>
                </a:lnTo>
                <a:lnTo>
                  <a:pt x="795604" y="237007"/>
                </a:lnTo>
                <a:lnTo>
                  <a:pt x="773633" y="190779"/>
                </a:lnTo>
                <a:lnTo>
                  <a:pt x="746455" y="149085"/>
                </a:lnTo>
                <a:lnTo>
                  <a:pt x="714032" y="112026"/>
                </a:lnTo>
                <a:lnTo>
                  <a:pt x="676287" y="79730"/>
                </a:lnTo>
                <a:lnTo>
                  <a:pt x="633171" y="52285"/>
                </a:lnTo>
                <a:lnTo>
                  <a:pt x="587260" y="30543"/>
                </a:lnTo>
                <a:lnTo>
                  <a:pt x="540346" y="14681"/>
                </a:lnTo>
                <a:lnTo>
                  <a:pt x="492493" y="4559"/>
                </a:lnTo>
                <a:lnTo>
                  <a:pt x="443776" y="0"/>
                </a:lnTo>
                <a:lnTo>
                  <a:pt x="394271" y="850"/>
                </a:lnTo>
                <a:lnTo>
                  <a:pt x="344055" y="6946"/>
                </a:lnTo>
                <a:lnTo>
                  <a:pt x="294322" y="18732"/>
                </a:lnTo>
                <a:lnTo>
                  <a:pt x="247523" y="36398"/>
                </a:lnTo>
                <a:lnTo>
                  <a:pt x="203619" y="59766"/>
                </a:lnTo>
                <a:lnTo>
                  <a:pt x="162610" y="88671"/>
                </a:lnTo>
                <a:lnTo>
                  <a:pt x="124472" y="122923"/>
                </a:lnTo>
                <a:lnTo>
                  <a:pt x="95821" y="154698"/>
                </a:lnTo>
                <a:lnTo>
                  <a:pt x="70751" y="188836"/>
                </a:lnTo>
                <a:lnTo>
                  <a:pt x="49237" y="225310"/>
                </a:lnTo>
                <a:lnTo>
                  <a:pt x="31318" y="264121"/>
                </a:lnTo>
                <a:lnTo>
                  <a:pt x="15544" y="310108"/>
                </a:lnTo>
                <a:lnTo>
                  <a:pt x="5092" y="356984"/>
                </a:lnTo>
                <a:lnTo>
                  <a:pt x="0" y="404761"/>
                </a:lnTo>
                <a:lnTo>
                  <a:pt x="393" y="453478"/>
                </a:lnTo>
                <a:lnTo>
                  <a:pt x="7848" y="512203"/>
                </a:lnTo>
                <a:lnTo>
                  <a:pt x="22936" y="569391"/>
                </a:lnTo>
                <a:lnTo>
                  <a:pt x="46253" y="625043"/>
                </a:lnTo>
                <a:lnTo>
                  <a:pt x="73634" y="679069"/>
                </a:lnTo>
                <a:lnTo>
                  <a:pt x="79806" y="691413"/>
                </a:lnTo>
                <a:lnTo>
                  <a:pt x="85483" y="704164"/>
                </a:lnTo>
                <a:lnTo>
                  <a:pt x="89662" y="717359"/>
                </a:lnTo>
                <a:lnTo>
                  <a:pt x="91516" y="731266"/>
                </a:lnTo>
                <a:lnTo>
                  <a:pt x="91554" y="741768"/>
                </a:lnTo>
                <a:lnTo>
                  <a:pt x="91147" y="752284"/>
                </a:lnTo>
                <a:lnTo>
                  <a:pt x="86575" y="799287"/>
                </a:lnTo>
                <a:lnTo>
                  <a:pt x="80594" y="851319"/>
                </a:lnTo>
                <a:lnTo>
                  <a:pt x="73571" y="910869"/>
                </a:lnTo>
                <a:lnTo>
                  <a:pt x="65747" y="976096"/>
                </a:lnTo>
                <a:lnTo>
                  <a:pt x="61214" y="1014133"/>
                </a:lnTo>
                <a:lnTo>
                  <a:pt x="57619" y="1044663"/>
                </a:lnTo>
                <a:lnTo>
                  <a:pt x="54114" y="1075207"/>
                </a:lnTo>
                <a:lnTo>
                  <a:pt x="50749" y="1105763"/>
                </a:lnTo>
                <a:lnTo>
                  <a:pt x="49733" y="1114653"/>
                </a:lnTo>
                <a:lnTo>
                  <a:pt x="48958" y="1123607"/>
                </a:lnTo>
                <a:lnTo>
                  <a:pt x="48818" y="1132497"/>
                </a:lnTo>
                <a:lnTo>
                  <a:pt x="49669" y="1141183"/>
                </a:lnTo>
                <a:lnTo>
                  <a:pt x="70904" y="1177912"/>
                </a:lnTo>
                <a:lnTo>
                  <a:pt x="111772" y="1191691"/>
                </a:lnTo>
                <a:lnTo>
                  <a:pt x="149872" y="1191729"/>
                </a:lnTo>
                <a:lnTo>
                  <a:pt x="560336" y="1191691"/>
                </a:lnTo>
                <a:lnTo>
                  <a:pt x="606945" y="1171409"/>
                </a:lnTo>
                <a:lnTo>
                  <a:pt x="623011" y="1124915"/>
                </a:lnTo>
                <a:lnTo>
                  <a:pt x="623100" y="1123607"/>
                </a:lnTo>
                <a:lnTo>
                  <a:pt x="620445" y="1091336"/>
                </a:lnTo>
                <a:lnTo>
                  <a:pt x="618032" y="1059307"/>
                </a:lnTo>
                <a:lnTo>
                  <a:pt x="613359" y="994664"/>
                </a:lnTo>
                <a:lnTo>
                  <a:pt x="612813" y="986548"/>
                </a:lnTo>
                <a:lnTo>
                  <a:pt x="611771" y="969759"/>
                </a:lnTo>
                <a:lnTo>
                  <a:pt x="611263" y="961669"/>
                </a:lnTo>
                <a:lnTo>
                  <a:pt x="706221" y="974013"/>
                </a:lnTo>
                <a:lnTo>
                  <a:pt x="719518" y="975575"/>
                </a:lnTo>
                <a:lnTo>
                  <a:pt x="732891" y="976096"/>
                </a:lnTo>
                <a:lnTo>
                  <a:pt x="746455" y="974725"/>
                </a:lnTo>
                <a:lnTo>
                  <a:pt x="774598" y="963968"/>
                </a:lnTo>
                <a:lnTo>
                  <a:pt x="777278" y="961669"/>
                </a:lnTo>
                <a:lnTo>
                  <a:pt x="797166" y="944727"/>
                </a:lnTo>
                <a:lnTo>
                  <a:pt x="803008" y="934783"/>
                </a:lnTo>
                <a:lnTo>
                  <a:pt x="812165" y="919226"/>
                </a:lnTo>
                <a:lnTo>
                  <a:pt x="817638" y="889660"/>
                </a:lnTo>
                <a:lnTo>
                  <a:pt x="817575" y="682104"/>
                </a:lnTo>
                <a:lnTo>
                  <a:pt x="817130" y="679069"/>
                </a:lnTo>
                <a:lnTo>
                  <a:pt x="821702" y="677481"/>
                </a:lnTo>
                <a:lnTo>
                  <a:pt x="837082" y="671957"/>
                </a:lnTo>
                <a:lnTo>
                  <a:pt x="867778" y="660666"/>
                </a:lnTo>
                <a:lnTo>
                  <a:pt x="883234" y="655332"/>
                </a:lnTo>
                <a:lnTo>
                  <a:pt x="899261" y="646912"/>
                </a:lnTo>
                <a:lnTo>
                  <a:pt x="909269" y="634606"/>
                </a:lnTo>
                <a:lnTo>
                  <a:pt x="912723" y="619239"/>
                </a:lnTo>
                <a:close/>
              </a:path>
              <a:path w="1309369" h="1191895">
                <a:moveTo>
                  <a:pt x="981024" y="721690"/>
                </a:moveTo>
                <a:lnTo>
                  <a:pt x="979462" y="712584"/>
                </a:lnTo>
                <a:lnTo>
                  <a:pt x="975169" y="705408"/>
                </a:lnTo>
                <a:lnTo>
                  <a:pt x="968667" y="700684"/>
                </a:lnTo>
                <a:lnTo>
                  <a:pt x="960513" y="698995"/>
                </a:lnTo>
                <a:lnTo>
                  <a:pt x="952246" y="700646"/>
                </a:lnTo>
                <a:lnTo>
                  <a:pt x="945781" y="705294"/>
                </a:lnTo>
                <a:lnTo>
                  <a:pt x="941565" y="712419"/>
                </a:lnTo>
                <a:lnTo>
                  <a:pt x="940066" y="721537"/>
                </a:lnTo>
                <a:lnTo>
                  <a:pt x="940066" y="801687"/>
                </a:lnTo>
                <a:lnTo>
                  <a:pt x="940066" y="882548"/>
                </a:lnTo>
                <a:lnTo>
                  <a:pt x="941578" y="891273"/>
                </a:lnTo>
                <a:lnTo>
                  <a:pt x="945819" y="898194"/>
                </a:lnTo>
                <a:lnTo>
                  <a:pt x="952246" y="902766"/>
                </a:lnTo>
                <a:lnTo>
                  <a:pt x="960386" y="904468"/>
                </a:lnTo>
                <a:lnTo>
                  <a:pt x="968400" y="902855"/>
                </a:lnTo>
                <a:lnTo>
                  <a:pt x="974966" y="898232"/>
                </a:lnTo>
                <a:lnTo>
                  <a:pt x="979385" y="891298"/>
                </a:lnTo>
                <a:lnTo>
                  <a:pt x="981024" y="882700"/>
                </a:lnTo>
                <a:lnTo>
                  <a:pt x="981024" y="721690"/>
                </a:lnTo>
                <a:close/>
              </a:path>
              <a:path w="1309369" h="1191895">
                <a:moveTo>
                  <a:pt x="1063002" y="655802"/>
                </a:moveTo>
                <a:lnTo>
                  <a:pt x="1062685" y="575640"/>
                </a:lnTo>
                <a:lnTo>
                  <a:pt x="1043000" y="555739"/>
                </a:lnTo>
                <a:lnTo>
                  <a:pt x="1034199" y="557276"/>
                </a:lnTo>
                <a:lnTo>
                  <a:pt x="1027544" y="562025"/>
                </a:lnTo>
                <a:lnTo>
                  <a:pt x="1023327" y="569633"/>
                </a:lnTo>
                <a:lnTo>
                  <a:pt x="1021854" y="579755"/>
                </a:lnTo>
                <a:lnTo>
                  <a:pt x="1021854" y="1023162"/>
                </a:lnTo>
                <a:lnTo>
                  <a:pt x="1021727" y="1027061"/>
                </a:lnTo>
                <a:lnTo>
                  <a:pt x="1044016" y="1047623"/>
                </a:lnTo>
                <a:lnTo>
                  <a:pt x="1051610" y="1045832"/>
                </a:lnTo>
                <a:lnTo>
                  <a:pt x="1063002" y="801585"/>
                </a:lnTo>
                <a:lnTo>
                  <a:pt x="1063002" y="655802"/>
                </a:lnTo>
                <a:close/>
              </a:path>
              <a:path w="1309369" h="1191895">
                <a:moveTo>
                  <a:pt x="1145235" y="929182"/>
                </a:moveTo>
                <a:lnTo>
                  <a:pt x="1145171" y="679843"/>
                </a:lnTo>
                <a:lnTo>
                  <a:pt x="1125296" y="657961"/>
                </a:lnTo>
                <a:lnTo>
                  <a:pt x="1118539" y="658888"/>
                </a:lnTo>
                <a:lnTo>
                  <a:pt x="1103706" y="801928"/>
                </a:lnTo>
                <a:lnTo>
                  <a:pt x="1103769" y="917397"/>
                </a:lnTo>
                <a:lnTo>
                  <a:pt x="1126985" y="945121"/>
                </a:lnTo>
                <a:lnTo>
                  <a:pt x="1136345" y="941412"/>
                </a:lnTo>
                <a:lnTo>
                  <a:pt x="1143584" y="936396"/>
                </a:lnTo>
                <a:lnTo>
                  <a:pt x="1145235" y="929182"/>
                </a:lnTo>
                <a:close/>
              </a:path>
              <a:path w="1309369" h="1191895">
                <a:moveTo>
                  <a:pt x="1227277" y="631672"/>
                </a:moveTo>
                <a:lnTo>
                  <a:pt x="1224737" y="625500"/>
                </a:lnTo>
                <a:lnTo>
                  <a:pt x="1212100" y="616216"/>
                </a:lnTo>
                <a:lnTo>
                  <a:pt x="1204861" y="615670"/>
                </a:lnTo>
                <a:lnTo>
                  <a:pt x="1189621" y="623392"/>
                </a:lnTo>
                <a:lnTo>
                  <a:pt x="1186256" y="630110"/>
                </a:lnTo>
                <a:lnTo>
                  <a:pt x="1186319" y="802373"/>
                </a:lnTo>
                <a:lnTo>
                  <a:pt x="1186383" y="964298"/>
                </a:lnTo>
                <a:lnTo>
                  <a:pt x="1206385" y="986256"/>
                </a:lnTo>
                <a:lnTo>
                  <a:pt x="1214678" y="984707"/>
                </a:lnTo>
                <a:lnTo>
                  <a:pt x="1221308" y="980300"/>
                </a:lnTo>
                <a:lnTo>
                  <a:pt x="1225689" y="973518"/>
                </a:lnTo>
                <a:lnTo>
                  <a:pt x="1227277" y="964819"/>
                </a:lnTo>
                <a:lnTo>
                  <a:pt x="1227277" y="631672"/>
                </a:lnTo>
                <a:close/>
              </a:path>
              <a:path w="1309369" h="1191895">
                <a:moveTo>
                  <a:pt x="1309255" y="755700"/>
                </a:moveTo>
                <a:lnTo>
                  <a:pt x="1308811" y="755129"/>
                </a:lnTo>
                <a:lnTo>
                  <a:pt x="1308239" y="754634"/>
                </a:lnTo>
                <a:lnTo>
                  <a:pt x="1307985" y="754011"/>
                </a:lnTo>
                <a:lnTo>
                  <a:pt x="1303794" y="747344"/>
                </a:lnTo>
                <a:lnTo>
                  <a:pt x="1298359" y="742721"/>
                </a:lnTo>
                <a:lnTo>
                  <a:pt x="1292009" y="740371"/>
                </a:lnTo>
                <a:lnTo>
                  <a:pt x="1285125" y="740486"/>
                </a:lnTo>
                <a:lnTo>
                  <a:pt x="1268298" y="849630"/>
                </a:lnTo>
                <a:lnTo>
                  <a:pt x="1271092" y="855980"/>
                </a:lnTo>
                <a:lnTo>
                  <a:pt x="1277950" y="860120"/>
                </a:lnTo>
                <a:lnTo>
                  <a:pt x="1286891" y="863346"/>
                </a:lnTo>
                <a:lnTo>
                  <a:pt x="1295361" y="862215"/>
                </a:lnTo>
                <a:lnTo>
                  <a:pt x="1302943" y="856907"/>
                </a:lnTo>
                <a:lnTo>
                  <a:pt x="1309255" y="847598"/>
                </a:lnTo>
                <a:lnTo>
                  <a:pt x="1309255" y="755700"/>
                </a:lnTo>
                <a:close/>
              </a:path>
            </a:pathLst>
          </a:custGeom>
          <a:solidFill>
            <a:srgbClr val="08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44948" y="4710798"/>
            <a:ext cx="1047750" cy="1210310"/>
          </a:xfrm>
          <a:custGeom>
            <a:avLst/>
            <a:gdLst/>
            <a:ahLst/>
            <a:cxnLst/>
            <a:rect l="l" t="t" r="r" b="b"/>
            <a:pathLst>
              <a:path w="1047750" h="1210310">
                <a:moveTo>
                  <a:pt x="845134" y="510413"/>
                </a:moveTo>
                <a:lnTo>
                  <a:pt x="840549" y="488899"/>
                </a:lnTo>
                <a:lnTo>
                  <a:pt x="835799" y="482244"/>
                </a:lnTo>
                <a:lnTo>
                  <a:pt x="827151" y="470090"/>
                </a:lnTo>
                <a:lnTo>
                  <a:pt x="813206" y="461289"/>
                </a:lnTo>
                <a:lnTo>
                  <a:pt x="813206" y="511225"/>
                </a:lnTo>
                <a:lnTo>
                  <a:pt x="810641" y="522008"/>
                </a:lnTo>
                <a:lnTo>
                  <a:pt x="803389" y="531926"/>
                </a:lnTo>
                <a:lnTo>
                  <a:pt x="764222" y="568985"/>
                </a:lnTo>
                <a:lnTo>
                  <a:pt x="634212" y="694918"/>
                </a:lnTo>
                <a:lnTo>
                  <a:pt x="620115" y="706297"/>
                </a:lnTo>
                <a:lnTo>
                  <a:pt x="604672" y="713841"/>
                </a:lnTo>
                <a:lnTo>
                  <a:pt x="587616" y="716965"/>
                </a:lnTo>
                <a:lnTo>
                  <a:pt x="568680" y="715060"/>
                </a:lnTo>
                <a:lnTo>
                  <a:pt x="529450" y="693216"/>
                </a:lnTo>
                <a:lnTo>
                  <a:pt x="365582" y="528015"/>
                </a:lnTo>
                <a:lnTo>
                  <a:pt x="356336" y="514794"/>
                </a:lnTo>
                <a:lnTo>
                  <a:pt x="357962" y="506361"/>
                </a:lnTo>
                <a:lnTo>
                  <a:pt x="388416" y="481317"/>
                </a:lnTo>
                <a:lnTo>
                  <a:pt x="396671" y="482269"/>
                </a:lnTo>
                <a:lnTo>
                  <a:pt x="404393" y="485368"/>
                </a:lnTo>
                <a:lnTo>
                  <a:pt x="411594" y="490512"/>
                </a:lnTo>
                <a:lnTo>
                  <a:pt x="434289" y="510425"/>
                </a:lnTo>
                <a:lnTo>
                  <a:pt x="447560" y="522008"/>
                </a:lnTo>
                <a:lnTo>
                  <a:pt x="493407" y="561873"/>
                </a:lnTo>
                <a:lnTo>
                  <a:pt x="553631" y="613537"/>
                </a:lnTo>
                <a:lnTo>
                  <a:pt x="553745" y="611733"/>
                </a:lnTo>
                <a:lnTo>
                  <a:pt x="553808" y="611162"/>
                </a:lnTo>
                <a:lnTo>
                  <a:pt x="554507" y="545846"/>
                </a:lnTo>
                <a:lnTo>
                  <a:pt x="554875" y="497624"/>
                </a:lnTo>
                <a:lnTo>
                  <a:pt x="554990" y="470090"/>
                </a:lnTo>
                <a:lnTo>
                  <a:pt x="554939" y="312877"/>
                </a:lnTo>
                <a:lnTo>
                  <a:pt x="554812" y="269252"/>
                </a:lnTo>
                <a:lnTo>
                  <a:pt x="556704" y="267411"/>
                </a:lnTo>
                <a:lnTo>
                  <a:pt x="560971" y="266369"/>
                </a:lnTo>
                <a:lnTo>
                  <a:pt x="573087" y="264147"/>
                </a:lnTo>
                <a:lnTo>
                  <a:pt x="585216" y="263359"/>
                </a:lnTo>
                <a:lnTo>
                  <a:pt x="597369" y="263982"/>
                </a:lnTo>
                <a:lnTo>
                  <a:pt x="609587" y="266026"/>
                </a:lnTo>
                <a:lnTo>
                  <a:pt x="615619" y="267385"/>
                </a:lnTo>
                <a:lnTo>
                  <a:pt x="617181" y="270014"/>
                </a:lnTo>
                <a:lnTo>
                  <a:pt x="616673" y="312877"/>
                </a:lnTo>
                <a:lnTo>
                  <a:pt x="616318" y="350202"/>
                </a:lnTo>
                <a:lnTo>
                  <a:pt x="616038" y="387527"/>
                </a:lnTo>
                <a:lnTo>
                  <a:pt x="615873" y="423024"/>
                </a:lnTo>
                <a:lnTo>
                  <a:pt x="615810" y="609739"/>
                </a:lnTo>
                <a:lnTo>
                  <a:pt x="616089" y="611162"/>
                </a:lnTo>
                <a:lnTo>
                  <a:pt x="616254" y="612990"/>
                </a:lnTo>
                <a:lnTo>
                  <a:pt x="617601" y="612152"/>
                </a:lnTo>
                <a:lnTo>
                  <a:pt x="618439" y="611733"/>
                </a:lnTo>
                <a:lnTo>
                  <a:pt x="696760" y="545147"/>
                </a:lnTo>
                <a:lnTo>
                  <a:pt x="723988" y="521995"/>
                </a:lnTo>
                <a:lnTo>
                  <a:pt x="737552" y="510413"/>
                </a:lnTo>
                <a:lnTo>
                  <a:pt x="760171" y="490931"/>
                </a:lnTo>
                <a:lnTo>
                  <a:pt x="770966" y="484403"/>
                </a:lnTo>
                <a:lnTo>
                  <a:pt x="811047" y="500570"/>
                </a:lnTo>
                <a:lnTo>
                  <a:pt x="813206" y="511225"/>
                </a:lnTo>
                <a:lnTo>
                  <a:pt x="813206" y="461289"/>
                </a:lnTo>
                <a:lnTo>
                  <a:pt x="806729" y="457200"/>
                </a:lnTo>
                <a:lnTo>
                  <a:pt x="783640" y="452577"/>
                </a:lnTo>
                <a:lnTo>
                  <a:pt x="760349" y="456272"/>
                </a:lnTo>
                <a:lnTo>
                  <a:pt x="739343" y="468337"/>
                </a:lnTo>
                <a:lnTo>
                  <a:pt x="712914" y="491032"/>
                </a:lnTo>
                <a:lnTo>
                  <a:pt x="689864" y="510425"/>
                </a:lnTo>
                <a:lnTo>
                  <a:pt x="648157" y="545147"/>
                </a:lnTo>
                <a:lnTo>
                  <a:pt x="648055" y="543344"/>
                </a:lnTo>
                <a:lnTo>
                  <a:pt x="647966" y="542518"/>
                </a:lnTo>
                <a:lnTo>
                  <a:pt x="648081" y="468337"/>
                </a:lnTo>
                <a:lnTo>
                  <a:pt x="648474" y="372960"/>
                </a:lnTo>
                <a:lnTo>
                  <a:pt x="648766" y="323697"/>
                </a:lnTo>
                <a:lnTo>
                  <a:pt x="649224" y="272821"/>
                </a:lnTo>
                <a:lnTo>
                  <a:pt x="647966" y="263359"/>
                </a:lnTo>
                <a:lnTo>
                  <a:pt x="603161" y="234696"/>
                </a:lnTo>
                <a:lnTo>
                  <a:pt x="581520" y="233286"/>
                </a:lnTo>
                <a:lnTo>
                  <a:pt x="560070" y="235966"/>
                </a:lnTo>
                <a:lnTo>
                  <a:pt x="523887" y="260311"/>
                </a:lnTo>
                <a:lnTo>
                  <a:pt x="522897" y="497624"/>
                </a:lnTo>
                <a:lnTo>
                  <a:pt x="522770" y="509803"/>
                </a:lnTo>
                <a:lnTo>
                  <a:pt x="522490" y="520852"/>
                </a:lnTo>
                <a:lnTo>
                  <a:pt x="521855" y="541210"/>
                </a:lnTo>
                <a:lnTo>
                  <a:pt x="521804" y="543521"/>
                </a:lnTo>
                <a:lnTo>
                  <a:pt x="521601" y="544131"/>
                </a:lnTo>
                <a:lnTo>
                  <a:pt x="521309" y="545846"/>
                </a:lnTo>
                <a:lnTo>
                  <a:pt x="503999" y="529856"/>
                </a:lnTo>
                <a:lnTo>
                  <a:pt x="498360" y="524814"/>
                </a:lnTo>
                <a:lnTo>
                  <a:pt x="490080" y="517588"/>
                </a:lnTo>
                <a:lnTo>
                  <a:pt x="481761" y="510413"/>
                </a:lnTo>
                <a:lnTo>
                  <a:pt x="447827" y="481317"/>
                </a:lnTo>
                <a:lnTo>
                  <a:pt x="439420" y="474103"/>
                </a:lnTo>
                <a:lnTo>
                  <a:pt x="430923" y="466725"/>
                </a:lnTo>
                <a:lnTo>
                  <a:pt x="405777" y="453669"/>
                </a:lnTo>
                <a:lnTo>
                  <a:pt x="377786" y="452628"/>
                </a:lnTo>
                <a:lnTo>
                  <a:pt x="351828" y="462673"/>
                </a:lnTo>
                <a:lnTo>
                  <a:pt x="332816" y="482942"/>
                </a:lnTo>
                <a:lnTo>
                  <a:pt x="326821" y="500227"/>
                </a:lnTo>
                <a:lnTo>
                  <a:pt x="326859" y="518134"/>
                </a:lnTo>
                <a:lnTo>
                  <a:pt x="332574" y="535203"/>
                </a:lnTo>
                <a:lnTo>
                  <a:pt x="343611" y="549960"/>
                </a:lnTo>
                <a:lnTo>
                  <a:pt x="358660" y="564705"/>
                </a:lnTo>
                <a:lnTo>
                  <a:pt x="373557" y="579589"/>
                </a:lnTo>
                <a:lnTo>
                  <a:pt x="508508" y="715784"/>
                </a:lnTo>
                <a:lnTo>
                  <a:pt x="528027" y="731240"/>
                </a:lnTo>
                <a:lnTo>
                  <a:pt x="549706" y="741095"/>
                </a:lnTo>
                <a:lnTo>
                  <a:pt x="573481" y="745566"/>
                </a:lnTo>
                <a:lnTo>
                  <a:pt x="599262" y="744829"/>
                </a:lnTo>
                <a:lnTo>
                  <a:pt x="645515" y="725589"/>
                </a:lnTo>
                <a:lnTo>
                  <a:pt x="786942" y="589724"/>
                </a:lnTo>
                <a:lnTo>
                  <a:pt x="797077" y="580085"/>
                </a:lnTo>
                <a:lnTo>
                  <a:pt x="817549" y="560997"/>
                </a:lnTo>
                <a:lnTo>
                  <a:pt x="827671" y="551357"/>
                </a:lnTo>
                <a:lnTo>
                  <a:pt x="840854" y="532104"/>
                </a:lnTo>
                <a:lnTo>
                  <a:pt x="845134" y="510413"/>
                </a:lnTo>
                <a:close/>
              </a:path>
              <a:path w="1047750" h="1210310">
                <a:moveTo>
                  <a:pt x="921931" y="149390"/>
                </a:moveTo>
                <a:lnTo>
                  <a:pt x="920203" y="140131"/>
                </a:lnTo>
                <a:lnTo>
                  <a:pt x="915136" y="132461"/>
                </a:lnTo>
                <a:lnTo>
                  <a:pt x="907567" y="127228"/>
                </a:lnTo>
                <a:lnTo>
                  <a:pt x="898334" y="125310"/>
                </a:lnTo>
                <a:lnTo>
                  <a:pt x="889406" y="127127"/>
                </a:lnTo>
                <a:lnTo>
                  <a:pt x="881989" y="132080"/>
                </a:lnTo>
                <a:lnTo>
                  <a:pt x="876871" y="139382"/>
                </a:lnTo>
                <a:lnTo>
                  <a:pt x="874852" y="148272"/>
                </a:lnTo>
                <a:lnTo>
                  <a:pt x="876554" y="157543"/>
                </a:lnTo>
                <a:lnTo>
                  <a:pt x="881608" y="165214"/>
                </a:lnTo>
                <a:lnTo>
                  <a:pt x="889165" y="170459"/>
                </a:lnTo>
                <a:lnTo>
                  <a:pt x="898385" y="172389"/>
                </a:lnTo>
                <a:lnTo>
                  <a:pt x="907326" y="170561"/>
                </a:lnTo>
                <a:lnTo>
                  <a:pt x="914742" y="165595"/>
                </a:lnTo>
                <a:lnTo>
                  <a:pt x="919873" y="158292"/>
                </a:lnTo>
                <a:lnTo>
                  <a:pt x="921931" y="149390"/>
                </a:lnTo>
                <a:close/>
              </a:path>
              <a:path w="1047750" h="1210310">
                <a:moveTo>
                  <a:pt x="1047356" y="470687"/>
                </a:moveTo>
                <a:lnTo>
                  <a:pt x="1046378" y="423545"/>
                </a:lnTo>
                <a:lnTo>
                  <a:pt x="1040930" y="376161"/>
                </a:lnTo>
                <a:lnTo>
                  <a:pt x="1030719" y="328510"/>
                </a:lnTo>
                <a:lnTo>
                  <a:pt x="1012367" y="274993"/>
                </a:lnTo>
                <a:lnTo>
                  <a:pt x="987044" y="224383"/>
                </a:lnTo>
                <a:lnTo>
                  <a:pt x="962164" y="208648"/>
                </a:lnTo>
                <a:lnTo>
                  <a:pt x="952779" y="211797"/>
                </a:lnTo>
                <a:lnTo>
                  <a:pt x="945146" y="218325"/>
                </a:lnTo>
                <a:lnTo>
                  <a:pt x="941362" y="226783"/>
                </a:lnTo>
                <a:lnTo>
                  <a:pt x="941590" y="236715"/>
                </a:lnTo>
                <a:lnTo>
                  <a:pt x="946010" y="247675"/>
                </a:lnTo>
                <a:lnTo>
                  <a:pt x="967282" y="290068"/>
                </a:lnTo>
                <a:lnTo>
                  <a:pt x="982929" y="333489"/>
                </a:lnTo>
                <a:lnTo>
                  <a:pt x="993305" y="377888"/>
                </a:lnTo>
                <a:lnTo>
                  <a:pt x="998766" y="423227"/>
                </a:lnTo>
                <a:lnTo>
                  <a:pt x="999655" y="469455"/>
                </a:lnTo>
                <a:lnTo>
                  <a:pt x="996340" y="516559"/>
                </a:lnTo>
                <a:lnTo>
                  <a:pt x="988034" y="567499"/>
                </a:lnTo>
                <a:lnTo>
                  <a:pt x="975182" y="616839"/>
                </a:lnTo>
                <a:lnTo>
                  <a:pt x="958456" y="664857"/>
                </a:lnTo>
                <a:lnTo>
                  <a:pt x="938542" y="711822"/>
                </a:lnTo>
                <a:lnTo>
                  <a:pt x="916127" y="758024"/>
                </a:lnTo>
                <a:lnTo>
                  <a:pt x="895972" y="797699"/>
                </a:lnTo>
                <a:lnTo>
                  <a:pt x="876211" y="837603"/>
                </a:lnTo>
                <a:lnTo>
                  <a:pt x="857211" y="877862"/>
                </a:lnTo>
                <a:lnTo>
                  <a:pt x="839381" y="918591"/>
                </a:lnTo>
                <a:lnTo>
                  <a:pt x="823226" y="964323"/>
                </a:lnTo>
                <a:lnTo>
                  <a:pt x="812317" y="1010958"/>
                </a:lnTo>
                <a:lnTo>
                  <a:pt x="806246" y="1058341"/>
                </a:lnTo>
                <a:lnTo>
                  <a:pt x="804633" y="1106373"/>
                </a:lnTo>
                <a:lnTo>
                  <a:pt x="807059" y="1154899"/>
                </a:lnTo>
                <a:lnTo>
                  <a:pt x="807554" y="1161669"/>
                </a:lnTo>
                <a:lnTo>
                  <a:pt x="479755" y="1161669"/>
                </a:lnTo>
                <a:lnTo>
                  <a:pt x="463410" y="1116952"/>
                </a:lnTo>
                <a:lnTo>
                  <a:pt x="443026" y="1083970"/>
                </a:lnTo>
                <a:lnTo>
                  <a:pt x="385737" y="1039761"/>
                </a:lnTo>
                <a:lnTo>
                  <a:pt x="347726" y="1030998"/>
                </a:lnTo>
                <a:lnTo>
                  <a:pt x="299986" y="1029627"/>
                </a:lnTo>
                <a:lnTo>
                  <a:pt x="276021" y="1030008"/>
                </a:lnTo>
                <a:lnTo>
                  <a:pt x="252082" y="1030135"/>
                </a:lnTo>
                <a:lnTo>
                  <a:pt x="206781" y="1019695"/>
                </a:lnTo>
                <a:lnTo>
                  <a:pt x="178511" y="987132"/>
                </a:lnTo>
                <a:lnTo>
                  <a:pt x="172173" y="956703"/>
                </a:lnTo>
                <a:lnTo>
                  <a:pt x="169367" y="949020"/>
                </a:lnTo>
                <a:lnTo>
                  <a:pt x="165074" y="942124"/>
                </a:lnTo>
                <a:lnTo>
                  <a:pt x="159334" y="935697"/>
                </a:lnTo>
                <a:lnTo>
                  <a:pt x="148704" y="923455"/>
                </a:lnTo>
                <a:lnTo>
                  <a:pt x="145072" y="912888"/>
                </a:lnTo>
                <a:lnTo>
                  <a:pt x="148310" y="902119"/>
                </a:lnTo>
                <a:lnTo>
                  <a:pt x="158318" y="889241"/>
                </a:lnTo>
                <a:lnTo>
                  <a:pt x="165608" y="877658"/>
                </a:lnTo>
                <a:lnTo>
                  <a:pt x="144767" y="845312"/>
                </a:lnTo>
                <a:lnTo>
                  <a:pt x="138912" y="843013"/>
                </a:lnTo>
                <a:lnTo>
                  <a:pt x="133337" y="840079"/>
                </a:lnTo>
                <a:lnTo>
                  <a:pt x="125209" y="834199"/>
                </a:lnTo>
                <a:lnTo>
                  <a:pt x="120408" y="826808"/>
                </a:lnTo>
                <a:lnTo>
                  <a:pt x="119075" y="818146"/>
                </a:lnTo>
                <a:lnTo>
                  <a:pt x="121386" y="808456"/>
                </a:lnTo>
                <a:lnTo>
                  <a:pt x="127254" y="794600"/>
                </a:lnTo>
                <a:lnTo>
                  <a:pt x="145364" y="753262"/>
                </a:lnTo>
                <a:lnTo>
                  <a:pt x="148958" y="740283"/>
                </a:lnTo>
                <a:lnTo>
                  <a:pt x="99606" y="705929"/>
                </a:lnTo>
                <a:lnTo>
                  <a:pt x="70256" y="697204"/>
                </a:lnTo>
                <a:lnTo>
                  <a:pt x="54114" y="689470"/>
                </a:lnTo>
                <a:lnTo>
                  <a:pt x="46570" y="677430"/>
                </a:lnTo>
                <a:lnTo>
                  <a:pt x="47853" y="663028"/>
                </a:lnTo>
                <a:lnTo>
                  <a:pt x="58204" y="648169"/>
                </a:lnTo>
                <a:lnTo>
                  <a:pt x="82194" y="624154"/>
                </a:lnTo>
                <a:lnTo>
                  <a:pt x="105651" y="599579"/>
                </a:lnTo>
                <a:lnTo>
                  <a:pt x="128955" y="574878"/>
                </a:lnTo>
                <a:lnTo>
                  <a:pt x="152539" y="550430"/>
                </a:lnTo>
                <a:lnTo>
                  <a:pt x="171958" y="526745"/>
                </a:lnTo>
                <a:lnTo>
                  <a:pt x="185674" y="500900"/>
                </a:lnTo>
                <a:lnTo>
                  <a:pt x="193903" y="472757"/>
                </a:lnTo>
                <a:lnTo>
                  <a:pt x="196888" y="442163"/>
                </a:lnTo>
                <a:lnTo>
                  <a:pt x="200494" y="393623"/>
                </a:lnTo>
                <a:lnTo>
                  <a:pt x="209791" y="346735"/>
                </a:lnTo>
                <a:lnTo>
                  <a:pt x="224434" y="301879"/>
                </a:lnTo>
                <a:lnTo>
                  <a:pt x="244106" y="259435"/>
                </a:lnTo>
                <a:lnTo>
                  <a:pt x="268465" y="219773"/>
                </a:lnTo>
                <a:lnTo>
                  <a:pt x="297167" y="183261"/>
                </a:lnTo>
                <a:lnTo>
                  <a:pt x="329882" y="150291"/>
                </a:lnTo>
                <a:lnTo>
                  <a:pt x="366293" y="121208"/>
                </a:lnTo>
                <a:lnTo>
                  <a:pt x="406057" y="96418"/>
                </a:lnTo>
                <a:lnTo>
                  <a:pt x="448830" y="76276"/>
                </a:lnTo>
                <a:lnTo>
                  <a:pt x="494284" y="61150"/>
                </a:lnTo>
                <a:lnTo>
                  <a:pt x="542099" y="51435"/>
                </a:lnTo>
                <a:lnTo>
                  <a:pt x="595452" y="47320"/>
                </a:lnTo>
                <a:lnTo>
                  <a:pt x="647509" y="50114"/>
                </a:lnTo>
                <a:lnTo>
                  <a:pt x="698296" y="59753"/>
                </a:lnTo>
                <a:lnTo>
                  <a:pt x="747801" y="76174"/>
                </a:lnTo>
                <a:lnTo>
                  <a:pt x="796048" y="99288"/>
                </a:lnTo>
                <a:lnTo>
                  <a:pt x="800785" y="102146"/>
                </a:lnTo>
                <a:lnTo>
                  <a:pt x="803262" y="103327"/>
                </a:lnTo>
                <a:lnTo>
                  <a:pt x="812609" y="106121"/>
                </a:lnTo>
                <a:lnTo>
                  <a:pt x="821436" y="105524"/>
                </a:lnTo>
                <a:lnTo>
                  <a:pt x="829132" y="101727"/>
                </a:lnTo>
                <a:lnTo>
                  <a:pt x="835164" y="94843"/>
                </a:lnTo>
                <a:lnTo>
                  <a:pt x="838504" y="85801"/>
                </a:lnTo>
                <a:lnTo>
                  <a:pt x="838149" y="76657"/>
                </a:lnTo>
                <a:lnTo>
                  <a:pt x="801662" y="50876"/>
                </a:lnTo>
                <a:lnTo>
                  <a:pt x="752170" y="28905"/>
                </a:lnTo>
                <a:lnTo>
                  <a:pt x="705116" y="13728"/>
                </a:lnTo>
                <a:lnTo>
                  <a:pt x="660412" y="5778"/>
                </a:lnTo>
                <a:lnTo>
                  <a:pt x="635762" y="1511"/>
                </a:lnTo>
                <a:lnTo>
                  <a:pt x="633577" y="635"/>
                </a:lnTo>
                <a:lnTo>
                  <a:pt x="631367" y="0"/>
                </a:lnTo>
                <a:lnTo>
                  <a:pt x="567563" y="0"/>
                </a:lnTo>
                <a:lnTo>
                  <a:pt x="515226" y="8128"/>
                </a:lnTo>
                <a:lnTo>
                  <a:pt x="450075" y="25577"/>
                </a:lnTo>
                <a:lnTo>
                  <a:pt x="404698" y="44297"/>
                </a:lnTo>
                <a:lnTo>
                  <a:pt x="362102" y="67525"/>
                </a:lnTo>
                <a:lnTo>
                  <a:pt x="322567" y="94970"/>
                </a:lnTo>
                <a:lnTo>
                  <a:pt x="286359" y="126326"/>
                </a:lnTo>
                <a:lnTo>
                  <a:pt x="253771" y="161290"/>
                </a:lnTo>
                <a:lnTo>
                  <a:pt x="225069" y="199580"/>
                </a:lnTo>
                <a:lnTo>
                  <a:pt x="200545" y="240906"/>
                </a:lnTo>
                <a:lnTo>
                  <a:pt x="180454" y="284949"/>
                </a:lnTo>
                <a:lnTo>
                  <a:pt x="165087" y="331419"/>
                </a:lnTo>
                <a:lnTo>
                  <a:pt x="154724" y="380034"/>
                </a:lnTo>
                <a:lnTo>
                  <a:pt x="150177" y="430237"/>
                </a:lnTo>
                <a:lnTo>
                  <a:pt x="149555" y="447052"/>
                </a:lnTo>
                <a:lnTo>
                  <a:pt x="147485" y="465582"/>
                </a:lnTo>
                <a:lnTo>
                  <a:pt x="142430" y="482739"/>
                </a:lnTo>
                <a:lnTo>
                  <a:pt x="134200" y="498563"/>
                </a:lnTo>
                <a:lnTo>
                  <a:pt x="122618" y="513080"/>
                </a:lnTo>
                <a:lnTo>
                  <a:pt x="69710" y="567956"/>
                </a:lnTo>
                <a:lnTo>
                  <a:pt x="43434" y="595541"/>
                </a:lnTo>
                <a:lnTo>
                  <a:pt x="17500" y="623443"/>
                </a:lnTo>
                <a:lnTo>
                  <a:pt x="0" y="655396"/>
                </a:lnTo>
                <a:lnTo>
                  <a:pt x="25" y="688975"/>
                </a:lnTo>
                <a:lnTo>
                  <a:pt x="16040" y="718629"/>
                </a:lnTo>
                <a:lnTo>
                  <a:pt x="46545" y="738822"/>
                </a:lnTo>
                <a:lnTo>
                  <a:pt x="56007" y="742124"/>
                </a:lnTo>
                <a:lnTo>
                  <a:pt x="87223" y="752119"/>
                </a:lnTo>
                <a:lnTo>
                  <a:pt x="89725" y="753186"/>
                </a:lnTo>
                <a:lnTo>
                  <a:pt x="93230" y="754507"/>
                </a:lnTo>
                <a:lnTo>
                  <a:pt x="78587" y="788187"/>
                </a:lnTo>
                <a:lnTo>
                  <a:pt x="72174" y="812177"/>
                </a:lnTo>
                <a:lnTo>
                  <a:pt x="73533" y="835012"/>
                </a:lnTo>
                <a:lnTo>
                  <a:pt x="82562" y="855929"/>
                </a:lnTo>
                <a:lnTo>
                  <a:pt x="99110" y="874166"/>
                </a:lnTo>
                <a:lnTo>
                  <a:pt x="103746" y="877976"/>
                </a:lnTo>
                <a:lnTo>
                  <a:pt x="105156" y="880618"/>
                </a:lnTo>
                <a:lnTo>
                  <a:pt x="102946" y="886764"/>
                </a:lnTo>
                <a:lnTo>
                  <a:pt x="98272" y="907618"/>
                </a:lnTo>
                <a:lnTo>
                  <a:pt x="99593" y="927265"/>
                </a:lnTo>
                <a:lnTo>
                  <a:pt x="106680" y="945756"/>
                </a:lnTo>
                <a:lnTo>
                  <a:pt x="119303" y="963142"/>
                </a:lnTo>
                <a:lnTo>
                  <a:pt x="123240" y="967447"/>
                </a:lnTo>
                <a:lnTo>
                  <a:pt x="126365" y="973582"/>
                </a:lnTo>
                <a:lnTo>
                  <a:pt x="141630" y="1018298"/>
                </a:lnTo>
                <a:lnTo>
                  <a:pt x="167259" y="1049159"/>
                </a:lnTo>
                <a:lnTo>
                  <a:pt x="201739" y="1069619"/>
                </a:lnTo>
                <a:lnTo>
                  <a:pt x="242531" y="1077391"/>
                </a:lnTo>
                <a:lnTo>
                  <a:pt x="262902" y="1077582"/>
                </a:lnTo>
                <a:lnTo>
                  <a:pt x="324040" y="1077480"/>
                </a:lnTo>
                <a:lnTo>
                  <a:pt x="359194" y="1082040"/>
                </a:lnTo>
                <a:lnTo>
                  <a:pt x="410324" y="1118501"/>
                </a:lnTo>
                <a:lnTo>
                  <a:pt x="428447" y="1158544"/>
                </a:lnTo>
                <a:lnTo>
                  <a:pt x="432625" y="1183805"/>
                </a:lnTo>
                <a:lnTo>
                  <a:pt x="435127" y="1195133"/>
                </a:lnTo>
                <a:lnTo>
                  <a:pt x="440296" y="1203248"/>
                </a:lnTo>
                <a:lnTo>
                  <a:pt x="448398" y="1208125"/>
                </a:lnTo>
                <a:lnTo>
                  <a:pt x="459689" y="1209763"/>
                </a:lnTo>
                <a:lnTo>
                  <a:pt x="831837" y="1209751"/>
                </a:lnTo>
                <a:lnTo>
                  <a:pt x="843800" y="1207693"/>
                </a:lnTo>
                <a:lnTo>
                  <a:pt x="852500" y="1201864"/>
                </a:lnTo>
                <a:lnTo>
                  <a:pt x="857351" y="1192796"/>
                </a:lnTo>
                <a:lnTo>
                  <a:pt x="857732" y="1180998"/>
                </a:lnTo>
                <a:lnTo>
                  <a:pt x="852436" y="1130211"/>
                </a:lnTo>
                <a:lnTo>
                  <a:pt x="852576" y="1080516"/>
                </a:lnTo>
                <a:lnTo>
                  <a:pt x="857796" y="1031824"/>
                </a:lnTo>
                <a:lnTo>
                  <a:pt x="867803" y="984072"/>
                </a:lnTo>
                <a:lnTo>
                  <a:pt x="882269" y="937171"/>
                </a:lnTo>
                <a:lnTo>
                  <a:pt x="900861" y="891044"/>
                </a:lnTo>
                <a:lnTo>
                  <a:pt x="923264" y="845616"/>
                </a:lnTo>
                <a:lnTo>
                  <a:pt x="947928" y="799617"/>
                </a:lnTo>
                <a:lnTo>
                  <a:pt x="971804" y="753211"/>
                </a:lnTo>
                <a:lnTo>
                  <a:pt x="993698" y="705866"/>
                </a:lnTo>
                <a:lnTo>
                  <a:pt x="1012418" y="657047"/>
                </a:lnTo>
                <a:lnTo>
                  <a:pt x="1026401" y="610781"/>
                </a:lnTo>
                <a:lnTo>
                  <a:pt x="1037082" y="564299"/>
                </a:lnTo>
                <a:lnTo>
                  <a:pt x="1044155" y="517601"/>
                </a:lnTo>
                <a:lnTo>
                  <a:pt x="1047356" y="470687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0497121" y="4865548"/>
            <a:ext cx="1204595" cy="1021080"/>
            <a:chOff x="10497121" y="4865548"/>
            <a:chExt cx="1204595" cy="1021080"/>
          </a:xfrm>
        </p:grpSpPr>
        <p:sp>
          <p:nvSpPr>
            <p:cNvPr id="25" name="object 25"/>
            <p:cNvSpPr/>
            <p:nvPr/>
          </p:nvSpPr>
          <p:spPr>
            <a:xfrm>
              <a:off x="10497121" y="4865548"/>
              <a:ext cx="1204595" cy="1021080"/>
            </a:xfrm>
            <a:custGeom>
              <a:avLst/>
              <a:gdLst/>
              <a:ahLst/>
              <a:cxnLst/>
              <a:rect l="l" t="t" r="r" b="b"/>
              <a:pathLst>
                <a:path w="1204595" h="1021079">
                  <a:moveTo>
                    <a:pt x="858710" y="374637"/>
                  </a:moveTo>
                  <a:lnTo>
                    <a:pt x="778052" y="292493"/>
                  </a:lnTo>
                  <a:lnTo>
                    <a:pt x="743038" y="261543"/>
                  </a:lnTo>
                  <a:lnTo>
                    <a:pt x="707834" y="230809"/>
                  </a:lnTo>
                  <a:lnTo>
                    <a:pt x="645414" y="220992"/>
                  </a:lnTo>
                  <a:lnTo>
                    <a:pt x="608380" y="220840"/>
                  </a:lnTo>
                  <a:lnTo>
                    <a:pt x="571334" y="220929"/>
                  </a:lnTo>
                  <a:lnTo>
                    <a:pt x="526605" y="221183"/>
                  </a:lnTo>
                  <a:lnTo>
                    <a:pt x="521271" y="219024"/>
                  </a:lnTo>
                  <a:lnTo>
                    <a:pt x="326072" y="14312"/>
                  </a:lnTo>
                  <a:lnTo>
                    <a:pt x="291846" y="0"/>
                  </a:lnTo>
                  <a:lnTo>
                    <a:pt x="270967" y="304"/>
                  </a:lnTo>
                  <a:lnTo>
                    <a:pt x="250088" y="342"/>
                  </a:lnTo>
                  <a:lnTo>
                    <a:pt x="208343" y="203"/>
                  </a:lnTo>
                  <a:lnTo>
                    <a:pt x="117030" y="152"/>
                  </a:lnTo>
                  <a:lnTo>
                    <a:pt x="89027" y="25349"/>
                  </a:lnTo>
                  <a:lnTo>
                    <a:pt x="90589" y="33451"/>
                  </a:lnTo>
                  <a:lnTo>
                    <a:pt x="242379" y="48679"/>
                  </a:lnTo>
                  <a:lnTo>
                    <a:pt x="287528" y="48971"/>
                  </a:lnTo>
                  <a:lnTo>
                    <a:pt x="336067" y="94703"/>
                  </a:lnTo>
                  <a:lnTo>
                    <a:pt x="411594" y="173456"/>
                  </a:lnTo>
                  <a:lnTo>
                    <a:pt x="449211" y="212966"/>
                  </a:lnTo>
                  <a:lnTo>
                    <a:pt x="486727" y="252590"/>
                  </a:lnTo>
                  <a:lnTo>
                    <a:pt x="495528" y="260426"/>
                  </a:lnTo>
                  <a:lnTo>
                    <a:pt x="504939" y="265760"/>
                  </a:lnTo>
                  <a:lnTo>
                    <a:pt x="515289" y="268770"/>
                  </a:lnTo>
                  <a:lnTo>
                    <a:pt x="526923" y="269608"/>
                  </a:lnTo>
                  <a:lnTo>
                    <a:pt x="562203" y="269176"/>
                  </a:lnTo>
                  <a:lnTo>
                    <a:pt x="597496" y="269062"/>
                  </a:lnTo>
                  <a:lnTo>
                    <a:pt x="674687" y="269633"/>
                  </a:lnTo>
                  <a:lnTo>
                    <a:pt x="719467" y="305041"/>
                  </a:lnTo>
                  <a:lnTo>
                    <a:pt x="782840" y="361162"/>
                  </a:lnTo>
                  <a:lnTo>
                    <a:pt x="820674" y="394195"/>
                  </a:lnTo>
                  <a:lnTo>
                    <a:pt x="829691" y="397891"/>
                  </a:lnTo>
                  <a:lnTo>
                    <a:pt x="837501" y="398411"/>
                  </a:lnTo>
                  <a:lnTo>
                    <a:pt x="844130" y="397560"/>
                  </a:lnTo>
                  <a:lnTo>
                    <a:pt x="849820" y="394385"/>
                  </a:lnTo>
                  <a:lnTo>
                    <a:pt x="854303" y="389331"/>
                  </a:lnTo>
                  <a:lnTo>
                    <a:pt x="857377" y="382841"/>
                  </a:lnTo>
                  <a:lnTo>
                    <a:pt x="858710" y="374637"/>
                  </a:lnTo>
                  <a:close/>
                </a:path>
                <a:path w="1204595" h="1021079">
                  <a:moveTo>
                    <a:pt x="1204341" y="996454"/>
                  </a:moveTo>
                  <a:lnTo>
                    <a:pt x="1167993" y="972388"/>
                  </a:lnTo>
                  <a:lnTo>
                    <a:pt x="1141069" y="972070"/>
                  </a:lnTo>
                  <a:lnTo>
                    <a:pt x="1131163" y="972070"/>
                  </a:lnTo>
                  <a:lnTo>
                    <a:pt x="1110869" y="972121"/>
                  </a:lnTo>
                  <a:lnTo>
                    <a:pt x="1110869" y="971600"/>
                  </a:lnTo>
                  <a:lnTo>
                    <a:pt x="1110869" y="971384"/>
                  </a:lnTo>
                  <a:lnTo>
                    <a:pt x="1110805" y="612711"/>
                  </a:lnTo>
                  <a:lnTo>
                    <a:pt x="1110805" y="596036"/>
                  </a:lnTo>
                  <a:lnTo>
                    <a:pt x="1109179" y="581050"/>
                  </a:lnTo>
                  <a:lnTo>
                    <a:pt x="1103820" y="571258"/>
                  </a:lnTo>
                  <a:lnTo>
                    <a:pt x="1094003" y="565924"/>
                  </a:lnTo>
                  <a:lnTo>
                    <a:pt x="1078992" y="564311"/>
                  </a:lnTo>
                  <a:lnTo>
                    <a:pt x="1061999" y="564311"/>
                  </a:lnTo>
                  <a:lnTo>
                    <a:pt x="1061999" y="612711"/>
                  </a:lnTo>
                  <a:lnTo>
                    <a:pt x="1061999" y="971384"/>
                  </a:lnTo>
                  <a:lnTo>
                    <a:pt x="939228" y="971384"/>
                  </a:lnTo>
                  <a:lnTo>
                    <a:pt x="939228" y="612711"/>
                  </a:lnTo>
                  <a:lnTo>
                    <a:pt x="1061999" y="612711"/>
                  </a:lnTo>
                  <a:lnTo>
                    <a:pt x="1061999" y="564311"/>
                  </a:lnTo>
                  <a:lnTo>
                    <a:pt x="1040752" y="564311"/>
                  </a:lnTo>
                  <a:lnTo>
                    <a:pt x="926084" y="564388"/>
                  </a:lnTo>
                  <a:lnTo>
                    <a:pt x="908126" y="565950"/>
                  </a:lnTo>
                  <a:lnTo>
                    <a:pt x="897051" y="571525"/>
                  </a:lnTo>
                  <a:lnTo>
                    <a:pt x="891438" y="582510"/>
                  </a:lnTo>
                  <a:lnTo>
                    <a:pt x="889889" y="600329"/>
                  </a:lnTo>
                  <a:lnTo>
                    <a:pt x="889952" y="971600"/>
                  </a:lnTo>
                  <a:lnTo>
                    <a:pt x="712660" y="971600"/>
                  </a:lnTo>
                  <a:lnTo>
                    <a:pt x="712660" y="971423"/>
                  </a:lnTo>
                  <a:lnTo>
                    <a:pt x="712660" y="430987"/>
                  </a:lnTo>
                  <a:lnTo>
                    <a:pt x="712660" y="415137"/>
                  </a:lnTo>
                  <a:lnTo>
                    <a:pt x="711009" y="399402"/>
                  </a:lnTo>
                  <a:lnTo>
                    <a:pt x="705510" y="389140"/>
                  </a:lnTo>
                  <a:lnTo>
                    <a:pt x="695350" y="383578"/>
                  </a:lnTo>
                  <a:lnTo>
                    <a:pt x="679704" y="381876"/>
                  </a:lnTo>
                  <a:lnTo>
                    <a:pt x="663892" y="381863"/>
                  </a:lnTo>
                  <a:lnTo>
                    <a:pt x="663892" y="430987"/>
                  </a:lnTo>
                  <a:lnTo>
                    <a:pt x="663892" y="971334"/>
                  </a:lnTo>
                  <a:lnTo>
                    <a:pt x="540537" y="971334"/>
                  </a:lnTo>
                  <a:lnTo>
                    <a:pt x="540537" y="430987"/>
                  </a:lnTo>
                  <a:lnTo>
                    <a:pt x="663892" y="430987"/>
                  </a:lnTo>
                  <a:lnTo>
                    <a:pt x="663892" y="381863"/>
                  </a:lnTo>
                  <a:lnTo>
                    <a:pt x="602640" y="381800"/>
                  </a:lnTo>
                  <a:lnTo>
                    <a:pt x="525589" y="381876"/>
                  </a:lnTo>
                  <a:lnTo>
                    <a:pt x="491744" y="416521"/>
                  </a:lnTo>
                  <a:lnTo>
                    <a:pt x="491680" y="971308"/>
                  </a:lnTo>
                  <a:lnTo>
                    <a:pt x="314452" y="971308"/>
                  </a:lnTo>
                  <a:lnTo>
                    <a:pt x="314566" y="202387"/>
                  </a:lnTo>
                  <a:lnTo>
                    <a:pt x="314553" y="187109"/>
                  </a:lnTo>
                  <a:lnTo>
                    <a:pt x="312902" y="171716"/>
                  </a:lnTo>
                  <a:lnTo>
                    <a:pt x="307378" y="161442"/>
                  </a:lnTo>
                  <a:lnTo>
                    <a:pt x="297218" y="155790"/>
                  </a:lnTo>
                  <a:lnTo>
                    <a:pt x="281622" y="154038"/>
                  </a:lnTo>
                  <a:lnTo>
                    <a:pt x="264998" y="154025"/>
                  </a:lnTo>
                  <a:lnTo>
                    <a:pt x="264998" y="202387"/>
                  </a:lnTo>
                  <a:lnTo>
                    <a:pt x="264998" y="971423"/>
                  </a:lnTo>
                  <a:lnTo>
                    <a:pt x="142049" y="971423"/>
                  </a:lnTo>
                  <a:lnTo>
                    <a:pt x="142049" y="202387"/>
                  </a:lnTo>
                  <a:lnTo>
                    <a:pt x="264998" y="202387"/>
                  </a:lnTo>
                  <a:lnTo>
                    <a:pt x="264998" y="154025"/>
                  </a:lnTo>
                  <a:lnTo>
                    <a:pt x="127571" y="153847"/>
                  </a:lnTo>
                  <a:lnTo>
                    <a:pt x="93662" y="187109"/>
                  </a:lnTo>
                  <a:lnTo>
                    <a:pt x="93535" y="972121"/>
                  </a:lnTo>
                  <a:lnTo>
                    <a:pt x="34099" y="972121"/>
                  </a:lnTo>
                  <a:lnTo>
                    <a:pt x="19405" y="973632"/>
                  </a:lnTo>
                  <a:lnTo>
                    <a:pt x="8801" y="978077"/>
                  </a:lnTo>
                  <a:lnTo>
                    <a:pt x="2324" y="985456"/>
                  </a:lnTo>
                  <a:lnTo>
                    <a:pt x="0" y="995756"/>
                  </a:lnTo>
                  <a:lnTo>
                    <a:pt x="2032" y="1006424"/>
                  </a:lnTo>
                  <a:lnTo>
                    <a:pt x="8534" y="1014209"/>
                  </a:lnTo>
                  <a:lnTo>
                    <a:pt x="19316" y="1018971"/>
                  </a:lnTo>
                  <a:lnTo>
                    <a:pt x="34226" y="1020597"/>
                  </a:lnTo>
                  <a:lnTo>
                    <a:pt x="875334" y="1020508"/>
                  </a:lnTo>
                  <a:lnTo>
                    <a:pt x="1176401" y="1020521"/>
                  </a:lnTo>
                  <a:lnTo>
                    <a:pt x="1202905" y="1004138"/>
                  </a:lnTo>
                  <a:lnTo>
                    <a:pt x="1204341" y="996454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77802" y="5218049"/>
              <a:ext cx="237744" cy="17099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662120" y="5144808"/>
              <a:ext cx="48895" cy="676275"/>
            </a:xfrm>
            <a:custGeom>
              <a:avLst/>
              <a:gdLst/>
              <a:ahLst/>
              <a:cxnLst/>
              <a:rect l="l" t="t" r="r" b="b"/>
              <a:pathLst>
                <a:path w="48895" h="676275">
                  <a:moveTo>
                    <a:pt x="48742" y="418071"/>
                  </a:moveTo>
                  <a:lnTo>
                    <a:pt x="48615" y="186550"/>
                  </a:lnTo>
                  <a:lnTo>
                    <a:pt x="23914" y="160528"/>
                  </a:lnTo>
                  <a:lnTo>
                    <a:pt x="16459" y="161937"/>
                  </a:lnTo>
                  <a:lnTo>
                    <a:pt x="76" y="628345"/>
                  </a:lnTo>
                  <a:lnTo>
                    <a:pt x="292" y="647153"/>
                  </a:lnTo>
                  <a:lnTo>
                    <a:pt x="2171" y="659269"/>
                  </a:lnTo>
                  <a:lnTo>
                    <a:pt x="7035" y="668337"/>
                  </a:lnTo>
                  <a:lnTo>
                    <a:pt x="14541" y="674014"/>
                  </a:lnTo>
                  <a:lnTo>
                    <a:pt x="24358" y="675970"/>
                  </a:lnTo>
                  <a:lnTo>
                    <a:pt x="34175" y="673963"/>
                  </a:lnTo>
                  <a:lnTo>
                    <a:pt x="41757" y="668223"/>
                  </a:lnTo>
                  <a:lnTo>
                    <a:pt x="46736" y="659193"/>
                  </a:lnTo>
                  <a:lnTo>
                    <a:pt x="48742" y="647293"/>
                  </a:lnTo>
                  <a:lnTo>
                    <a:pt x="48742" y="418071"/>
                  </a:lnTo>
                  <a:close/>
                </a:path>
                <a:path w="48895" h="676275">
                  <a:moveTo>
                    <a:pt x="48806" y="80530"/>
                  </a:moveTo>
                  <a:lnTo>
                    <a:pt x="48679" y="57594"/>
                  </a:lnTo>
                  <a:lnTo>
                    <a:pt x="48552" y="57594"/>
                  </a:lnTo>
                  <a:lnTo>
                    <a:pt x="48704" y="33769"/>
                  </a:lnTo>
                  <a:lnTo>
                    <a:pt x="25184" y="0"/>
                  </a:lnTo>
                  <a:lnTo>
                    <a:pt x="15405" y="1536"/>
                  </a:lnTo>
                  <a:lnTo>
                    <a:pt x="7670" y="6489"/>
                  </a:lnTo>
                  <a:lnTo>
                    <a:pt x="2476" y="14579"/>
                  </a:lnTo>
                  <a:lnTo>
                    <a:pt x="355" y="25488"/>
                  </a:lnTo>
                  <a:lnTo>
                    <a:pt x="0" y="41351"/>
                  </a:lnTo>
                  <a:lnTo>
                    <a:pt x="12" y="65239"/>
                  </a:lnTo>
                  <a:lnTo>
                    <a:pt x="7505" y="107569"/>
                  </a:lnTo>
                  <a:lnTo>
                    <a:pt x="24231" y="114338"/>
                  </a:lnTo>
                  <a:lnTo>
                    <a:pt x="33743" y="112560"/>
                  </a:lnTo>
                  <a:lnTo>
                    <a:pt x="41300" y="107302"/>
                  </a:lnTo>
                  <a:lnTo>
                    <a:pt x="46418" y="99021"/>
                  </a:lnTo>
                  <a:lnTo>
                    <a:pt x="48615" y="88176"/>
                  </a:lnTo>
                  <a:lnTo>
                    <a:pt x="48806" y="8053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1_Монтажная область 1 копия 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858962"/>
            <a:ext cx="13857288" cy="637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9"/>
          <p:cNvSpPr txBox="1"/>
          <p:nvPr/>
        </p:nvSpPr>
        <p:spPr>
          <a:xfrm>
            <a:off x="742924" y="9192527"/>
            <a:ext cx="905446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Braley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TJ,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Boudreau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EA.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Sleep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Disorders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Curr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Neurosci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Rep.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2016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May;16(5):50.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doi: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10.1007/s11910-016-0649-2.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PMID: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27068547. 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Рисунки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7196" y="457263"/>
            <a:ext cx="512100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" dirty="0"/>
              <a:t>РАССТРОЙСТВА</a:t>
            </a:r>
            <a:r>
              <a:rPr sz="4400" spc="-50" dirty="0"/>
              <a:t> </a:t>
            </a:r>
            <a:r>
              <a:rPr sz="4400" spc="-5" dirty="0"/>
              <a:t>СНА</a:t>
            </a:r>
            <a:endParaRPr sz="4400" dirty="0"/>
          </a:p>
        </p:txBody>
      </p:sp>
      <p:sp>
        <p:nvSpPr>
          <p:cNvPr id="12" name="object 12"/>
          <p:cNvSpPr txBox="1"/>
          <p:nvPr/>
        </p:nvSpPr>
        <p:spPr>
          <a:xfrm>
            <a:off x="2250922" y="7183844"/>
            <a:ext cx="2564130" cy="10007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17804" marR="5080" indent="257810" algn="r">
              <a:lnSpc>
                <a:spcPts val="2400"/>
              </a:lnSpc>
              <a:spcBef>
                <a:spcPts val="58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Вст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ре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во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ж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енные  пациенты</a:t>
            </a:r>
            <a:r>
              <a:rPr sz="2400" spc="-8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обычно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400"/>
              </a:lnSpc>
            </a:pPr>
            <a:r>
              <a:rPr sz="2400" b="1" dirty="0">
                <a:solidFill>
                  <a:srgbClr val="FF6200"/>
                </a:solidFill>
                <a:latin typeface="Calibri"/>
                <a:cs typeface="Calibri"/>
              </a:rPr>
              <a:t>с</a:t>
            </a:r>
            <a:r>
              <a:rPr sz="2400" b="1" spc="-40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6200"/>
                </a:solidFill>
                <a:latin typeface="Calibri"/>
                <a:cs typeface="Calibri"/>
              </a:rPr>
              <a:t>трудом</a:t>
            </a:r>
            <a:r>
              <a:rPr sz="2400" b="1" spc="-30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6200"/>
                </a:solidFill>
                <a:latin typeface="Calibri"/>
                <a:cs typeface="Calibri"/>
              </a:rPr>
              <a:t>засыпают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2370" y="2108632"/>
            <a:ext cx="289115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40"/>
              </a:lnSpc>
              <a:spcBef>
                <a:spcPts val="10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Лица,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страдающие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400"/>
              </a:lnSpc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от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депрессии,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обычно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640"/>
              </a:lnSpc>
            </a:pPr>
            <a:r>
              <a:rPr sz="2400" b="1" spc="-5" dirty="0">
                <a:solidFill>
                  <a:srgbClr val="F45903"/>
                </a:solidFill>
                <a:latin typeface="Calibri"/>
                <a:cs typeface="Calibri"/>
              </a:rPr>
              <a:t>рано</a:t>
            </a:r>
            <a:r>
              <a:rPr sz="2400" b="1" spc="-25" dirty="0">
                <a:solidFill>
                  <a:srgbClr val="F45903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45903"/>
                </a:solidFill>
                <a:latin typeface="Calibri"/>
                <a:cs typeface="Calibri"/>
              </a:rPr>
              <a:t>просыпаются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42452" y="7183844"/>
            <a:ext cx="2762250" cy="10007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873125" algn="just">
              <a:lnSpc>
                <a:spcPts val="2400"/>
              </a:lnSpc>
              <a:spcBef>
                <a:spcPts val="58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епрессивное 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настроение обычно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4CEBE"/>
                </a:solidFill>
                <a:latin typeface="Calibri"/>
                <a:cs typeface="Calibri"/>
              </a:rPr>
              <a:t>улучшается</a:t>
            </a:r>
            <a:r>
              <a:rPr sz="2400" b="1" spc="-40" dirty="0">
                <a:solidFill>
                  <a:srgbClr val="54CEBE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54CEBE"/>
                </a:solidFill>
                <a:latin typeface="Calibri"/>
                <a:cs typeface="Calibri"/>
              </a:rPr>
              <a:t>к</a:t>
            </a:r>
            <a:r>
              <a:rPr sz="2400" b="1" spc="-35" dirty="0">
                <a:solidFill>
                  <a:srgbClr val="54CEBE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4CEBE"/>
                </a:solidFill>
                <a:latin typeface="Calibri"/>
                <a:cs typeface="Calibri"/>
              </a:rPr>
              <a:t>вечеру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41570" y="2133905"/>
            <a:ext cx="25279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40"/>
              </a:lnSpc>
              <a:spcBef>
                <a:spcPts val="10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Тревога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обычно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640"/>
              </a:lnSpc>
            </a:pPr>
            <a:r>
              <a:rPr sz="2400" b="1" spc="-5" dirty="0">
                <a:solidFill>
                  <a:srgbClr val="028795"/>
                </a:solidFill>
                <a:latin typeface="Calibri"/>
                <a:cs typeface="Calibri"/>
              </a:rPr>
              <a:t>нарастает</a:t>
            </a:r>
            <a:r>
              <a:rPr sz="2400" b="1" spc="-35" dirty="0">
                <a:solidFill>
                  <a:srgbClr val="028795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28795"/>
                </a:solidFill>
                <a:latin typeface="Calibri"/>
                <a:cs typeface="Calibri"/>
              </a:rPr>
              <a:t>к</a:t>
            </a:r>
            <a:r>
              <a:rPr sz="2400" b="1" spc="-30" dirty="0">
                <a:solidFill>
                  <a:srgbClr val="02879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28795"/>
                </a:solidFill>
                <a:latin typeface="Calibri"/>
                <a:cs typeface="Calibri"/>
              </a:rPr>
              <a:t>вечеру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11028" y="5093687"/>
            <a:ext cx="832485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ноч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32893" y="5108444"/>
            <a:ext cx="1480820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ол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день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79381" y="5080291"/>
            <a:ext cx="1013460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веч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ер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19253" y="5080225"/>
            <a:ext cx="1457325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ол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ноч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endParaRPr sz="3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75364" y="1426851"/>
            <a:ext cx="7043662" cy="8218062"/>
            <a:chOff x="5075364" y="1426851"/>
            <a:chExt cx="7043662" cy="8218062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4241" y="1503553"/>
              <a:ext cx="6382499" cy="30693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01006" y="1746453"/>
              <a:ext cx="7018020" cy="3303904"/>
            </a:xfrm>
            <a:custGeom>
              <a:avLst/>
              <a:gdLst/>
              <a:ahLst/>
              <a:cxnLst/>
              <a:rect l="l" t="t" r="r" b="b"/>
              <a:pathLst>
                <a:path w="7018020" h="3303904">
                  <a:moveTo>
                    <a:pt x="7017969" y="1342440"/>
                  </a:moveTo>
                  <a:lnTo>
                    <a:pt x="6525933" y="1332687"/>
                  </a:lnTo>
                  <a:lnTo>
                    <a:pt x="6141136" y="1158278"/>
                  </a:lnTo>
                  <a:lnTo>
                    <a:pt x="5272430" y="763358"/>
                  </a:lnTo>
                  <a:lnTo>
                    <a:pt x="4348886" y="340626"/>
                  </a:lnTo>
                  <a:lnTo>
                    <a:pt x="3799471" y="82727"/>
                  </a:lnTo>
                  <a:lnTo>
                    <a:pt x="3724351" y="48869"/>
                  </a:lnTo>
                  <a:lnTo>
                    <a:pt x="3653840" y="24917"/>
                  </a:lnTo>
                  <a:lnTo>
                    <a:pt x="3588156" y="9626"/>
                  </a:lnTo>
                  <a:lnTo>
                    <a:pt x="3527475" y="1739"/>
                  </a:lnTo>
                  <a:lnTo>
                    <a:pt x="3472015" y="0"/>
                  </a:lnTo>
                  <a:lnTo>
                    <a:pt x="3421977" y="3175"/>
                  </a:lnTo>
                  <a:lnTo>
                    <a:pt x="3377539" y="9982"/>
                  </a:lnTo>
                  <a:lnTo>
                    <a:pt x="3338919" y="19189"/>
                  </a:lnTo>
                  <a:lnTo>
                    <a:pt x="3279927" y="39763"/>
                  </a:lnTo>
                  <a:lnTo>
                    <a:pt x="3246577" y="54851"/>
                  </a:lnTo>
                  <a:lnTo>
                    <a:pt x="3190138" y="75387"/>
                  </a:lnTo>
                  <a:lnTo>
                    <a:pt x="2890850" y="202679"/>
                  </a:lnTo>
                  <a:lnTo>
                    <a:pt x="2087803" y="548195"/>
                  </a:lnTo>
                  <a:lnTo>
                    <a:pt x="542874" y="1214018"/>
                  </a:lnTo>
                  <a:lnTo>
                    <a:pt x="0" y="1203248"/>
                  </a:lnTo>
                  <a:lnTo>
                    <a:pt x="0" y="3303663"/>
                  </a:lnTo>
                  <a:lnTo>
                    <a:pt x="6889699" y="3303663"/>
                  </a:lnTo>
                  <a:lnTo>
                    <a:pt x="7017969" y="1342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0728" y="1426851"/>
              <a:ext cx="3880104" cy="31363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71462" y="1746451"/>
              <a:ext cx="3418840" cy="2676525"/>
            </a:xfrm>
            <a:custGeom>
              <a:avLst/>
              <a:gdLst/>
              <a:ahLst/>
              <a:cxnLst/>
              <a:rect l="l" t="t" r="r" b="b"/>
              <a:pathLst>
                <a:path w="3418840" h="2676525">
                  <a:moveTo>
                    <a:pt x="1701570" y="0"/>
                  </a:moveTo>
                  <a:lnTo>
                    <a:pt x="1651523" y="3167"/>
                  </a:lnTo>
                  <a:lnTo>
                    <a:pt x="1607090" y="9980"/>
                  </a:lnTo>
                  <a:lnTo>
                    <a:pt x="1568470" y="19185"/>
                  </a:lnTo>
                  <a:lnTo>
                    <a:pt x="1509473" y="39755"/>
                  </a:lnTo>
                  <a:lnTo>
                    <a:pt x="1476131" y="54846"/>
                  </a:lnTo>
                  <a:lnTo>
                    <a:pt x="1466500" y="58230"/>
                  </a:lnTo>
                  <a:lnTo>
                    <a:pt x="1430235" y="73043"/>
                  </a:lnTo>
                  <a:lnTo>
                    <a:pt x="1325247" y="117387"/>
                  </a:lnTo>
                  <a:lnTo>
                    <a:pt x="962411" y="272506"/>
                  </a:lnTo>
                  <a:lnTo>
                    <a:pt x="0" y="686424"/>
                  </a:lnTo>
                  <a:lnTo>
                    <a:pt x="0" y="2650562"/>
                  </a:lnTo>
                  <a:lnTo>
                    <a:pt x="3418713" y="2676057"/>
                  </a:lnTo>
                  <a:lnTo>
                    <a:pt x="3418713" y="723318"/>
                  </a:lnTo>
                  <a:lnTo>
                    <a:pt x="2936660" y="503975"/>
                  </a:lnTo>
                  <a:lnTo>
                    <a:pt x="2602214" y="350957"/>
                  </a:lnTo>
                  <a:lnTo>
                    <a:pt x="2406138" y="260668"/>
                  </a:lnTo>
                  <a:lnTo>
                    <a:pt x="2278499" y="201474"/>
                  </a:lnTo>
                  <a:lnTo>
                    <a:pt x="2171002" y="151149"/>
                  </a:lnTo>
                  <a:lnTo>
                    <a:pt x="2112080" y="123220"/>
                  </a:lnTo>
                  <a:lnTo>
                    <a:pt x="2064440" y="100275"/>
                  </a:lnTo>
                  <a:lnTo>
                    <a:pt x="2029015" y="82730"/>
                  </a:lnTo>
                  <a:lnTo>
                    <a:pt x="1953898" y="48862"/>
                  </a:lnTo>
                  <a:lnTo>
                    <a:pt x="1883395" y="24909"/>
                  </a:lnTo>
                  <a:lnTo>
                    <a:pt x="1817706" y="9617"/>
                  </a:lnTo>
                  <a:lnTo>
                    <a:pt x="1757031" y="1731"/>
                  </a:lnTo>
                  <a:lnTo>
                    <a:pt x="1701570" y="0"/>
                  </a:lnTo>
                  <a:close/>
                </a:path>
              </a:pathLst>
            </a:custGeom>
            <a:solidFill>
              <a:srgbClr val="0287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2801" y="2970670"/>
              <a:ext cx="6339827" cy="306932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75364" y="3212896"/>
              <a:ext cx="6889750" cy="3336925"/>
            </a:xfrm>
            <a:custGeom>
              <a:avLst/>
              <a:gdLst/>
              <a:ahLst/>
              <a:cxnLst/>
              <a:rect l="l" t="t" r="r" b="b"/>
              <a:pathLst>
                <a:path w="6889750" h="3336925">
                  <a:moveTo>
                    <a:pt x="6889686" y="1236459"/>
                  </a:moveTo>
                  <a:lnTo>
                    <a:pt x="6349073" y="1236459"/>
                  </a:lnTo>
                  <a:lnTo>
                    <a:pt x="6052223" y="1102487"/>
                  </a:lnTo>
                  <a:lnTo>
                    <a:pt x="5230190" y="730288"/>
                  </a:lnTo>
                  <a:lnTo>
                    <a:pt x="4353306" y="330263"/>
                  </a:lnTo>
                  <a:lnTo>
                    <a:pt x="3825113" y="82702"/>
                  </a:lnTo>
                  <a:lnTo>
                    <a:pt x="3749992" y="48844"/>
                  </a:lnTo>
                  <a:lnTo>
                    <a:pt x="3679482" y="24892"/>
                  </a:lnTo>
                  <a:lnTo>
                    <a:pt x="3613797" y="9613"/>
                  </a:lnTo>
                  <a:lnTo>
                    <a:pt x="3553117" y="1727"/>
                  </a:lnTo>
                  <a:lnTo>
                    <a:pt x="3497656" y="0"/>
                  </a:lnTo>
                  <a:lnTo>
                    <a:pt x="3447618" y="3162"/>
                  </a:lnTo>
                  <a:lnTo>
                    <a:pt x="3403181" y="9969"/>
                  </a:lnTo>
                  <a:lnTo>
                    <a:pt x="3364560" y="19164"/>
                  </a:lnTo>
                  <a:lnTo>
                    <a:pt x="3305568" y="39725"/>
                  </a:lnTo>
                  <a:lnTo>
                    <a:pt x="3272218" y="54813"/>
                  </a:lnTo>
                  <a:lnTo>
                    <a:pt x="3214357" y="75285"/>
                  </a:lnTo>
                  <a:lnTo>
                    <a:pt x="2905175" y="202095"/>
                  </a:lnTo>
                  <a:lnTo>
                    <a:pt x="2075256" y="546303"/>
                  </a:lnTo>
                  <a:lnTo>
                    <a:pt x="461733" y="1216583"/>
                  </a:lnTo>
                  <a:lnTo>
                    <a:pt x="465810" y="1236459"/>
                  </a:lnTo>
                  <a:lnTo>
                    <a:pt x="0" y="1236459"/>
                  </a:lnTo>
                  <a:lnTo>
                    <a:pt x="0" y="3336848"/>
                  </a:lnTo>
                  <a:lnTo>
                    <a:pt x="6889686" y="3336848"/>
                  </a:lnTo>
                  <a:lnTo>
                    <a:pt x="6889686" y="12364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90728" y="2893949"/>
              <a:ext cx="3880104" cy="31363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71462" y="3212884"/>
              <a:ext cx="3418840" cy="2676525"/>
            </a:xfrm>
            <a:custGeom>
              <a:avLst/>
              <a:gdLst/>
              <a:ahLst/>
              <a:cxnLst/>
              <a:rect l="l" t="t" r="r" b="b"/>
              <a:pathLst>
                <a:path w="3418840" h="2676525">
                  <a:moveTo>
                    <a:pt x="1701570" y="0"/>
                  </a:moveTo>
                  <a:lnTo>
                    <a:pt x="1651523" y="3165"/>
                  </a:lnTo>
                  <a:lnTo>
                    <a:pt x="1607090" y="9974"/>
                  </a:lnTo>
                  <a:lnTo>
                    <a:pt x="1568470" y="19175"/>
                  </a:lnTo>
                  <a:lnTo>
                    <a:pt x="1509473" y="39735"/>
                  </a:lnTo>
                  <a:lnTo>
                    <a:pt x="1476131" y="54819"/>
                  </a:lnTo>
                  <a:lnTo>
                    <a:pt x="1469580" y="57175"/>
                  </a:lnTo>
                  <a:lnTo>
                    <a:pt x="1385258" y="89620"/>
                  </a:lnTo>
                  <a:lnTo>
                    <a:pt x="1290034" y="127542"/>
                  </a:lnTo>
                  <a:lnTo>
                    <a:pt x="1165633" y="177589"/>
                  </a:lnTo>
                  <a:lnTo>
                    <a:pt x="1016702" y="238004"/>
                  </a:lnTo>
                  <a:lnTo>
                    <a:pt x="847889" y="307032"/>
                  </a:lnTo>
                  <a:lnTo>
                    <a:pt x="726596" y="356968"/>
                  </a:lnTo>
                  <a:lnTo>
                    <a:pt x="599910" y="409431"/>
                  </a:lnTo>
                  <a:lnTo>
                    <a:pt x="469207" y="463900"/>
                  </a:lnTo>
                  <a:lnTo>
                    <a:pt x="335865" y="519856"/>
                  </a:lnTo>
                  <a:lnTo>
                    <a:pt x="201261" y="576777"/>
                  </a:lnTo>
                  <a:lnTo>
                    <a:pt x="66771" y="634144"/>
                  </a:lnTo>
                  <a:lnTo>
                    <a:pt x="0" y="662831"/>
                  </a:lnTo>
                  <a:lnTo>
                    <a:pt x="0" y="2650553"/>
                  </a:lnTo>
                  <a:lnTo>
                    <a:pt x="3418713" y="2676055"/>
                  </a:lnTo>
                  <a:lnTo>
                    <a:pt x="3418713" y="723303"/>
                  </a:lnTo>
                  <a:lnTo>
                    <a:pt x="2936660" y="503964"/>
                  </a:lnTo>
                  <a:lnTo>
                    <a:pt x="2602214" y="350956"/>
                  </a:lnTo>
                  <a:lnTo>
                    <a:pt x="2406138" y="260670"/>
                  </a:lnTo>
                  <a:lnTo>
                    <a:pt x="2278499" y="201476"/>
                  </a:lnTo>
                  <a:lnTo>
                    <a:pt x="2171002" y="151146"/>
                  </a:lnTo>
                  <a:lnTo>
                    <a:pt x="2112080" y="123212"/>
                  </a:lnTo>
                  <a:lnTo>
                    <a:pt x="2064440" y="100258"/>
                  </a:lnTo>
                  <a:lnTo>
                    <a:pt x="2029015" y="82702"/>
                  </a:lnTo>
                  <a:lnTo>
                    <a:pt x="1953898" y="48847"/>
                  </a:lnTo>
                  <a:lnTo>
                    <a:pt x="1883395" y="24902"/>
                  </a:lnTo>
                  <a:lnTo>
                    <a:pt x="1817706" y="9615"/>
                  </a:lnTo>
                  <a:lnTo>
                    <a:pt x="1757031" y="1732"/>
                  </a:lnTo>
                  <a:lnTo>
                    <a:pt x="1701570" y="0"/>
                  </a:lnTo>
                  <a:close/>
                </a:path>
              </a:pathLst>
            </a:custGeom>
            <a:solidFill>
              <a:srgbClr val="44C2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4241" y="4474851"/>
              <a:ext cx="6330683" cy="30693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075364" y="4717275"/>
              <a:ext cx="6943725" cy="3364229"/>
            </a:xfrm>
            <a:custGeom>
              <a:avLst/>
              <a:gdLst/>
              <a:ahLst/>
              <a:cxnLst/>
              <a:rect l="l" t="t" r="r" b="b"/>
              <a:pathLst>
                <a:path w="6943725" h="3364229">
                  <a:moveTo>
                    <a:pt x="6943280" y="1342466"/>
                  </a:moveTo>
                  <a:lnTo>
                    <a:pt x="6494932" y="1334592"/>
                  </a:lnTo>
                  <a:lnTo>
                    <a:pt x="6497383" y="1292783"/>
                  </a:lnTo>
                  <a:lnTo>
                    <a:pt x="6120968" y="1124585"/>
                  </a:lnTo>
                  <a:lnTo>
                    <a:pt x="5270919" y="743394"/>
                  </a:lnTo>
                  <a:lnTo>
                    <a:pt x="4366044" y="334378"/>
                  </a:lnTo>
                  <a:lnTo>
                    <a:pt x="3825113" y="82715"/>
                  </a:lnTo>
                  <a:lnTo>
                    <a:pt x="3749992" y="48856"/>
                  </a:lnTo>
                  <a:lnTo>
                    <a:pt x="3679482" y="24904"/>
                  </a:lnTo>
                  <a:lnTo>
                    <a:pt x="3613797" y="9613"/>
                  </a:lnTo>
                  <a:lnTo>
                    <a:pt x="3553117" y="1739"/>
                  </a:lnTo>
                  <a:lnTo>
                    <a:pt x="3497656" y="0"/>
                  </a:lnTo>
                  <a:lnTo>
                    <a:pt x="3447618" y="3175"/>
                  </a:lnTo>
                  <a:lnTo>
                    <a:pt x="3403181" y="9994"/>
                  </a:lnTo>
                  <a:lnTo>
                    <a:pt x="3364560" y="19202"/>
                  </a:lnTo>
                  <a:lnTo>
                    <a:pt x="3305568" y="39776"/>
                  </a:lnTo>
                  <a:lnTo>
                    <a:pt x="3272218" y="54864"/>
                  </a:lnTo>
                  <a:lnTo>
                    <a:pt x="3215779" y="75399"/>
                  </a:lnTo>
                  <a:lnTo>
                    <a:pt x="2916491" y="202615"/>
                  </a:lnTo>
                  <a:lnTo>
                    <a:pt x="2113445" y="547916"/>
                  </a:lnTo>
                  <a:lnTo>
                    <a:pt x="552246" y="1220355"/>
                  </a:lnTo>
                  <a:lnTo>
                    <a:pt x="553618" y="1230096"/>
                  </a:lnTo>
                  <a:lnTo>
                    <a:pt x="0" y="1220355"/>
                  </a:lnTo>
                  <a:lnTo>
                    <a:pt x="0" y="3364026"/>
                  </a:lnTo>
                  <a:lnTo>
                    <a:pt x="6889686" y="3364026"/>
                  </a:lnTo>
                  <a:lnTo>
                    <a:pt x="6943280" y="1342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90220" y="4398137"/>
              <a:ext cx="3880097" cy="31363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71462" y="4717274"/>
              <a:ext cx="3418840" cy="2676525"/>
            </a:xfrm>
            <a:custGeom>
              <a:avLst/>
              <a:gdLst/>
              <a:ahLst/>
              <a:cxnLst/>
              <a:rect l="l" t="t" r="r" b="b"/>
              <a:pathLst>
                <a:path w="3418840" h="2676525">
                  <a:moveTo>
                    <a:pt x="1701570" y="0"/>
                  </a:moveTo>
                  <a:lnTo>
                    <a:pt x="1651523" y="3169"/>
                  </a:lnTo>
                  <a:lnTo>
                    <a:pt x="1607090" y="9985"/>
                  </a:lnTo>
                  <a:lnTo>
                    <a:pt x="1568470" y="19191"/>
                  </a:lnTo>
                  <a:lnTo>
                    <a:pt x="1509473" y="39764"/>
                  </a:lnTo>
                  <a:lnTo>
                    <a:pt x="1476131" y="54857"/>
                  </a:lnTo>
                  <a:lnTo>
                    <a:pt x="1466500" y="58241"/>
                  </a:lnTo>
                  <a:lnTo>
                    <a:pt x="1430235" y="73053"/>
                  </a:lnTo>
                  <a:lnTo>
                    <a:pt x="1325247" y="117393"/>
                  </a:lnTo>
                  <a:lnTo>
                    <a:pt x="962411" y="272502"/>
                  </a:lnTo>
                  <a:lnTo>
                    <a:pt x="0" y="686410"/>
                  </a:lnTo>
                  <a:lnTo>
                    <a:pt x="0" y="2650567"/>
                  </a:lnTo>
                  <a:lnTo>
                    <a:pt x="3418713" y="2676068"/>
                  </a:lnTo>
                  <a:lnTo>
                    <a:pt x="3418713" y="723323"/>
                  </a:lnTo>
                  <a:lnTo>
                    <a:pt x="2936660" y="503973"/>
                  </a:lnTo>
                  <a:lnTo>
                    <a:pt x="2602214" y="350953"/>
                  </a:lnTo>
                  <a:lnTo>
                    <a:pt x="2406138" y="260662"/>
                  </a:lnTo>
                  <a:lnTo>
                    <a:pt x="2278499" y="201468"/>
                  </a:lnTo>
                  <a:lnTo>
                    <a:pt x="2171002" y="151141"/>
                  </a:lnTo>
                  <a:lnTo>
                    <a:pt x="2112080" y="123211"/>
                  </a:lnTo>
                  <a:lnTo>
                    <a:pt x="2064440" y="100263"/>
                  </a:lnTo>
                  <a:lnTo>
                    <a:pt x="2029015" y="82716"/>
                  </a:lnTo>
                  <a:lnTo>
                    <a:pt x="1953898" y="48851"/>
                  </a:lnTo>
                  <a:lnTo>
                    <a:pt x="1883395" y="24901"/>
                  </a:lnTo>
                  <a:lnTo>
                    <a:pt x="1817706" y="9611"/>
                  </a:lnTo>
                  <a:lnTo>
                    <a:pt x="1757031" y="1729"/>
                  </a:lnTo>
                  <a:lnTo>
                    <a:pt x="1701570" y="0"/>
                  </a:lnTo>
                  <a:close/>
                </a:path>
              </a:pathLst>
            </a:custGeom>
            <a:solidFill>
              <a:srgbClr val="FF9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92801" y="5964821"/>
              <a:ext cx="6455651" cy="306932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75364" y="6208953"/>
              <a:ext cx="6943725" cy="3382645"/>
            </a:xfrm>
            <a:custGeom>
              <a:avLst/>
              <a:gdLst/>
              <a:ahLst/>
              <a:cxnLst/>
              <a:rect l="l" t="t" r="r" b="b"/>
              <a:pathLst>
                <a:path w="6943725" h="3382645">
                  <a:moveTo>
                    <a:pt x="6943280" y="1379804"/>
                  </a:moveTo>
                  <a:lnTo>
                    <a:pt x="6528943" y="1373962"/>
                  </a:lnTo>
                  <a:lnTo>
                    <a:pt x="6532054" y="1337983"/>
                  </a:lnTo>
                  <a:lnTo>
                    <a:pt x="6150216" y="1162710"/>
                  </a:lnTo>
                  <a:lnTo>
                    <a:pt x="5288254" y="765987"/>
                  </a:lnTo>
                  <a:lnTo>
                    <a:pt x="4371454" y="341439"/>
                  </a:lnTo>
                  <a:lnTo>
                    <a:pt x="3825113" y="82715"/>
                  </a:lnTo>
                  <a:lnTo>
                    <a:pt x="3749992" y="48856"/>
                  </a:lnTo>
                  <a:lnTo>
                    <a:pt x="3679482" y="24904"/>
                  </a:lnTo>
                  <a:lnTo>
                    <a:pt x="3613797" y="9613"/>
                  </a:lnTo>
                  <a:lnTo>
                    <a:pt x="3553117" y="1727"/>
                  </a:lnTo>
                  <a:lnTo>
                    <a:pt x="3497656" y="0"/>
                  </a:lnTo>
                  <a:lnTo>
                    <a:pt x="3447618" y="3162"/>
                  </a:lnTo>
                  <a:lnTo>
                    <a:pt x="3403181" y="9982"/>
                  </a:lnTo>
                  <a:lnTo>
                    <a:pt x="3364560" y="19177"/>
                  </a:lnTo>
                  <a:lnTo>
                    <a:pt x="3305568" y="39751"/>
                  </a:lnTo>
                  <a:lnTo>
                    <a:pt x="3272218" y="54838"/>
                  </a:lnTo>
                  <a:lnTo>
                    <a:pt x="3265678" y="57188"/>
                  </a:lnTo>
                  <a:lnTo>
                    <a:pt x="3214357" y="76301"/>
                  </a:lnTo>
                  <a:lnTo>
                    <a:pt x="2905175" y="210070"/>
                  </a:lnTo>
                  <a:lnTo>
                    <a:pt x="2075256" y="573151"/>
                  </a:lnTo>
                  <a:lnTo>
                    <a:pt x="461733" y="1280210"/>
                  </a:lnTo>
                  <a:lnTo>
                    <a:pt x="463461" y="1288275"/>
                  </a:lnTo>
                  <a:lnTo>
                    <a:pt x="0" y="1281722"/>
                  </a:lnTo>
                  <a:lnTo>
                    <a:pt x="0" y="3382137"/>
                  </a:lnTo>
                  <a:lnTo>
                    <a:pt x="6889686" y="3382137"/>
                  </a:lnTo>
                  <a:lnTo>
                    <a:pt x="6943280" y="1379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89712" y="5890133"/>
              <a:ext cx="3880097" cy="31363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871462" y="6208947"/>
              <a:ext cx="3418840" cy="2676525"/>
            </a:xfrm>
            <a:custGeom>
              <a:avLst/>
              <a:gdLst/>
              <a:ahLst/>
              <a:cxnLst/>
              <a:rect l="l" t="t" r="r" b="b"/>
              <a:pathLst>
                <a:path w="3418840" h="2676525">
                  <a:moveTo>
                    <a:pt x="1701570" y="0"/>
                  </a:moveTo>
                  <a:lnTo>
                    <a:pt x="1651523" y="3166"/>
                  </a:lnTo>
                  <a:lnTo>
                    <a:pt x="1607090" y="9978"/>
                  </a:lnTo>
                  <a:lnTo>
                    <a:pt x="1568470" y="19182"/>
                  </a:lnTo>
                  <a:lnTo>
                    <a:pt x="1509473" y="39749"/>
                  </a:lnTo>
                  <a:lnTo>
                    <a:pt x="1476131" y="54838"/>
                  </a:lnTo>
                  <a:lnTo>
                    <a:pt x="1466500" y="58222"/>
                  </a:lnTo>
                  <a:lnTo>
                    <a:pt x="1430235" y="73035"/>
                  </a:lnTo>
                  <a:lnTo>
                    <a:pt x="1325247" y="117378"/>
                  </a:lnTo>
                  <a:lnTo>
                    <a:pt x="962411" y="272494"/>
                  </a:lnTo>
                  <a:lnTo>
                    <a:pt x="0" y="686390"/>
                  </a:lnTo>
                  <a:lnTo>
                    <a:pt x="0" y="2650579"/>
                  </a:lnTo>
                  <a:lnTo>
                    <a:pt x="3418713" y="2676074"/>
                  </a:lnTo>
                  <a:lnTo>
                    <a:pt x="3418713" y="723328"/>
                  </a:lnTo>
                  <a:lnTo>
                    <a:pt x="2936660" y="503981"/>
                  </a:lnTo>
                  <a:lnTo>
                    <a:pt x="2602214" y="350962"/>
                  </a:lnTo>
                  <a:lnTo>
                    <a:pt x="2406138" y="260670"/>
                  </a:lnTo>
                  <a:lnTo>
                    <a:pt x="2278499" y="201474"/>
                  </a:lnTo>
                  <a:lnTo>
                    <a:pt x="2171002" y="151147"/>
                  </a:lnTo>
                  <a:lnTo>
                    <a:pt x="2112080" y="123217"/>
                  </a:lnTo>
                  <a:lnTo>
                    <a:pt x="2064440" y="100269"/>
                  </a:lnTo>
                  <a:lnTo>
                    <a:pt x="2029015" y="82721"/>
                  </a:lnTo>
                  <a:lnTo>
                    <a:pt x="1953898" y="48857"/>
                  </a:lnTo>
                  <a:lnTo>
                    <a:pt x="1883395" y="24907"/>
                  </a:lnTo>
                  <a:lnTo>
                    <a:pt x="1817706" y="9616"/>
                  </a:lnTo>
                  <a:lnTo>
                    <a:pt x="1757031" y="1732"/>
                  </a:lnTo>
                  <a:lnTo>
                    <a:pt x="1701570" y="0"/>
                  </a:lnTo>
                  <a:close/>
                </a:path>
              </a:pathLst>
            </a:custGeom>
            <a:solidFill>
              <a:srgbClr val="F45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37238" y="7417182"/>
              <a:ext cx="6047206" cy="216712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127422" y="7659268"/>
              <a:ext cx="6889750" cy="1985645"/>
            </a:xfrm>
            <a:custGeom>
              <a:avLst/>
              <a:gdLst/>
              <a:ahLst/>
              <a:cxnLst/>
              <a:rect l="l" t="t" r="r" b="b"/>
              <a:pathLst>
                <a:path w="6889750" h="1985645">
                  <a:moveTo>
                    <a:pt x="6889699" y="1136878"/>
                  </a:moveTo>
                  <a:lnTo>
                    <a:pt x="6128334" y="1136878"/>
                  </a:lnTo>
                  <a:lnTo>
                    <a:pt x="6052185" y="1102512"/>
                  </a:lnTo>
                  <a:lnTo>
                    <a:pt x="5230165" y="730313"/>
                  </a:lnTo>
                  <a:lnTo>
                    <a:pt x="4353318" y="330288"/>
                  </a:lnTo>
                  <a:lnTo>
                    <a:pt x="3825125" y="82702"/>
                  </a:lnTo>
                  <a:lnTo>
                    <a:pt x="3750005" y="48844"/>
                  </a:lnTo>
                  <a:lnTo>
                    <a:pt x="3679494" y="24892"/>
                  </a:lnTo>
                  <a:lnTo>
                    <a:pt x="3613810" y="9613"/>
                  </a:lnTo>
                  <a:lnTo>
                    <a:pt x="3553129" y="1727"/>
                  </a:lnTo>
                  <a:lnTo>
                    <a:pt x="3497669" y="0"/>
                  </a:lnTo>
                  <a:lnTo>
                    <a:pt x="3447631" y="3162"/>
                  </a:lnTo>
                  <a:lnTo>
                    <a:pt x="3403193" y="9982"/>
                  </a:lnTo>
                  <a:lnTo>
                    <a:pt x="3364573" y="19189"/>
                  </a:lnTo>
                  <a:lnTo>
                    <a:pt x="3305581" y="39763"/>
                  </a:lnTo>
                  <a:lnTo>
                    <a:pt x="3272231" y="54851"/>
                  </a:lnTo>
                  <a:lnTo>
                    <a:pt x="3218904" y="74079"/>
                  </a:lnTo>
                  <a:lnTo>
                    <a:pt x="2941396" y="192176"/>
                  </a:lnTo>
                  <a:lnTo>
                    <a:pt x="2197481" y="512699"/>
                  </a:lnTo>
                  <a:lnTo>
                    <a:pt x="751433" y="1136878"/>
                  </a:lnTo>
                  <a:lnTo>
                    <a:pt x="0" y="1136878"/>
                  </a:lnTo>
                  <a:lnTo>
                    <a:pt x="0" y="1875967"/>
                  </a:lnTo>
                  <a:lnTo>
                    <a:pt x="6889699" y="1985327"/>
                  </a:lnTo>
                  <a:lnTo>
                    <a:pt x="6889699" y="1136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97198" y="434264"/>
            <a:ext cx="127209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КАКАЯ</a:t>
            </a:r>
            <a:r>
              <a:rPr sz="4400" spc="-10" dirty="0"/>
              <a:t> СВЯЗЬ </a:t>
            </a:r>
            <a:r>
              <a:rPr sz="4400" spc="-20" dirty="0"/>
              <a:t>МЕЖДУ</a:t>
            </a:r>
            <a:r>
              <a:rPr sz="4400" spc="-10" dirty="0"/>
              <a:t> </a:t>
            </a:r>
            <a:r>
              <a:rPr sz="4400" spc="-15" dirty="0"/>
              <a:t>«ПЛОХИМИ</a:t>
            </a:r>
            <a:r>
              <a:rPr sz="4400" spc="-10" dirty="0"/>
              <a:t> </a:t>
            </a:r>
            <a:r>
              <a:rPr sz="4400" spc="-5" dirty="0"/>
              <a:t>МЫСЛЯМИ» </a:t>
            </a:r>
            <a:r>
              <a:rPr sz="4400" dirty="0"/>
              <a:t>И</a:t>
            </a:r>
            <a:r>
              <a:rPr sz="4400" spc="-5" dirty="0"/>
              <a:t> РС</a:t>
            </a:r>
            <a:endParaRPr sz="4400" dirty="0"/>
          </a:p>
        </p:txBody>
      </p:sp>
      <p:sp>
        <p:nvSpPr>
          <p:cNvPr id="27" name="object 27"/>
          <p:cNvSpPr txBox="1"/>
          <p:nvPr/>
        </p:nvSpPr>
        <p:spPr>
          <a:xfrm>
            <a:off x="742826" y="9357627"/>
            <a:ext cx="52451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Л.Кругляк,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Е.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Турова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Что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бы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вы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хотели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знать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рассеянном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склерозе?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М.,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2016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С.137-138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5512" y="7184987"/>
            <a:ext cx="4179570" cy="1026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3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6200"/>
                </a:solidFill>
                <a:latin typeface="Calibri"/>
                <a:cs typeface="Calibri"/>
              </a:rPr>
              <a:t>ПСИХОЛОГИЧЕСКОЕ</a:t>
            </a:r>
            <a:r>
              <a:rPr sz="2300" b="1" spc="-25" dirty="0">
                <a:solidFill>
                  <a:srgbClr val="FF6200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FF6200"/>
                </a:solidFill>
                <a:latin typeface="Calibri"/>
                <a:cs typeface="Calibri"/>
              </a:rPr>
              <a:t>СОСТОЯНИЕ</a:t>
            </a:r>
            <a:endParaRPr sz="2300">
              <a:latin typeface="Calibri"/>
              <a:cs typeface="Calibri"/>
            </a:endParaRPr>
          </a:p>
          <a:p>
            <a:pPr marR="5080" algn="r">
              <a:lnSpc>
                <a:spcPts val="2560"/>
              </a:lnSpc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может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влиять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на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endParaRPr sz="2400">
              <a:latin typeface="Calibri"/>
              <a:cs typeface="Calibri"/>
            </a:endParaRPr>
          </a:p>
          <a:p>
            <a:pPr marR="5715" algn="r">
              <a:lnSpc>
                <a:spcPts val="2690"/>
              </a:lnSpc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болезни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0533888" y="3262185"/>
            <a:ext cx="1574165" cy="490855"/>
            <a:chOff x="10533888" y="3262185"/>
            <a:chExt cx="1574165" cy="490855"/>
          </a:xfrm>
        </p:grpSpPr>
        <p:sp>
          <p:nvSpPr>
            <p:cNvPr id="31" name="object 31"/>
            <p:cNvSpPr/>
            <p:nvPr/>
          </p:nvSpPr>
          <p:spPr>
            <a:xfrm>
              <a:off x="10664507" y="3360801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0" y="0"/>
                  </a:moveTo>
                  <a:lnTo>
                    <a:pt x="563054" y="274783"/>
                  </a:lnTo>
                  <a:lnTo>
                    <a:pt x="705824" y="333608"/>
                  </a:lnTo>
                  <a:lnTo>
                    <a:pt x="794861" y="363928"/>
                  </a:lnTo>
                  <a:lnTo>
                    <a:pt x="867467" y="375386"/>
                  </a:lnTo>
                  <a:lnTo>
                    <a:pt x="960945" y="377621"/>
                  </a:lnTo>
                  <a:lnTo>
                    <a:pt x="1101364" y="379360"/>
                  </a:lnTo>
                  <a:lnTo>
                    <a:pt x="1257673" y="382069"/>
                  </a:lnTo>
                  <a:lnTo>
                    <a:pt x="1437004" y="385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664507" y="3360801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0" y="0"/>
                  </a:moveTo>
                  <a:lnTo>
                    <a:pt x="563054" y="274783"/>
                  </a:lnTo>
                  <a:lnTo>
                    <a:pt x="705824" y="333608"/>
                  </a:lnTo>
                  <a:lnTo>
                    <a:pt x="794861" y="363928"/>
                  </a:lnTo>
                  <a:lnTo>
                    <a:pt x="867467" y="375386"/>
                  </a:lnTo>
                  <a:lnTo>
                    <a:pt x="960945" y="377621"/>
                  </a:lnTo>
                  <a:lnTo>
                    <a:pt x="1101364" y="379360"/>
                  </a:lnTo>
                  <a:lnTo>
                    <a:pt x="1257673" y="382069"/>
                  </a:lnTo>
                  <a:lnTo>
                    <a:pt x="1384632" y="384565"/>
                  </a:lnTo>
                  <a:lnTo>
                    <a:pt x="1437004" y="385660"/>
                  </a:lnTo>
                </a:path>
              </a:pathLst>
            </a:custGeom>
            <a:ln w="1270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33888" y="3262185"/>
              <a:ext cx="143255" cy="143255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5089601" y="4628788"/>
            <a:ext cx="1574165" cy="490855"/>
            <a:chOff x="5089601" y="4628788"/>
            <a:chExt cx="1574165" cy="490855"/>
          </a:xfrm>
        </p:grpSpPr>
        <p:sp>
          <p:nvSpPr>
            <p:cNvPr id="35" name="object 35"/>
            <p:cNvSpPr/>
            <p:nvPr/>
          </p:nvSpPr>
          <p:spPr>
            <a:xfrm>
              <a:off x="5095951" y="4727410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1436928" y="0"/>
                  </a:moveTo>
                  <a:lnTo>
                    <a:pt x="0" y="385686"/>
                  </a:lnTo>
                  <a:lnTo>
                    <a:pt x="179318" y="382083"/>
                  </a:lnTo>
                  <a:lnTo>
                    <a:pt x="335616" y="379366"/>
                  </a:lnTo>
                  <a:lnTo>
                    <a:pt x="476027" y="377628"/>
                  </a:lnTo>
                  <a:lnTo>
                    <a:pt x="569487" y="375392"/>
                  </a:lnTo>
                  <a:lnTo>
                    <a:pt x="642081" y="363934"/>
                  </a:lnTo>
                  <a:lnTo>
                    <a:pt x="731109" y="333611"/>
                  </a:lnTo>
                  <a:lnTo>
                    <a:pt x="873867" y="274783"/>
                  </a:lnTo>
                  <a:lnTo>
                    <a:pt x="14369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95951" y="4727410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1436928" y="0"/>
                  </a:moveTo>
                  <a:lnTo>
                    <a:pt x="873867" y="274783"/>
                  </a:lnTo>
                  <a:lnTo>
                    <a:pt x="731109" y="333611"/>
                  </a:lnTo>
                  <a:lnTo>
                    <a:pt x="642081" y="363934"/>
                  </a:lnTo>
                  <a:lnTo>
                    <a:pt x="569487" y="375392"/>
                  </a:lnTo>
                  <a:lnTo>
                    <a:pt x="476027" y="377628"/>
                  </a:lnTo>
                  <a:lnTo>
                    <a:pt x="335616" y="379366"/>
                  </a:lnTo>
                  <a:lnTo>
                    <a:pt x="179318" y="382083"/>
                  </a:lnTo>
                  <a:lnTo>
                    <a:pt x="52368" y="384587"/>
                  </a:lnTo>
                  <a:lnTo>
                    <a:pt x="0" y="385686"/>
                  </a:lnTo>
                </a:path>
              </a:pathLst>
            </a:custGeom>
            <a:ln w="1270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20243" y="4628788"/>
              <a:ext cx="143319" cy="143319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2369875" y="5949950"/>
            <a:ext cx="14128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F48A00"/>
                </a:solidFill>
                <a:latin typeface="Calibri"/>
                <a:cs typeface="Calibri"/>
              </a:rPr>
              <a:t>ПРИЗНАКИ</a:t>
            </a:r>
            <a:endParaRPr sz="23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369800" y="6292875"/>
            <a:ext cx="4528820" cy="205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48A00"/>
                </a:solidFill>
                <a:latin typeface="Calibri"/>
                <a:cs typeface="Calibri"/>
              </a:rPr>
              <a:t>ДЕПРЕССИВНОГО</a:t>
            </a:r>
            <a:r>
              <a:rPr sz="2300" b="1" spc="-15" dirty="0">
                <a:solidFill>
                  <a:srgbClr val="F48A00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F48A00"/>
                </a:solidFill>
                <a:latin typeface="Calibri"/>
                <a:cs typeface="Calibri"/>
              </a:rPr>
              <a:t>СОСТОЯНИЯ: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2600"/>
              </a:lnSpc>
              <a:spcBef>
                <a:spcPts val="290"/>
              </a:spcBef>
              <a:tabLst>
                <a:tab pos="1952625" algn="l"/>
              </a:tabLst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изменения сна,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потеря интереса,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чувство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вины,	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отсутствие энергии,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проблемы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с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концентрацией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внимания, изменения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аппетита,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суицидальные мысли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533888" y="6250787"/>
            <a:ext cx="1574165" cy="490855"/>
            <a:chOff x="10533888" y="6250787"/>
            <a:chExt cx="1574165" cy="490855"/>
          </a:xfrm>
        </p:grpSpPr>
        <p:sp>
          <p:nvSpPr>
            <p:cNvPr id="41" name="object 41"/>
            <p:cNvSpPr/>
            <p:nvPr/>
          </p:nvSpPr>
          <p:spPr>
            <a:xfrm>
              <a:off x="10664507" y="6349416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0" y="0"/>
                  </a:moveTo>
                  <a:lnTo>
                    <a:pt x="563054" y="274783"/>
                  </a:lnTo>
                  <a:lnTo>
                    <a:pt x="705824" y="333611"/>
                  </a:lnTo>
                  <a:lnTo>
                    <a:pt x="794861" y="363933"/>
                  </a:lnTo>
                  <a:lnTo>
                    <a:pt x="867467" y="375389"/>
                  </a:lnTo>
                  <a:lnTo>
                    <a:pt x="960945" y="377621"/>
                  </a:lnTo>
                  <a:lnTo>
                    <a:pt x="1101364" y="379364"/>
                  </a:lnTo>
                  <a:lnTo>
                    <a:pt x="1257673" y="382082"/>
                  </a:lnTo>
                  <a:lnTo>
                    <a:pt x="1437004" y="385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664507" y="6349416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0" y="0"/>
                  </a:moveTo>
                  <a:lnTo>
                    <a:pt x="563054" y="274783"/>
                  </a:lnTo>
                  <a:lnTo>
                    <a:pt x="705824" y="333611"/>
                  </a:lnTo>
                  <a:lnTo>
                    <a:pt x="794861" y="363933"/>
                  </a:lnTo>
                  <a:lnTo>
                    <a:pt x="867467" y="375389"/>
                  </a:lnTo>
                  <a:lnTo>
                    <a:pt x="960945" y="377621"/>
                  </a:lnTo>
                  <a:lnTo>
                    <a:pt x="1101364" y="379364"/>
                  </a:lnTo>
                  <a:lnTo>
                    <a:pt x="1257673" y="382082"/>
                  </a:lnTo>
                  <a:lnTo>
                    <a:pt x="1384632" y="384586"/>
                  </a:lnTo>
                  <a:lnTo>
                    <a:pt x="1437004" y="385686"/>
                  </a:lnTo>
                </a:path>
              </a:pathLst>
            </a:custGeom>
            <a:ln w="1270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33888" y="6250787"/>
              <a:ext cx="143255" cy="143300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860300" y="3861105"/>
            <a:ext cx="4044950" cy="1481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68070" marR="5715" indent="1102995">
              <a:lnSpc>
                <a:spcPts val="2880"/>
              </a:lnSpc>
              <a:spcBef>
                <a:spcPts val="95"/>
              </a:spcBef>
            </a:pPr>
            <a:r>
              <a:rPr sz="2300" b="1" spc="-5" dirty="0">
                <a:solidFill>
                  <a:srgbClr val="00B7A8"/>
                </a:solidFill>
                <a:latin typeface="Calibri"/>
                <a:cs typeface="Calibri"/>
              </a:rPr>
              <a:t>О</a:t>
            </a:r>
            <a:r>
              <a:rPr sz="2300" b="1" dirty="0">
                <a:solidFill>
                  <a:srgbClr val="00B7A8"/>
                </a:solidFill>
                <a:latin typeface="Calibri"/>
                <a:cs typeface="Calibri"/>
              </a:rPr>
              <a:t>Б</a:t>
            </a:r>
            <a:r>
              <a:rPr sz="2300" b="1" spc="-5" dirty="0">
                <a:solidFill>
                  <a:srgbClr val="00B7A8"/>
                </a:solidFill>
                <a:latin typeface="Calibri"/>
                <a:cs typeface="Calibri"/>
              </a:rPr>
              <a:t>Я</a:t>
            </a:r>
            <a:r>
              <a:rPr sz="2300" b="1" dirty="0">
                <a:solidFill>
                  <a:srgbClr val="00B7A8"/>
                </a:solidFill>
                <a:latin typeface="Calibri"/>
                <a:cs typeface="Calibri"/>
              </a:rPr>
              <a:t>ЗАТЕЛЬНО  </a:t>
            </a:r>
            <a:r>
              <a:rPr sz="2300" b="1" spc="-5" dirty="0">
                <a:solidFill>
                  <a:srgbClr val="00B7A8"/>
                </a:solidFill>
                <a:latin typeface="Calibri"/>
                <a:cs typeface="Calibri"/>
              </a:rPr>
              <a:t>ОБРАЩАТЬСЯ</a:t>
            </a:r>
            <a:r>
              <a:rPr sz="2300" b="1" spc="-40" dirty="0">
                <a:solidFill>
                  <a:srgbClr val="00B7A8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00B7A8"/>
                </a:solidFill>
                <a:latin typeface="Calibri"/>
                <a:cs typeface="Calibri"/>
              </a:rPr>
              <a:t>К</a:t>
            </a:r>
            <a:r>
              <a:rPr sz="2300" b="1" spc="-35" dirty="0">
                <a:solidFill>
                  <a:srgbClr val="00B7A8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00B7A8"/>
                </a:solidFill>
                <a:latin typeface="Calibri"/>
                <a:cs typeface="Calibri"/>
              </a:rPr>
              <a:t>ВРАЧУ,</a:t>
            </a:r>
            <a:endParaRPr sz="2300">
              <a:latin typeface="Calibri"/>
              <a:cs typeface="Calibri"/>
            </a:endParaRPr>
          </a:p>
          <a:p>
            <a:pPr marR="5080" algn="r">
              <a:lnSpc>
                <a:spcPts val="2790"/>
              </a:lnSpc>
              <a:spcBef>
                <a:spcPts val="125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если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симптомы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продолжаются</a:t>
            </a:r>
            <a:endParaRPr sz="2400">
              <a:latin typeface="Calibri"/>
              <a:cs typeface="Calibri"/>
            </a:endParaRPr>
          </a:p>
          <a:p>
            <a:pPr marR="5715" algn="r">
              <a:lnSpc>
                <a:spcPts val="2790"/>
              </a:lnSpc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больше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2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недель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5076901" y="7612171"/>
            <a:ext cx="1574165" cy="490855"/>
            <a:chOff x="5076901" y="7612171"/>
            <a:chExt cx="1574165" cy="490855"/>
          </a:xfrm>
        </p:grpSpPr>
        <p:sp>
          <p:nvSpPr>
            <p:cNvPr id="46" name="object 46"/>
            <p:cNvSpPr/>
            <p:nvPr/>
          </p:nvSpPr>
          <p:spPr>
            <a:xfrm>
              <a:off x="5083251" y="7710792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1436928" y="0"/>
                  </a:moveTo>
                  <a:lnTo>
                    <a:pt x="0" y="385667"/>
                  </a:lnTo>
                  <a:lnTo>
                    <a:pt x="179318" y="382073"/>
                  </a:lnTo>
                  <a:lnTo>
                    <a:pt x="335616" y="379355"/>
                  </a:lnTo>
                  <a:lnTo>
                    <a:pt x="476027" y="377602"/>
                  </a:lnTo>
                  <a:lnTo>
                    <a:pt x="569487" y="375367"/>
                  </a:lnTo>
                  <a:lnTo>
                    <a:pt x="642081" y="363912"/>
                  </a:lnTo>
                  <a:lnTo>
                    <a:pt x="731109" y="333599"/>
                  </a:lnTo>
                  <a:lnTo>
                    <a:pt x="873867" y="274789"/>
                  </a:lnTo>
                  <a:lnTo>
                    <a:pt x="14369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083251" y="7710792"/>
              <a:ext cx="1437005" cy="386080"/>
            </a:xfrm>
            <a:custGeom>
              <a:avLst/>
              <a:gdLst/>
              <a:ahLst/>
              <a:cxnLst/>
              <a:rect l="l" t="t" r="r" b="b"/>
              <a:pathLst>
                <a:path w="1437004" h="386079">
                  <a:moveTo>
                    <a:pt x="1436928" y="0"/>
                  </a:moveTo>
                  <a:lnTo>
                    <a:pt x="873867" y="274789"/>
                  </a:lnTo>
                  <a:lnTo>
                    <a:pt x="731109" y="333599"/>
                  </a:lnTo>
                  <a:lnTo>
                    <a:pt x="642081" y="363912"/>
                  </a:lnTo>
                  <a:lnTo>
                    <a:pt x="569487" y="375367"/>
                  </a:lnTo>
                  <a:lnTo>
                    <a:pt x="476027" y="377602"/>
                  </a:lnTo>
                  <a:lnTo>
                    <a:pt x="335616" y="379355"/>
                  </a:lnTo>
                  <a:lnTo>
                    <a:pt x="179318" y="382073"/>
                  </a:lnTo>
                  <a:lnTo>
                    <a:pt x="52368" y="384571"/>
                  </a:lnTo>
                  <a:lnTo>
                    <a:pt x="0" y="385667"/>
                  </a:lnTo>
                </a:path>
              </a:pathLst>
            </a:custGeom>
            <a:ln w="1270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07543" y="7612171"/>
              <a:ext cx="143319" cy="143294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195809" y="3612299"/>
            <a:ext cx="666757" cy="778510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8194537" y="6581115"/>
            <a:ext cx="736600" cy="800100"/>
            <a:chOff x="8194537" y="6581115"/>
            <a:chExt cx="736600" cy="800100"/>
          </a:xfrm>
        </p:grpSpPr>
        <p:sp>
          <p:nvSpPr>
            <p:cNvPr id="51" name="object 51"/>
            <p:cNvSpPr/>
            <p:nvPr/>
          </p:nvSpPr>
          <p:spPr>
            <a:xfrm>
              <a:off x="8194535" y="6581115"/>
              <a:ext cx="736600" cy="800100"/>
            </a:xfrm>
            <a:custGeom>
              <a:avLst/>
              <a:gdLst/>
              <a:ahLst/>
              <a:cxnLst/>
              <a:rect l="l" t="t" r="r" b="b"/>
              <a:pathLst>
                <a:path w="736600" h="800100">
                  <a:moveTo>
                    <a:pt x="635330" y="340918"/>
                  </a:moveTo>
                  <a:lnTo>
                    <a:pt x="622401" y="274066"/>
                  </a:lnTo>
                  <a:lnTo>
                    <a:pt x="570433" y="231584"/>
                  </a:lnTo>
                  <a:lnTo>
                    <a:pt x="563257" y="229120"/>
                  </a:lnTo>
                  <a:lnTo>
                    <a:pt x="560336" y="225450"/>
                  </a:lnTo>
                  <a:lnTo>
                    <a:pt x="558939" y="218401"/>
                  </a:lnTo>
                  <a:lnTo>
                    <a:pt x="544715" y="186169"/>
                  </a:lnTo>
                  <a:lnTo>
                    <a:pt x="519417" y="163004"/>
                  </a:lnTo>
                  <a:lnTo>
                    <a:pt x="487108" y="151358"/>
                  </a:lnTo>
                  <a:lnTo>
                    <a:pt x="451815" y="153695"/>
                  </a:lnTo>
                  <a:lnTo>
                    <a:pt x="446100" y="155333"/>
                  </a:lnTo>
                  <a:lnTo>
                    <a:pt x="442798" y="154787"/>
                  </a:lnTo>
                  <a:lnTo>
                    <a:pt x="438861" y="149720"/>
                  </a:lnTo>
                  <a:lnTo>
                    <a:pt x="417309" y="129628"/>
                  </a:lnTo>
                  <a:lnTo>
                    <a:pt x="391248" y="117157"/>
                  </a:lnTo>
                  <a:lnTo>
                    <a:pt x="362508" y="112814"/>
                  </a:lnTo>
                  <a:lnTo>
                    <a:pt x="332943" y="117106"/>
                  </a:lnTo>
                  <a:lnTo>
                    <a:pt x="285102" y="149186"/>
                  </a:lnTo>
                  <a:lnTo>
                    <a:pt x="263220" y="202552"/>
                  </a:lnTo>
                  <a:lnTo>
                    <a:pt x="262521" y="210223"/>
                  </a:lnTo>
                  <a:lnTo>
                    <a:pt x="263093" y="217982"/>
                  </a:lnTo>
                  <a:lnTo>
                    <a:pt x="263093" y="225945"/>
                  </a:lnTo>
                  <a:lnTo>
                    <a:pt x="260743" y="225945"/>
                  </a:lnTo>
                  <a:lnTo>
                    <a:pt x="258648" y="226123"/>
                  </a:lnTo>
                  <a:lnTo>
                    <a:pt x="256679" y="225920"/>
                  </a:lnTo>
                  <a:lnTo>
                    <a:pt x="215252" y="231406"/>
                  </a:lnTo>
                  <a:lnTo>
                    <a:pt x="180568" y="253212"/>
                  </a:lnTo>
                  <a:lnTo>
                    <a:pt x="157213" y="286956"/>
                  </a:lnTo>
                  <a:lnTo>
                    <a:pt x="149809" y="328218"/>
                  </a:lnTo>
                  <a:lnTo>
                    <a:pt x="159004" y="366471"/>
                  </a:lnTo>
                  <a:lnTo>
                    <a:pt x="180898" y="396862"/>
                  </a:lnTo>
                  <a:lnTo>
                    <a:pt x="212966" y="416941"/>
                  </a:lnTo>
                  <a:lnTo>
                    <a:pt x="252679" y="424281"/>
                  </a:lnTo>
                  <a:lnTo>
                    <a:pt x="298742" y="424395"/>
                  </a:lnTo>
                  <a:lnTo>
                    <a:pt x="436956" y="424307"/>
                  </a:lnTo>
                  <a:lnTo>
                    <a:pt x="443306" y="424192"/>
                  </a:lnTo>
                  <a:lnTo>
                    <a:pt x="451878" y="421601"/>
                  </a:lnTo>
                  <a:lnTo>
                    <a:pt x="454672" y="417360"/>
                  </a:lnTo>
                  <a:lnTo>
                    <a:pt x="453720" y="405930"/>
                  </a:lnTo>
                  <a:lnTo>
                    <a:pt x="450735" y="402209"/>
                  </a:lnTo>
                  <a:lnTo>
                    <a:pt x="441718" y="400850"/>
                  </a:lnTo>
                  <a:lnTo>
                    <a:pt x="438353" y="400723"/>
                  </a:lnTo>
                  <a:lnTo>
                    <a:pt x="253822" y="400748"/>
                  </a:lnTo>
                  <a:lnTo>
                    <a:pt x="242595" y="400215"/>
                  </a:lnTo>
                  <a:lnTo>
                    <a:pt x="194030" y="376516"/>
                  </a:lnTo>
                  <a:lnTo>
                    <a:pt x="175031" y="341185"/>
                  </a:lnTo>
                  <a:lnTo>
                    <a:pt x="173875" y="319582"/>
                  </a:lnTo>
                  <a:lnTo>
                    <a:pt x="178498" y="297370"/>
                  </a:lnTo>
                  <a:lnTo>
                    <a:pt x="203949" y="264198"/>
                  </a:lnTo>
                  <a:lnTo>
                    <a:pt x="249440" y="249148"/>
                  </a:lnTo>
                  <a:lnTo>
                    <a:pt x="262077" y="250355"/>
                  </a:lnTo>
                  <a:lnTo>
                    <a:pt x="274777" y="253238"/>
                  </a:lnTo>
                  <a:lnTo>
                    <a:pt x="282511" y="253796"/>
                  </a:lnTo>
                  <a:lnTo>
                    <a:pt x="288023" y="250913"/>
                  </a:lnTo>
                  <a:lnTo>
                    <a:pt x="290817" y="245198"/>
                  </a:lnTo>
                  <a:lnTo>
                    <a:pt x="290461" y="237236"/>
                  </a:lnTo>
                  <a:lnTo>
                    <a:pt x="287350" y="224066"/>
                  </a:lnTo>
                  <a:lnTo>
                    <a:pt x="286778" y="217385"/>
                  </a:lnTo>
                  <a:lnTo>
                    <a:pt x="298742" y="170700"/>
                  </a:lnTo>
                  <a:lnTo>
                    <a:pt x="335864" y="141097"/>
                  </a:lnTo>
                  <a:lnTo>
                    <a:pt x="362038" y="136613"/>
                  </a:lnTo>
                  <a:lnTo>
                    <a:pt x="386880" y="140589"/>
                  </a:lnTo>
                  <a:lnTo>
                    <a:pt x="408724" y="152438"/>
                  </a:lnTo>
                  <a:lnTo>
                    <a:pt x="425907" y="171627"/>
                  </a:lnTo>
                  <a:lnTo>
                    <a:pt x="430949" y="178714"/>
                  </a:lnTo>
                  <a:lnTo>
                    <a:pt x="435597" y="181991"/>
                  </a:lnTo>
                  <a:lnTo>
                    <a:pt x="441248" y="181991"/>
                  </a:lnTo>
                  <a:lnTo>
                    <a:pt x="449338" y="179197"/>
                  </a:lnTo>
                  <a:lnTo>
                    <a:pt x="466864" y="174371"/>
                  </a:lnTo>
                  <a:lnTo>
                    <a:pt x="515124" y="188937"/>
                  </a:lnTo>
                  <a:lnTo>
                    <a:pt x="536155" y="222872"/>
                  </a:lnTo>
                  <a:lnTo>
                    <a:pt x="538429" y="244309"/>
                  </a:lnTo>
                  <a:lnTo>
                    <a:pt x="542112" y="248640"/>
                  </a:lnTo>
                  <a:lnTo>
                    <a:pt x="581393" y="263321"/>
                  </a:lnTo>
                  <a:lnTo>
                    <a:pt x="610997" y="307695"/>
                  </a:lnTo>
                  <a:lnTo>
                    <a:pt x="612406" y="334518"/>
                  </a:lnTo>
                  <a:lnTo>
                    <a:pt x="603758" y="360730"/>
                  </a:lnTo>
                  <a:lnTo>
                    <a:pt x="565061" y="395046"/>
                  </a:lnTo>
                  <a:lnTo>
                    <a:pt x="512203" y="400646"/>
                  </a:lnTo>
                  <a:lnTo>
                    <a:pt x="494614" y="400989"/>
                  </a:lnTo>
                  <a:lnTo>
                    <a:pt x="489915" y="405091"/>
                  </a:lnTo>
                  <a:lnTo>
                    <a:pt x="489661" y="419722"/>
                  </a:lnTo>
                  <a:lnTo>
                    <a:pt x="494550" y="424167"/>
                  </a:lnTo>
                  <a:lnTo>
                    <a:pt x="523405" y="424319"/>
                  </a:lnTo>
                  <a:lnTo>
                    <a:pt x="533171" y="424154"/>
                  </a:lnTo>
                  <a:lnTo>
                    <a:pt x="542937" y="423760"/>
                  </a:lnTo>
                  <a:lnTo>
                    <a:pt x="575995" y="416090"/>
                  </a:lnTo>
                  <a:lnTo>
                    <a:pt x="604037" y="398233"/>
                  </a:lnTo>
                  <a:lnTo>
                    <a:pt x="624624" y="372440"/>
                  </a:lnTo>
                  <a:lnTo>
                    <a:pt x="635330" y="340918"/>
                  </a:lnTo>
                  <a:close/>
                </a:path>
                <a:path w="736600" h="800100">
                  <a:moveTo>
                    <a:pt x="736358" y="354736"/>
                  </a:moveTo>
                  <a:lnTo>
                    <a:pt x="736079" y="309740"/>
                  </a:lnTo>
                  <a:lnTo>
                    <a:pt x="729856" y="265887"/>
                  </a:lnTo>
                  <a:lnTo>
                    <a:pt x="717537" y="223342"/>
                  </a:lnTo>
                  <a:lnTo>
                    <a:pt x="699020" y="182295"/>
                  </a:lnTo>
                  <a:lnTo>
                    <a:pt x="671106" y="137718"/>
                  </a:lnTo>
                  <a:lnTo>
                    <a:pt x="638632" y="99148"/>
                  </a:lnTo>
                  <a:lnTo>
                    <a:pt x="601586" y="66649"/>
                  </a:lnTo>
                  <a:lnTo>
                    <a:pt x="559943" y="40271"/>
                  </a:lnTo>
                  <a:lnTo>
                    <a:pt x="513702" y="20078"/>
                  </a:lnTo>
                  <a:lnTo>
                    <a:pt x="462864" y="6108"/>
                  </a:lnTo>
                  <a:lnTo>
                    <a:pt x="421335" y="0"/>
                  </a:lnTo>
                  <a:lnTo>
                    <a:pt x="377583" y="0"/>
                  </a:lnTo>
                  <a:lnTo>
                    <a:pt x="305828" y="13106"/>
                  </a:lnTo>
                  <a:lnTo>
                    <a:pt x="264147" y="27978"/>
                  </a:lnTo>
                  <a:lnTo>
                    <a:pt x="224917" y="48361"/>
                  </a:lnTo>
                  <a:lnTo>
                    <a:pt x="188290" y="74460"/>
                  </a:lnTo>
                  <a:lnTo>
                    <a:pt x="153479" y="106819"/>
                  </a:lnTo>
                  <a:lnTo>
                    <a:pt x="124180" y="142100"/>
                  </a:lnTo>
                  <a:lnTo>
                    <a:pt x="100469" y="180327"/>
                  </a:lnTo>
                  <a:lnTo>
                    <a:pt x="82397" y="221513"/>
                  </a:lnTo>
                  <a:lnTo>
                    <a:pt x="70053" y="265658"/>
                  </a:lnTo>
                  <a:lnTo>
                    <a:pt x="63512" y="312788"/>
                  </a:lnTo>
                  <a:lnTo>
                    <a:pt x="62204" y="324027"/>
                  </a:lnTo>
                  <a:lnTo>
                    <a:pt x="59931" y="334835"/>
                  </a:lnTo>
                  <a:lnTo>
                    <a:pt x="56515" y="345338"/>
                  </a:lnTo>
                  <a:lnTo>
                    <a:pt x="51828" y="355650"/>
                  </a:lnTo>
                  <a:lnTo>
                    <a:pt x="39217" y="380085"/>
                  </a:lnTo>
                  <a:lnTo>
                    <a:pt x="26898" y="404660"/>
                  </a:lnTo>
                  <a:lnTo>
                    <a:pt x="2552" y="453948"/>
                  </a:lnTo>
                  <a:lnTo>
                    <a:pt x="0" y="460705"/>
                  </a:lnTo>
                  <a:lnTo>
                    <a:pt x="50" y="466001"/>
                  </a:lnTo>
                  <a:lnTo>
                    <a:pt x="2844" y="470458"/>
                  </a:lnTo>
                  <a:lnTo>
                    <a:pt x="8521" y="474662"/>
                  </a:lnTo>
                  <a:lnTo>
                    <a:pt x="42659" y="495122"/>
                  </a:lnTo>
                  <a:lnTo>
                    <a:pt x="60020" y="505028"/>
                  </a:lnTo>
                  <a:lnTo>
                    <a:pt x="62369" y="508622"/>
                  </a:lnTo>
                  <a:lnTo>
                    <a:pt x="62103" y="556475"/>
                  </a:lnTo>
                  <a:lnTo>
                    <a:pt x="62052" y="678878"/>
                  </a:lnTo>
                  <a:lnTo>
                    <a:pt x="62738" y="689864"/>
                  </a:lnTo>
                  <a:lnTo>
                    <a:pt x="65582" y="696201"/>
                  </a:lnTo>
                  <a:lnTo>
                    <a:pt x="71793" y="699122"/>
                  </a:lnTo>
                  <a:lnTo>
                    <a:pt x="82562" y="699820"/>
                  </a:lnTo>
                  <a:lnTo>
                    <a:pt x="187274" y="699770"/>
                  </a:lnTo>
                  <a:lnTo>
                    <a:pt x="187210" y="767880"/>
                  </a:lnTo>
                  <a:lnTo>
                    <a:pt x="187464" y="788568"/>
                  </a:lnTo>
                  <a:lnTo>
                    <a:pt x="188798" y="793851"/>
                  </a:lnTo>
                  <a:lnTo>
                    <a:pt x="194259" y="798664"/>
                  </a:lnTo>
                  <a:lnTo>
                    <a:pt x="199847" y="799287"/>
                  </a:lnTo>
                  <a:lnTo>
                    <a:pt x="209372" y="797026"/>
                  </a:lnTo>
                  <a:lnTo>
                    <a:pt x="210832" y="791591"/>
                  </a:lnTo>
                  <a:lnTo>
                    <a:pt x="210832" y="679602"/>
                  </a:lnTo>
                  <a:lnTo>
                    <a:pt x="207594" y="676275"/>
                  </a:lnTo>
                  <a:lnTo>
                    <a:pt x="85610" y="676300"/>
                  </a:lnTo>
                  <a:lnTo>
                    <a:pt x="85636" y="545731"/>
                  </a:lnTo>
                  <a:lnTo>
                    <a:pt x="85864" y="496735"/>
                  </a:lnTo>
                  <a:lnTo>
                    <a:pt x="82816" y="491159"/>
                  </a:lnTo>
                  <a:lnTo>
                    <a:pt x="75006" y="486943"/>
                  </a:lnTo>
                  <a:lnTo>
                    <a:pt x="66840" y="482358"/>
                  </a:lnTo>
                  <a:lnTo>
                    <a:pt x="58813" y="477570"/>
                  </a:lnTo>
                  <a:lnTo>
                    <a:pt x="27063" y="457949"/>
                  </a:lnTo>
                  <a:lnTo>
                    <a:pt x="29032" y="453453"/>
                  </a:lnTo>
                  <a:lnTo>
                    <a:pt x="67297" y="376758"/>
                  </a:lnTo>
                  <a:lnTo>
                    <a:pt x="83896" y="343992"/>
                  </a:lnTo>
                  <a:lnTo>
                    <a:pt x="85801" y="336130"/>
                  </a:lnTo>
                  <a:lnTo>
                    <a:pt x="88138" y="297815"/>
                  </a:lnTo>
                  <a:lnTo>
                    <a:pt x="101028" y="240728"/>
                  </a:lnTo>
                  <a:lnTo>
                    <a:pt x="131114" y="175209"/>
                  </a:lnTo>
                  <a:lnTo>
                    <a:pt x="155143" y="140843"/>
                  </a:lnTo>
                  <a:lnTo>
                    <a:pt x="183642" y="110070"/>
                  </a:lnTo>
                  <a:lnTo>
                    <a:pt x="216611" y="82905"/>
                  </a:lnTo>
                  <a:lnTo>
                    <a:pt x="255587" y="58699"/>
                  </a:lnTo>
                  <a:lnTo>
                    <a:pt x="296786" y="40741"/>
                  </a:lnTo>
                  <a:lnTo>
                    <a:pt x="340156" y="29133"/>
                  </a:lnTo>
                  <a:lnTo>
                    <a:pt x="385648" y="23939"/>
                  </a:lnTo>
                  <a:lnTo>
                    <a:pt x="441121" y="26238"/>
                  </a:lnTo>
                  <a:lnTo>
                    <a:pt x="493776" y="37833"/>
                  </a:lnTo>
                  <a:lnTo>
                    <a:pt x="543509" y="58712"/>
                  </a:lnTo>
                  <a:lnTo>
                    <a:pt x="590245" y="88823"/>
                  </a:lnTo>
                  <a:lnTo>
                    <a:pt x="628510" y="123266"/>
                  </a:lnTo>
                  <a:lnTo>
                    <a:pt x="659892" y="162420"/>
                  </a:lnTo>
                  <a:lnTo>
                    <a:pt x="684352" y="206235"/>
                  </a:lnTo>
                  <a:lnTo>
                    <a:pt x="701878" y="254698"/>
                  </a:lnTo>
                  <a:lnTo>
                    <a:pt x="711669" y="305104"/>
                  </a:lnTo>
                  <a:lnTo>
                    <a:pt x="713041" y="355079"/>
                  </a:lnTo>
                  <a:lnTo>
                    <a:pt x="706107" y="404596"/>
                  </a:lnTo>
                  <a:lnTo>
                    <a:pt x="691019" y="453580"/>
                  </a:lnTo>
                  <a:lnTo>
                    <a:pt x="674497" y="488975"/>
                  </a:lnTo>
                  <a:lnTo>
                    <a:pt x="653872" y="521487"/>
                  </a:lnTo>
                  <a:lnTo>
                    <a:pt x="629234" y="551129"/>
                  </a:lnTo>
                  <a:lnTo>
                    <a:pt x="600722" y="577900"/>
                  </a:lnTo>
                  <a:lnTo>
                    <a:pt x="587959" y="587654"/>
                  </a:lnTo>
                  <a:lnTo>
                    <a:pt x="588238" y="644156"/>
                  </a:lnTo>
                  <a:lnTo>
                    <a:pt x="588276" y="785545"/>
                  </a:lnTo>
                  <a:lnTo>
                    <a:pt x="587514" y="788962"/>
                  </a:lnTo>
                  <a:lnTo>
                    <a:pt x="595452" y="798639"/>
                  </a:lnTo>
                  <a:lnTo>
                    <a:pt x="602691" y="799579"/>
                  </a:lnTo>
                  <a:lnTo>
                    <a:pt x="607453" y="795718"/>
                  </a:lnTo>
                  <a:lnTo>
                    <a:pt x="612025" y="790384"/>
                  </a:lnTo>
                  <a:lnTo>
                    <a:pt x="611708" y="786117"/>
                  </a:lnTo>
                  <a:lnTo>
                    <a:pt x="611809" y="694931"/>
                  </a:lnTo>
                  <a:lnTo>
                    <a:pt x="611644" y="601637"/>
                  </a:lnTo>
                  <a:lnTo>
                    <a:pt x="613295" y="598144"/>
                  </a:lnTo>
                  <a:lnTo>
                    <a:pt x="617423" y="594550"/>
                  </a:lnTo>
                  <a:lnTo>
                    <a:pt x="651294" y="561543"/>
                  </a:lnTo>
                  <a:lnTo>
                    <a:pt x="679577" y="525729"/>
                  </a:lnTo>
                  <a:lnTo>
                    <a:pt x="702246" y="487121"/>
                  </a:lnTo>
                  <a:lnTo>
                    <a:pt x="719277" y="445731"/>
                  </a:lnTo>
                  <a:lnTo>
                    <a:pt x="730656" y="401599"/>
                  </a:lnTo>
                  <a:lnTo>
                    <a:pt x="736358" y="3547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92807" y="6780657"/>
              <a:ext cx="164591" cy="189147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12360973" y="3304146"/>
            <a:ext cx="20796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028795"/>
                </a:solidFill>
                <a:latin typeface="Calibri"/>
                <a:cs typeface="Calibri"/>
              </a:rPr>
              <a:t>ВРАЧ</a:t>
            </a:r>
            <a:r>
              <a:rPr sz="2300" b="1" spc="-60" dirty="0">
                <a:solidFill>
                  <a:srgbClr val="028795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028795"/>
                </a:solidFill>
                <a:latin typeface="Calibri"/>
                <a:cs typeface="Calibri"/>
              </a:rPr>
              <a:t>ПОДБЕРЕТ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360973" y="3657206"/>
            <a:ext cx="3694429" cy="10769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34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необходмый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способ </a:t>
            </a:r>
            <a:r>
              <a:rPr sz="24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коррекции эмоционального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состояния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213407" y="2130679"/>
            <a:ext cx="743585" cy="743585"/>
            <a:chOff x="8213407" y="2130679"/>
            <a:chExt cx="743585" cy="743585"/>
          </a:xfrm>
        </p:grpSpPr>
        <p:sp>
          <p:nvSpPr>
            <p:cNvPr id="56" name="object 56"/>
            <p:cNvSpPr/>
            <p:nvPr/>
          </p:nvSpPr>
          <p:spPr>
            <a:xfrm>
              <a:off x="8213407" y="2130679"/>
              <a:ext cx="743585" cy="743585"/>
            </a:xfrm>
            <a:custGeom>
              <a:avLst/>
              <a:gdLst/>
              <a:ahLst/>
              <a:cxnLst/>
              <a:rect l="l" t="t" r="r" b="b"/>
              <a:pathLst>
                <a:path w="743584" h="743585">
                  <a:moveTo>
                    <a:pt x="430530" y="681926"/>
                  </a:moveTo>
                  <a:lnTo>
                    <a:pt x="430403" y="571881"/>
                  </a:lnTo>
                  <a:lnTo>
                    <a:pt x="427418" y="567563"/>
                  </a:lnTo>
                  <a:lnTo>
                    <a:pt x="414337" y="563435"/>
                  </a:lnTo>
                  <a:lnTo>
                    <a:pt x="407098" y="569023"/>
                  </a:lnTo>
                  <a:lnTo>
                    <a:pt x="407035" y="678942"/>
                  </a:lnTo>
                  <a:lnTo>
                    <a:pt x="64008" y="678942"/>
                  </a:lnTo>
                  <a:lnTo>
                    <a:pt x="64008" y="203454"/>
                  </a:lnTo>
                  <a:lnTo>
                    <a:pt x="407035" y="203454"/>
                  </a:lnTo>
                  <a:lnTo>
                    <a:pt x="407098" y="290703"/>
                  </a:lnTo>
                  <a:lnTo>
                    <a:pt x="412115" y="295846"/>
                  </a:lnTo>
                  <a:lnTo>
                    <a:pt x="425577" y="295973"/>
                  </a:lnTo>
                  <a:lnTo>
                    <a:pt x="430466" y="290893"/>
                  </a:lnTo>
                  <a:lnTo>
                    <a:pt x="430403" y="184086"/>
                  </a:lnTo>
                  <a:lnTo>
                    <a:pt x="426212" y="179959"/>
                  </a:lnTo>
                  <a:lnTo>
                    <a:pt x="156616" y="179959"/>
                  </a:lnTo>
                  <a:lnTo>
                    <a:pt x="44640" y="179832"/>
                  </a:lnTo>
                  <a:lnTo>
                    <a:pt x="40322" y="186118"/>
                  </a:lnTo>
                  <a:lnTo>
                    <a:pt x="40449" y="698309"/>
                  </a:lnTo>
                  <a:lnTo>
                    <a:pt x="44640" y="702564"/>
                  </a:lnTo>
                  <a:lnTo>
                    <a:pt x="425640" y="702564"/>
                  </a:lnTo>
                  <a:lnTo>
                    <a:pt x="430403" y="697801"/>
                  </a:lnTo>
                  <a:lnTo>
                    <a:pt x="430530" y="681926"/>
                  </a:lnTo>
                  <a:close/>
                </a:path>
                <a:path w="743584" h="743585">
                  <a:moveTo>
                    <a:pt x="471106" y="737616"/>
                  </a:moveTo>
                  <a:lnTo>
                    <a:pt x="470877" y="701776"/>
                  </a:lnTo>
                  <a:lnTo>
                    <a:pt x="470789" y="560324"/>
                  </a:lnTo>
                  <a:lnTo>
                    <a:pt x="464375" y="555498"/>
                  </a:lnTo>
                  <a:lnTo>
                    <a:pt x="450723" y="558419"/>
                  </a:lnTo>
                  <a:lnTo>
                    <a:pt x="447675" y="563245"/>
                  </a:lnTo>
                  <a:lnTo>
                    <a:pt x="447738" y="719391"/>
                  </a:lnTo>
                  <a:lnTo>
                    <a:pt x="23749" y="719391"/>
                  </a:lnTo>
                  <a:lnTo>
                    <a:pt x="23749" y="162496"/>
                  </a:lnTo>
                  <a:lnTo>
                    <a:pt x="128587" y="162496"/>
                  </a:lnTo>
                  <a:lnTo>
                    <a:pt x="133413" y="157543"/>
                  </a:lnTo>
                  <a:lnTo>
                    <a:pt x="133096" y="144145"/>
                  </a:lnTo>
                  <a:lnTo>
                    <a:pt x="128079" y="139573"/>
                  </a:lnTo>
                  <a:lnTo>
                    <a:pt x="41452" y="139636"/>
                  </a:lnTo>
                  <a:lnTo>
                    <a:pt x="7937" y="139446"/>
                  </a:lnTo>
                  <a:lnTo>
                    <a:pt x="2921" y="141414"/>
                  </a:lnTo>
                  <a:lnTo>
                    <a:pt x="0" y="147764"/>
                  </a:lnTo>
                  <a:lnTo>
                    <a:pt x="0" y="734123"/>
                  </a:lnTo>
                  <a:lnTo>
                    <a:pt x="2603" y="740791"/>
                  </a:lnTo>
                  <a:lnTo>
                    <a:pt x="7429" y="743077"/>
                  </a:lnTo>
                  <a:lnTo>
                    <a:pt x="465582" y="743140"/>
                  </a:lnTo>
                  <a:lnTo>
                    <a:pt x="471106" y="737616"/>
                  </a:lnTo>
                  <a:close/>
                </a:path>
                <a:path w="743584" h="743585">
                  <a:moveTo>
                    <a:pt x="743140" y="7366"/>
                  </a:moveTo>
                  <a:lnTo>
                    <a:pt x="740727" y="2603"/>
                  </a:lnTo>
                  <a:lnTo>
                    <a:pt x="734123" y="0"/>
                  </a:lnTo>
                  <a:lnTo>
                    <a:pt x="701802" y="0"/>
                  </a:lnTo>
                  <a:lnTo>
                    <a:pt x="697928" y="2095"/>
                  </a:lnTo>
                  <a:lnTo>
                    <a:pt x="694626" y="4572"/>
                  </a:lnTo>
                  <a:lnTo>
                    <a:pt x="692277" y="16573"/>
                  </a:lnTo>
                  <a:lnTo>
                    <a:pt x="697611" y="23114"/>
                  </a:lnTo>
                  <a:lnTo>
                    <a:pt x="709993" y="23495"/>
                  </a:lnTo>
                  <a:lnTo>
                    <a:pt x="714565" y="23368"/>
                  </a:lnTo>
                  <a:lnTo>
                    <a:pt x="719645" y="23368"/>
                  </a:lnTo>
                  <a:lnTo>
                    <a:pt x="719645" y="117919"/>
                  </a:lnTo>
                  <a:lnTo>
                    <a:pt x="714197" y="148653"/>
                  </a:lnTo>
                  <a:lnTo>
                    <a:pt x="699084" y="174802"/>
                  </a:lnTo>
                  <a:lnTo>
                    <a:pt x="676021" y="194335"/>
                  </a:lnTo>
                  <a:lnTo>
                    <a:pt x="646684" y="205232"/>
                  </a:lnTo>
                  <a:lnTo>
                    <a:pt x="611784" y="204774"/>
                  </a:lnTo>
                  <a:lnTo>
                    <a:pt x="557034" y="167741"/>
                  </a:lnTo>
                  <a:lnTo>
                    <a:pt x="542645" y="128333"/>
                  </a:lnTo>
                  <a:lnTo>
                    <a:pt x="541680" y="87122"/>
                  </a:lnTo>
                  <a:lnTo>
                    <a:pt x="541782" y="23368"/>
                  </a:lnTo>
                  <a:lnTo>
                    <a:pt x="548767" y="23368"/>
                  </a:lnTo>
                  <a:lnTo>
                    <a:pt x="555561" y="23495"/>
                  </a:lnTo>
                  <a:lnTo>
                    <a:pt x="571309" y="23114"/>
                  </a:lnTo>
                  <a:lnTo>
                    <a:pt x="577215" y="14287"/>
                  </a:lnTo>
                  <a:lnTo>
                    <a:pt x="571754" y="4000"/>
                  </a:lnTo>
                  <a:lnTo>
                    <a:pt x="568515" y="2222"/>
                  </a:lnTo>
                  <a:lnTo>
                    <a:pt x="566166" y="0"/>
                  </a:lnTo>
                  <a:lnTo>
                    <a:pt x="526605" y="0"/>
                  </a:lnTo>
                  <a:lnTo>
                    <a:pt x="521462" y="2857"/>
                  </a:lnTo>
                  <a:lnTo>
                    <a:pt x="518350" y="6731"/>
                  </a:lnTo>
                  <a:lnTo>
                    <a:pt x="518401" y="91528"/>
                  </a:lnTo>
                  <a:lnTo>
                    <a:pt x="519557" y="132321"/>
                  </a:lnTo>
                  <a:lnTo>
                    <a:pt x="533285" y="173380"/>
                  </a:lnTo>
                  <a:lnTo>
                    <a:pt x="570445" y="212382"/>
                  </a:lnTo>
                  <a:lnTo>
                    <a:pt x="611441" y="228219"/>
                  </a:lnTo>
                  <a:lnTo>
                    <a:pt x="619252" y="230060"/>
                  </a:lnTo>
                  <a:lnTo>
                    <a:pt x="619252" y="253238"/>
                  </a:lnTo>
                  <a:lnTo>
                    <a:pt x="618985" y="272694"/>
                  </a:lnTo>
                  <a:lnTo>
                    <a:pt x="615518" y="311353"/>
                  </a:lnTo>
                  <a:lnTo>
                    <a:pt x="603897" y="360248"/>
                  </a:lnTo>
                  <a:lnTo>
                    <a:pt x="578497" y="415353"/>
                  </a:lnTo>
                  <a:lnTo>
                    <a:pt x="532485" y="470865"/>
                  </a:lnTo>
                  <a:lnTo>
                    <a:pt x="500418" y="495211"/>
                  </a:lnTo>
                  <a:lnTo>
                    <a:pt x="464362" y="513029"/>
                  </a:lnTo>
                  <a:lnTo>
                    <a:pt x="424053" y="523811"/>
                  </a:lnTo>
                  <a:lnTo>
                    <a:pt x="401739" y="526224"/>
                  </a:lnTo>
                  <a:lnTo>
                    <a:pt x="390563" y="526072"/>
                  </a:lnTo>
                  <a:lnTo>
                    <a:pt x="332981" y="503021"/>
                  </a:lnTo>
                  <a:lnTo>
                    <a:pt x="305308" y="459676"/>
                  </a:lnTo>
                  <a:lnTo>
                    <a:pt x="301053" y="426326"/>
                  </a:lnTo>
                  <a:lnTo>
                    <a:pt x="302069" y="415036"/>
                  </a:lnTo>
                  <a:lnTo>
                    <a:pt x="318795" y="372021"/>
                  </a:lnTo>
                  <a:lnTo>
                    <a:pt x="354774" y="343636"/>
                  </a:lnTo>
                  <a:lnTo>
                    <a:pt x="409867" y="334022"/>
                  </a:lnTo>
                  <a:lnTo>
                    <a:pt x="456971" y="347052"/>
                  </a:lnTo>
                  <a:lnTo>
                    <a:pt x="503809" y="378269"/>
                  </a:lnTo>
                  <a:lnTo>
                    <a:pt x="551116" y="423037"/>
                  </a:lnTo>
                  <a:lnTo>
                    <a:pt x="558038" y="423862"/>
                  </a:lnTo>
                  <a:lnTo>
                    <a:pt x="539076" y="378117"/>
                  </a:lnTo>
                  <a:lnTo>
                    <a:pt x="499922" y="346024"/>
                  </a:lnTo>
                  <a:lnTo>
                    <a:pt x="450837" y="319468"/>
                  </a:lnTo>
                  <a:lnTo>
                    <a:pt x="393344" y="310680"/>
                  </a:lnTo>
                  <a:lnTo>
                    <a:pt x="347268" y="321373"/>
                  </a:lnTo>
                  <a:lnTo>
                    <a:pt x="306705" y="350520"/>
                  </a:lnTo>
                  <a:lnTo>
                    <a:pt x="280797" y="400202"/>
                  </a:lnTo>
                  <a:lnTo>
                    <a:pt x="277660" y="427507"/>
                  </a:lnTo>
                  <a:lnTo>
                    <a:pt x="280606" y="456120"/>
                  </a:lnTo>
                  <a:lnTo>
                    <a:pt x="294614" y="492391"/>
                  </a:lnTo>
                  <a:lnTo>
                    <a:pt x="319176" y="521322"/>
                  </a:lnTo>
                  <a:lnTo>
                    <a:pt x="351739" y="540880"/>
                  </a:lnTo>
                  <a:lnTo>
                    <a:pt x="389763" y="549021"/>
                  </a:lnTo>
                  <a:lnTo>
                    <a:pt x="412013" y="548868"/>
                  </a:lnTo>
                  <a:lnTo>
                    <a:pt x="455447" y="541604"/>
                  </a:lnTo>
                  <a:lnTo>
                    <a:pt x="506488" y="520001"/>
                  </a:lnTo>
                  <a:lnTo>
                    <a:pt x="557580" y="479742"/>
                  </a:lnTo>
                  <a:lnTo>
                    <a:pt x="594588" y="431901"/>
                  </a:lnTo>
                  <a:lnTo>
                    <a:pt x="618985" y="383400"/>
                  </a:lnTo>
                  <a:lnTo>
                    <a:pt x="632955" y="340207"/>
                  </a:lnTo>
                  <a:lnTo>
                    <a:pt x="641350" y="286956"/>
                  </a:lnTo>
                  <a:lnTo>
                    <a:pt x="642556" y="229743"/>
                  </a:lnTo>
                  <a:lnTo>
                    <a:pt x="648208" y="228600"/>
                  </a:lnTo>
                  <a:lnTo>
                    <a:pt x="692746" y="211328"/>
                  </a:lnTo>
                  <a:lnTo>
                    <a:pt x="736815" y="154444"/>
                  </a:lnTo>
                  <a:lnTo>
                    <a:pt x="743013" y="117475"/>
                  </a:lnTo>
                  <a:lnTo>
                    <a:pt x="742962" y="65976"/>
                  </a:lnTo>
                  <a:lnTo>
                    <a:pt x="743140" y="73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01226" y="2582418"/>
              <a:ext cx="148081" cy="19907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59901" y="2229167"/>
              <a:ext cx="178180" cy="6432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317039" y="2726817"/>
              <a:ext cx="264795" cy="23495"/>
            </a:xfrm>
            <a:custGeom>
              <a:avLst/>
              <a:gdLst/>
              <a:ahLst/>
              <a:cxnLst/>
              <a:rect l="l" t="t" r="r" b="b"/>
              <a:pathLst>
                <a:path w="264795" h="23494">
                  <a:moveTo>
                    <a:pt x="255270" y="0"/>
                  </a:moveTo>
                  <a:lnTo>
                    <a:pt x="12001" y="63"/>
                  </a:lnTo>
                  <a:lnTo>
                    <a:pt x="9525" y="508"/>
                  </a:lnTo>
                  <a:lnTo>
                    <a:pt x="2158" y="3810"/>
                  </a:lnTo>
                  <a:lnTo>
                    <a:pt x="0" y="8826"/>
                  </a:lnTo>
                  <a:lnTo>
                    <a:pt x="2413" y="19812"/>
                  </a:lnTo>
                  <a:lnTo>
                    <a:pt x="6921" y="23304"/>
                  </a:lnTo>
                  <a:lnTo>
                    <a:pt x="132206" y="23304"/>
                  </a:lnTo>
                  <a:lnTo>
                    <a:pt x="254571" y="23368"/>
                  </a:lnTo>
                  <a:lnTo>
                    <a:pt x="257746" y="22415"/>
                  </a:lnTo>
                  <a:lnTo>
                    <a:pt x="263525" y="16002"/>
                  </a:lnTo>
                  <a:lnTo>
                    <a:pt x="264223" y="11747"/>
                  </a:lnTo>
                  <a:lnTo>
                    <a:pt x="260096" y="1650"/>
                  </a:lnTo>
                  <a:lnTo>
                    <a:pt x="2552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51290" y="2270252"/>
              <a:ext cx="133032" cy="15671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316912" y="2399792"/>
              <a:ext cx="367665" cy="269240"/>
            </a:xfrm>
            <a:custGeom>
              <a:avLst/>
              <a:gdLst/>
              <a:ahLst/>
              <a:cxnLst/>
              <a:rect l="l" t="t" r="r" b="b"/>
              <a:pathLst>
                <a:path w="367665" h="269239">
                  <a:moveTo>
                    <a:pt x="155575" y="180721"/>
                  </a:moveTo>
                  <a:lnTo>
                    <a:pt x="155448" y="169291"/>
                  </a:lnTo>
                  <a:lnTo>
                    <a:pt x="150685" y="164147"/>
                  </a:lnTo>
                  <a:lnTo>
                    <a:pt x="142748" y="163576"/>
                  </a:lnTo>
                  <a:lnTo>
                    <a:pt x="78168" y="163703"/>
                  </a:lnTo>
                  <a:lnTo>
                    <a:pt x="5842" y="163703"/>
                  </a:lnTo>
                  <a:lnTo>
                    <a:pt x="1016" y="168592"/>
                  </a:lnTo>
                  <a:lnTo>
                    <a:pt x="889" y="181546"/>
                  </a:lnTo>
                  <a:lnTo>
                    <a:pt x="5778" y="186436"/>
                  </a:lnTo>
                  <a:lnTo>
                    <a:pt x="15748" y="186880"/>
                  </a:lnTo>
                  <a:lnTo>
                    <a:pt x="118872" y="186880"/>
                  </a:lnTo>
                  <a:lnTo>
                    <a:pt x="138836" y="186753"/>
                  </a:lnTo>
                  <a:lnTo>
                    <a:pt x="151130" y="186182"/>
                  </a:lnTo>
                  <a:lnTo>
                    <a:pt x="155575" y="180721"/>
                  </a:lnTo>
                  <a:close/>
                </a:path>
                <a:path w="367665" h="269239">
                  <a:moveTo>
                    <a:pt x="156019" y="91948"/>
                  </a:moveTo>
                  <a:lnTo>
                    <a:pt x="151320" y="82994"/>
                  </a:lnTo>
                  <a:lnTo>
                    <a:pt x="146875" y="81788"/>
                  </a:lnTo>
                  <a:lnTo>
                    <a:pt x="12128" y="81851"/>
                  </a:lnTo>
                  <a:lnTo>
                    <a:pt x="9969" y="82042"/>
                  </a:lnTo>
                  <a:lnTo>
                    <a:pt x="2667" y="84963"/>
                  </a:lnTo>
                  <a:lnTo>
                    <a:pt x="190" y="89916"/>
                  </a:lnTo>
                  <a:lnTo>
                    <a:pt x="2413" y="101346"/>
                  </a:lnTo>
                  <a:lnTo>
                    <a:pt x="6794" y="104965"/>
                  </a:lnTo>
                  <a:lnTo>
                    <a:pt x="77851" y="104965"/>
                  </a:lnTo>
                  <a:lnTo>
                    <a:pt x="146939" y="105029"/>
                  </a:lnTo>
                  <a:lnTo>
                    <a:pt x="150685" y="103822"/>
                  </a:lnTo>
                  <a:lnTo>
                    <a:pt x="155956" y="96139"/>
                  </a:lnTo>
                  <a:lnTo>
                    <a:pt x="156019" y="91948"/>
                  </a:lnTo>
                  <a:close/>
                </a:path>
                <a:path w="367665" h="269239">
                  <a:moveTo>
                    <a:pt x="156337" y="257556"/>
                  </a:moveTo>
                  <a:lnTo>
                    <a:pt x="153035" y="248475"/>
                  </a:lnTo>
                  <a:lnTo>
                    <a:pt x="148526" y="245364"/>
                  </a:lnTo>
                  <a:lnTo>
                    <a:pt x="78422" y="245364"/>
                  </a:lnTo>
                  <a:lnTo>
                    <a:pt x="6350" y="245364"/>
                  </a:lnTo>
                  <a:lnTo>
                    <a:pt x="1143" y="250190"/>
                  </a:lnTo>
                  <a:lnTo>
                    <a:pt x="762" y="263461"/>
                  </a:lnTo>
                  <a:lnTo>
                    <a:pt x="6096" y="268732"/>
                  </a:lnTo>
                  <a:lnTo>
                    <a:pt x="145859" y="268605"/>
                  </a:lnTo>
                  <a:lnTo>
                    <a:pt x="148780" y="267398"/>
                  </a:lnTo>
                  <a:lnTo>
                    <a:pt x="155067" y="263144"/>
                  </a:lnTo>
                  <a:lnTo>
                    <a:pt x="156337" y="257556"/>
                  </a:lnTo>
                  <a:close/>
                </a:path>
                <a:path w="367665" h="269239">
                  <a:moveTo>
                    <a:pt x="212280" y="4826"/>
                  </a:moveTo>
                  <a:lnTo>
                    <a:pt x="207137" y="0"/>
                  </a:lnTo>
                  <a:lnTo>
                    <a:pt x="11176" y="0"/>
                  </a:lnTo>
                  <a:lnTo>
                    <a:pt x="8636" y="635"/>
                  </a:lnTo>
                  <a:lnTo>
                    <a:pt x="1841" y="4508"/>
                  </a:lnTo>
                  <a:lnTo>
                    <a:pt x="0" y="9715"/>
                  </a:lnTo>
                  <a:lnTo>
                    <a:pt x="2730" y="19812"/>
                  </a:lnTo>
                  <a:lnTo>
                    <a:pt x="7429" y="23241"/>
                  </a:lnTo>
                  <a:lnTo>
                    <a:pt x="106680" y="23241"/>
                  </a:lnTo>
                  <a:lnTo>
                    <a:pt x="206946" y="23241"/>
                  </a:lnTo>
                  <a:lnTo>
                    <a:pt x="212280" y="18542"/>
                  </a:lnTo>
                  <a:lnTo>
                    <a:pt x="212280" y="4826"/>
                  </a:lnTo>
                  <a:close/>
                </a:path>
                <a:path w="367665" h="269239">
                  <a:moveTo>
                    <a:pt x="327088" y="92646"/>
                  </a:moveTo>
                  <a:lnTo>
                    <a:pt x="325183" y="84772"/>
                  </a:lnTo>
                  <a:lnTo>
                    <a:pt x="319849" y="81280"/>
                  </a:lnTo>
                  <a:lnTo>
                    <a:pt x="307657" y="82677"/>
                  </a:lnTo>
                  <a:lnTo>
                    <a:pt x="303593" y="87630"/>
                  </a:lnTo>
                  <a:lnTo>
                    <a:pt x="303593" y="238442"/>
                  </a:lnTo>
                  <a:lnTo>
                    <a:pt x="308356" y="243649"/>
                  </a:lnTo>
                  <a:lnTo>
                    <a:pt x="322326" y="243776"/>
                  </a:lnTo>
                  <a:lnTo>
                    <a:pt x="326961" y="238569"/>
                  </a:lnTo>
                  <a:lnTo>
                    <a:pt x="327025" y="162877"/>
                  </a:lnTo>
                  <a:lnTo>
                    <a:pt x="326961" y="96710"/>
                  </a:lnTo>
                  <a:lnTo>
                    <a:pt x="327088" y="92646"/>
                  </a:lnTo>
                  <a:close/>
                </a:path>
                <a:path w="367665" h="269239">
                  <a:moveTo>
                    <a:pt x="367601" y="225679"/>
                  </a:moveTo>
                  <a:lnTo>
                    <a:pt x="367322" y="204165"/>
                  </a:lnTo>
                  <a:lnTo>
                    <a:pt x="367411" y="163893"/>
                  </a:lnTo>
                  <a:lnTo>
                    <a:pt x="367347" y="107759"/>
                  </a:lnTo>
                  <a:lnTo>
                    <a:pt x="366839" y="105092"/>
                  </a:lnTo>
                  <a:lnTo>
                    <a:pt x="363537" y="98298"/>
                  </a:lnTo>
                  <a:lnTo>
                    <a:pt x="358203" y="96012"/>
                  </a:lnTo>
                  <a:lnTo>
                    <a:pt x="347662" y="98615"/>
                  </a:lnTo>
                  <a:lnTo>
                    <a:pt x="344233" y="102743"/>
                  </a:lnTo>
                  <a:lnTo>
                    <a:pt x="344233" y="225552"/>
                  </a:lnTo>
                  <a:lnTo>
                    <a:pt x="348932" y="230695"/>
                  </a:lnTo>
                  <a:lnTo>
                    <a:pt x="361759" y="230822"/>
                  </a:lnTo>
                  <a:lnTo>
                    <a:pt x="367601" y="225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8230044" y="5106111"/>
            <a:ext cx="667385" cy="822960"/>
          </a:xfrm>
          <a:custGeom>
            <a:avLst/>
            <a:gdLst/>
            <a:ahLst/>
            <a:cxnLst/>
            <a:rect l="l" t="t" r="r" b="b"/>
            <a:pathLst>
              <a:path w="667384" h="822960">
                <a:moveTo>
                  <a:pt x="414162" y="707389"/>
                </a:moveTo>
                <a:lnTo>
                  <a:pt x="401915" y="707389"/>
                </a:lnTo>
                <a:lnTo>
                  <a:pt x="389572" y="708660"/>
                </a:lnTo>
                <a:lnTo>
                  <a:pt x="325572" y="742950"/>
                </a:lnTo>
                <a:lnTo>
                  <a:pt x="286766" y="805180"/>
                </a:lnTo>
                <a:lnTo>
                  <a:pt x="286019" y="811530"/>
                </a:lnTo>
                <a:lnTo>
                  <a:pt x="288321" y="816610"/>
                </a:lnTo>
                <a:lnTo>
                  <a:pt x="292909" y="821689"/>
                </a:lnTo>
                <a:lnTo>
                  <a:pt x="299021" y="822960"/>
                </a:lnTo>
                <a:lnTo>
                  <a:pt x="306768" y="822960"/>
                </a:lnTo>
                <a:lnTo>
                  <a:pt x="311403" y="819150"/>
                </a:lnTo>
                <a:lnTo>
                  <a:pt x="314388" y="812800"/>
                </a:lnTo>
                <a:lnTo>
                  <a:pt x="322524" y="795020"/>
                </a:lnTo>
                <a:lnTo>
                  <a:pt x="332374" y="779780"/>
                </a:lnTo>
                <a:lnTo>
                  <a:pt x="344249" y="765810"/>
                </a:lnTo>
                <a:lnTo>
                  <a:pt x="358457" y="753110"/>
                </a:lnTo>
                <a:lnTo>
                  <a:pt x="375570" y="742950"/>
                </a:lnTo>
                <a:lnTo>
                  <a:pt x="393446" y="736600"/>
                </a:lnTo>
                <a:lnTo>
                  <a:pt x="531708" y="736600"/>
                </a:lnTo>
                <a:lnTo>
                  <a:pt x="537718" y="731520"/>
                </a:lnTo>
                <a:lnTo>
                  <a:pt x="540284" y="726439"/>
                </a:lnTo>
                <a:lnTo>
                  <a:pt x="478980" y="726439"/>
                </a:lnTo>
                <a:lnTo>
                  <a:pt x="468673" y="723900"/>
                </a:lnTo>
                <a:lnTo>
                  <a:pt x="458485" y="720089"/>
                </a:lnTo>
                <a:lnTo>
                  <a:pt x="448369" y="717550"/>
                </a:lnTo>
                <a:lnTo>
                  <a:pt x="438276" y="713739"/>
                </a:lnTo>
                <a:lnTo>
                  <a:pt x="426291" y="709930"/>
                </a:lnTo>
                <a:lnTo>
                  <a:pt x="414162" y="707389"/>
                </a:lnTo>
                <a:close/>
              </a:path>
              <a:path w="667384" h="822960">
                <a:moveTo>
                  <a:pt x="329761" y="0"/>
                </a:moveTo>
                <a:lnTo>
                  <a:pt x="285513" y="1270"/>
                </a:lnTo>
                <a:lnTo>
                  <a:pt x="241270" y="8889"/>
                </a:lnTo>
                <a:lnTo>
                  <a:pt x="197739" y="22860"/>
                </a:lnTo>
                <a:lnTo>
                  <a:pt x="155499" y="43180"/>
                </a:lnTo>
                <a:lnTo>
                  <a:pt x="118095" y="67310"/>
                </a:lnTo>
                <a:lnTo>
                  <a:pt x="85677" y="97789"/>
                </a:lnTo>
                <a:lnTo>
                  <a:pt x="58391" y="132080"/>
                </a:lnTo>
                <a:lnTo>
                  <a:pt x="36387" y="171450"/>
                </a:lnTo>
                <a:lnTo>
                  <a:pt x="19812" y="215900"/>
                </a:lnTo>
                <a:lnTo>
                  <a:pt x="10256" y="260350"/>
                </a:lnTo>
                <a:lnTo>
                  <a:pt x="7876" y="302260"/>
                </a:lnTo>
                <a:lnTo>
                  <a:pt x="7755" y="307339"/>
                </a:lnTo>
                <a:lnTo>
                  <a:pt x="11123" y="351789"/>
                </a:lnTo>
                <a:lnTo>
                  <a:pt x="19748" y="396239"/>
                </a:lnTo>
                <a:lnTo>
                  <a:pt x="25968" y="419100"/>
                </a:lnTo>
                <a:lnTo>
                  <a:pt x="33313" y="440689"/>
                </a:lnTo>
                <a:lnTo>
                  <a:pt x="40813" y="462280"/>
                </a:lnTo>
                <a:lnTo>
                  <a:pt x="47498" y="483870"/>
                </a:lnTo>
                <a:lnTo>
                  <a:pt x="59666" y="534670"/>
                </a:lnTo>
                <a:lnTo>
                  <a:pt x="69976" y="585470"/>
                </a:lnTo>
                <a:lnTo>
                  <a:pt x="71682" y="605789"/>
                </a:lnTo>
                <a:lnTo>
                  <a:pt x="69238" y="626110"/>
                </a:lnTo>
                <a:lnTo>
                  <a:pt x="56261" y="665480"/>
                </a:lnTo>
                <a:lnTo>
                  <a:pt x="30154" y="727710"/>
                </a:lnTo>
                <a:lnTo>
                  <a:pt x="3619" y="788670"/>
                </a:lnTo>
                <a:lnTo>
                  <a:pt x="0" y="797560"/>
                </a:lnTo>
                <a:lnTo>
                  <a:pt x="2667" y="805180"/>
                </a:lnTo>
                <a:lnTo>
                  <a:pt x="17652" y="811530"/>
                </a:lnTo>
                <a:lnTo>
                  <a:pt x="25653" y="808989"/>
                </a:lnTo>
                <a:lnTo>
                  <a:pt x="46665" y="764539"/>
                </a:lnTo>
                <a:lnTo>
                  <a:pt x="63015" y="727710"/>
                </a:lnTo>
                <a:lnTo>
                  <a:pt x="78115" y="690880"/>
                </a:lnTo>
                <a:lnTo>
                  <a:pt x="91376" y="652780"/>
                </a:lnTo>
                <a:lnTo>
                  <a:pt x="100234" y="610870"/>
                </a:lnTo>
                <a:lnTo>
                  <a:pt x="99949" y="595630"/>
                </a:lnTo>
                <a:lnTo>
                  <a:pt x="94289" y="554989"/>
                </a:lnTo>
                <a:lnTo>
                  <a:pt x="85677" y="514350"/>
                </a:lnTo>
                <a:lnTo>
                  <a:pt x="74517" y="473710"/>
                </a:lnTo>
                <a:lnTo>
                  <a:pt x="61214" y="434339"/>
                </a:lnTo>
                <a:lnTo>
                  <a:pt x="51111" y="401320"/>
                </a:lnTo>
                <a:lnTo>
                  <a:pt x="43878" y="368300"/>
                </a:lnTo>
                <a:lnTo>
                  <a:pt x="39264" y="335280"/>
                </a:lnTo>
                <a:lnTo>
                  <a:pt x="37020" y="302260"/>
                </a:lnTo>
                <a:lnTo>
                  <a:pt x="36639" y="290830"/>
                </a:lnTo>
                <a:lnTo>
                  <a:pt x="122418" y="290830"/>
                </a:lnTo>
                <a:lnTo>
                  <a:pt x="147002" y="289560"/>
                </a:lnTo>
                <a:lnTo>
                  <a:pt x="157237" y="288289"/>
                </a:lnTo>
                <a:lnTo>
                  <a:pt x="165258" y="283210"/>
                </a:lnTo>
                <a:lnTo>
                  <a:pt x="170612" y="275589"/>
                </a:lnTo>
                <a:lnTo>
                  <a:pt x="172598" y="265430"/>
                </a:lnTo>
                <a:lnTo>
                  <a:pt x="38989" y="265430"/>
                </a:lnTo>
                <a:lnTo>
                  <a:pt x="48189" y="219710"/>
                </a:lnTo>
                <a:lnTo>
                  <a:pt x="64587" y="177800"/>
                </a:lnTo>
                <a:lnTo>
                  <a:pt x="88093" y="139700"/>
                </a:lnTo>
                <a:lnTo>
                  <a:pt x="118618" y="106680"/>
                </a:lnTo>
                <a:lnTo>
                  <a:pt x="157780" y="74930"/>
                </a:lnTo>
                <a:lnTo>
                  <a:pt x="200652" y="52070"/>
                </a:lnTo>
                <a:lnTo>
                  <a:pt x="247178" y="36830"/>
                </a:lnTo>
                <a:lnTo>
                  <a:pt x="297307" y="29210"/>
                </a:lnTo>
                <a:lnTo>
                  <a:pt x="443129" y="29210"/>
                </a:lnTo>
                <a:lnTo>
                  <a:pt x="415432" y="17780"/>
                </a:lnTo>
                <a:lnTo>
                  <a:pt x="373303" y="6350"/>
                </a:lnTo>
                <a:lnTo>
                  <a:pt x="329761" y="0"/>
                </a:lnTo>
                <a:close/>
              </a:path>
              <a:path w="667384" h="822960">
                <a:moveTo>
                  <a:pt x="531708" y="736600"/>
                </a:moveTo>
                <a:lnTo>
                  <a:pt x="412178" y="736600"/>
                </a:lnTo>
                <a:lnTo>
                  <a:pt x="431863" y="741680"/>
                </a:lnTo>
                <a:lnTo>
                  <a:pt x="440063" y="745489"/>
                </a:lnTo>
                <a:lnTo>
                  <a:pt x="465200" y="753110"/>
                </a:lnTo>
                <a:lnTo>
                  <a:pt x="493493" y="755650"/>
                </a:lnTo>
                <a:lnTo>
                  <a:pt x="518183" y="748030"/>
                </a:lnTo>
                <a:lnTo>
                  <a:pt x="531708" y="736600"/>
                </a:lnTo>
                <a:close/>
              </a:path>
              <a:path w="667384" h="822960">
                <a:moveTo>
                  <a:pt x="520826" y="576580"/>
                </a:moveTo>
                <a:lnTo>
                  <a:pt x="513016" y="577850"/>
                </a:lnTo>
                <a:lnTo>
                  <a:pt x="508952" y="585470"/>
                </a:lnTo>
                <a:lnTo>
                  <a:pt x="507098" y="590550"/>
                </a:lnTo>
                <a:lnTo>
                  <a:pt x="507690" y="596900"/>
                </a:lnTo>
                <a:lnTo>
                  <a:pt x="510675" y="601980"/>
                </a:lnTo>
                <a:lnTo>
                  <a:pt x="516000" y="605789"/>
                </a:lnTo>
                <a:lnTo>
                  <a:pt x="537726" y="613410"/>
                </a:lnTo>
                <a:lnTo>
                  <a:pt x="544893" y="617220"/>
                </a:lnTo>
                <a:lnTo>
                  <a:pt x="555505" y="622300"/>
                </a:lnTo>
                <a:lnTo>
                  <a:pt x="561136" y="626110"/>
                </a:lnTo>
                <a:lnTo>
                  <a:pt x="567309" y="629920"/>
                </a:lnTo>
                <a:lnTo>
                  <a:pt x="561784" y="632460"/>
                </a:lnTo>
                <a:lnTo>
                  <a:pt x="559181" y="633730"/>
                </a:lnTo>
                <a:lnTo>
                  <a:pt x="556450" y="635000"/>
                </a:lnTo>
                <a:lnTo>
                  <a:pt x="530191" y="673100"/>
                </a:lnTo>
                <a:lnTo>
                  <a:pt x="527637" y="681989"/>
                </a:lnTo>
                <a:lnTo>
                  <a:pt x="505261" y="722630"/>
                </a:lnTo>
                <a:lnTo>
                  <a:pt x="492820" y="726439"/>
                </a:lnTo>
                <a:lnTo>
                  <a:pt x="540284" y="726439"/>
                </a:lnTo>
                <a:lnTo>
                  <a:pt x="550545" y="706120"/>
                </a:lnTo>
                <a:lnTo>
                  <a:pt x="552703" y="699770"/>
                </a:lnTo>
                <a:lnTo>
                  <a:pt x="555244" y="692150"/>
                </a:lnTo>
                <a:lnTo>
                  <a:pt x="556323" y="684530"/>
                </a:lnTo>
                <a:lnTo>
                  <a:pt x="558786" y="675639"/>
                </a:lnTo>
                <a:lnTo>
                  <a:pt x="563118" y="666750"/>
                </a:lnTo>
                <a:lnTo>
                  <a:pt x="569878" y="660400"/>
                </a:lnTo>
                <a:lnTo>
                  <a:pt x="579627" y="655320"/>
                </a:lnTo>
                <a:lnTo>
                  <a:pt x="588233" y="650239"/>
                </a:lnTo>
                <a:lnTo>
                  <a:pt x="593844" y="643889"/>
                </a:lnTo>
                <a:lnTo>
                  <a:pt x="596442" y="636270"/>
                </a:lnTo>
                <a:lnTo>
                  <a:pt x="596011" y="627380"/>
                </a:lnTo>
                <a:lnTo>
                  <a:pt x="595249" y="624839"/>
                </a:lnTo>
                <a:lnTo>
                  <a:pt x="594042" y="621030"/>
                </a:lnTo>
                <a:lnTo>
                  <a:pt x="593026" y="618489"/>
                </a:lnTo>
                <a:lnTo>
                  <a:pt x="607092" y="608330"/>
                </a:lnTo>
                <a:lnTo>
                  <a:pt x="613354" y="596900"/>
                </a:lnTo>
                <a:lnTo>
                  <a:pt x="612834" y="591820"/>
                </a:lnTo>
                <a:lnTo>
                  <a:pt x="573595" y="591820"/>
                </a:lnTo>
                <a:lnTo>
                  <a:pt x="550759" y="589280"/>
                </a:lnTo>
                <a:lnTo>
                  <a:pt x="539957" y="585470"/>
                </a:lnTo>
                <a:lnTo>
                  <a:pt x="529399" y="580389"/>
                </a:lnTo>
                <a:lnTo>
                  <a:pt x="520826" y="576580"/>
                </a:lnTo>
                <a:close/>
              </a:path>
              <a:path w="667384" h="822960">
                <a:moveTo>
                  <a:pt x="614636" y="290830"/>
                </a:moveTo>
                <a:lnTo>
                  <a:pt x="587248" y="290830"/>
                </a:lnTo>
                <a:lnTo>
                  <a:pt x="585390" y="302260"/>
                </a:lnTo>
                <a:lnTo>
                  <a:pt x="583628" y="313689"/>
                </a:lnTo>
                <a:lnTo>
                  <a:pt x="581675" y="323850"/>
                </a:lnTo>
                <a:lnTo>
                  <a:pt x="579247" y="334010"/>
                </a:lnTo>
                <a:lnTo>
                  <a:pt x="574391" y="365760"/>
                </a:lnTo>
                <a:lnTo>
                  <a:pt x="576310" y="394970"/>
                </a:lnTo>
                <a:lnTo>
                  <a:pt x="585158" y="422910"/>
                </a:lnTo>
                <a:lnTo>
                  <a:pt x="601091" y="448310"/>
                </a:lnTo>
                <a:lnTo>
                  <a:pt x="607501" y="457200"/>
                </a:lnTo>
                <a:lnTo>
                  <a:pt x="613798" y="466089"/>
                </a:lnTo>
                <a:lnTo>
                  <a:pt x="620013" y="474980"/>
                </a:lnTo>
                <a:lnTo>
                  <a:pt x="626173" y="483870"/>
                </a:lnTo>
                <a:lnTo>
                  <a:pt x="630110" y="488950"/>
                </a:lnTo>
                <a:lnTo>
                  <a:pt x="633984" y="495300"/>
                </a:lnTo>
                <a:lnTo>
                  <a:pt x="636968" y="501650"/>
                </a:lnTo>
                <a:lnTo>
                  <a:pt x="640778" y="509270"/>
                </a:lnTo>
                <a:lnTo>
                  <a:pt x="638556" y="514350"/>
                </a:lnTo>
                <a:lnTo>
                  <a:pt x="623379" y="516889"/>
                </a:lnTo>
                <a:lnTo>
                  <a:pt x="609917" y="516889"/>
                </a:lnTo>
                <a:lnTo>
                  <a:pt x="599220" y="518160"/>
                </a:lnTo>
                <a:lnTo>
                  <a:pt x="570832" y="547370"/>
                </a:lnTo>
                <a:lnTo>
                  <a:pt x="569491" y="558800"/>
                </a:lnTo>
                <a:lnTo>
                  <a:pt x="571377" y="570230"/>
                </a:lnTo>
                <a:lnTo>
                  <a:pt x="576770" y="581660"/>
                </a:lnTo>
                <a:lnTo>
                  <a:pt x="578421" y="584200"/>
                </a:lnTo>
                <a:lnTo>
                  <a:pt x="582358" y="590550"/>
                </a:lnTo>
                <a:lnTo>
                  <a:pt x="578866" y="590550"/>
                </a:lnTo>
                <a:lnTo>
                  <a:pt x="576262" y="591820"/>
                </a:lnTo>
                <a:lnTo>
                  <a:pt x="612834" y="591820"/>
                </a:lnTo>
                <a:lnTo>
                  <a:pt x="612055" y="584200"/>
                </a:lnTo>
                <a:lnTo>
                  <a:pt x="603440" y="568960"/>
                </a:lnTo>
                <a:lnTo>
                  <a:pt x="602297" y="567689"/>
                </a:lnTo>
                <a:lnTo>
                  <a:pt x="601091" y="566420"/>
                </a:lnTo>
                <a:lnTo>
                  <a:pt x="600138" y="563880"/>
                </a:lnTo>
                <a:lnTo>
                  <a:pt x="598212" y="557530"/>
                </a:lnTo>
                <a:lnTo>
                  <a:pt x="599352" y="552450"/>
                </a:lnTo>
                <a:lnTo>
                  <a:pt x="603219" y="548639"/>
                </a:lnTo>
                <a:lnTo>
                  <a:pt x="609473" y="546100"/>
                </a:lnTo>
                <a:lnTo>
                  <a:pt x="625411" y="546100"/>
                </a:lnTo>
                <a:lnTo>
                  <a:pt x="648782" y="539750"/>
                </a:lnTo>
                <a:lnTo>
                  <a:pt x="663074" y="525780"/>
                </a:lnTo>
                <a:lnTo>
                  <a:pt x="667139" y="505460"/>
                </a:lnTo>
                <a:lnTo>
                  <a:pt x="659828" y="482600"/>
                </a:lnTo>
                <a:lnTo>
                  <a:pt x="656189" y="477520"/>
                </a:lnTo>
                <a:lnTo>
                  <a:pt x="652240" y="471170"/>
                </a:lnTo>
                <a:lnTo>
                  <a:pt x="648148" y="464820"/>
                </a:lnTo>
                <a:lnTo>
                  <a:pt x="644080" y="459739"/>
                </a:lnTo>
                <a:lnTo>
                  <a:pt x="628650" y="436880"/>
                </a:lnTo>
                <a:lnTo>
                  <a:pt x="607141" y="401320"/>
                </a:lnTo>
                <a:lnTo>
                  <a:pt x="602867" y="373380"/>
                </a:lnTo>
                <a:lnTo>
                  <a:pt x="604266" y="359410"/>
                </a:lnTo>
                <a:lnTo>
                  <a:pt x="607206" y="342900"/>
                </a:lnTo>
                <a:lnTo>
                  <a:pt x="610314" y="327660"/>
                </a:lnTo>
                <a:lnTo>
                  <a:pt x="613017" y="311150"/>
                </a:lnTo>
                <a:lnTo>
                  <a:pt x="614743" y="295910"/>
                </a:lnTo>
                <a:lnTo>
                  <a:pt x="614636" y="290830"/>
                </a:lnTo>
                <a:close/>
              </a:path>
              <a:path w="667384" h="822960">
                <a:moveTo>
                  <a:pt x="324167" y="440689"/>
                </a:moveTo>
                <a:lnTo>
                  <a:pt x="292986" y="440689"/>
                </a:lnTo>
                <a:lnTo>
                  <a:pt x="299402" y="441960"/>
                </a:lnTo>
                <a:lnTo>
                  <a:pt x="299529" y="544830"/>
                </a:lnTo>
                <a:lnTo>
                  <a:pt x="305181" y="551180"/>
                </a:lnTo>
                <a:lnTo>
                  <a:pt x="319087" y="549910"/>
                </a:lnTo>
                <a:lnTo>
                  <a:pt x="324231" y="544830"/>
                </a:lnTo>
                <a:lnTo>
                  <a:pt x="324167" y="440689"/>
                </a:lnTo>
                <a:close/>
              </a:path>
              <a:path w="667384" h="822960">
                <a:moveTo>
                  <a:pt x="237293" y="349250"/>
                </a:moveTo>
                <a:lnTo>
                  <a:pt x="190730" y="369570"/>
                </a:lnTo>
                <a:lnTo>
                  <a:pt x="175196" y="402589"/>
                </a:lnTo>
                <a:lnTo>
                  <a:pt x="176031" y="420370"/>
                </a:lnTo>
                <a:lnTo>
                  <a:pt x="182403" y="436880"/>
                </a:lnTo>
                <a:lnTo>
                  <a:pt x="193538" y="450850"/>
                </a:lnTo>
                <a:lnTo>
                  <a:pt x="208661" y="461010"/>
                </a:lnTo>
                <a:lnTo>
                  <a:pt x="226745" y="466089"/>
                </a:lnTo>
                <a:lnTo>
                  <a:pt x="245086" y="466089"/>
                </a:lnTo>
                <a:lnTo>
                  <a:pt x="262105" y="459739"/>
                </a:lnTo>
                <a:lnTo>
                  <a:pt x="276225" y="448310"/>
                </a:lnTo>
                <a:lnTo>
                  <a:pt x="281605" y="443230"/>
                </a:lnTo>
                <a:lnTo>
                  <a:pt x="284364" y="441960"/>
                </a:lnTo>
                <a:lnTo>
                  <a:pt x="235443" y="441960"/>
                </a:lnTo>
                <a:lnTo>
                  <a:pt x="224917" y="440689"/>
                </a:lnTo>
                <a:lnTo>
                  <a:pt x="214657" y="435610"/>
                </a:lnTo>
                <a:lnTo>
                  <a:pt x="206708" y="427989"/>
                </a:lnTo>
                <a:lnTo>
                  <a:pt x="201592" y="419100"/>
                </a:lnTo>
                <a:lnTo>
                  <a:pt x="199834" y="408939"/>
                </a:lnTo>
                <a:lnTo>
                  <a:pt x="201710" y="398780"/>
                </a:lnTo>
                <a:lnTo>
                  <a:pt x="206795" y="388620"/>
                </a:lnTo>
                <a:lnTo>
                  <a:pt x="214416" y="381000"/>
                </a:lnTo>
                <a:lnTo>
                  <a:pt x="223900" y="375920"/>
                </a:lnTo>
                <a:lnTo>
                  <a:pt x="234647" y="374650"/>
                </a:lnTo>
                <a:lnTo>
                  <a:pt x="285583" y="374650"/>
                </a:lnTo>
                <a:lnTo>
                  <a:pt x="280024" y="372110"/>
                </a:lnTo>
                <a:lnTo>
                  <a:pt x="274637" y="367030"/>
                </a:lnTo>
                <a:lnTo>
                  <a:pt x="263491" y="358139"/>
                </a:lnTo>
                <a:lnTo>
                  <a:pt x="250999" y="351789"/>
                </a:lnTo>
                <a:lnTo>
                  <a:pt x="237293" y="349250"/>
                </a:lnTo>
                <a:close/>
              </a:path>
              <a:path w="667384" h="822960">
                <a:moveTo>
                  <a:pt x="298312" y="416560"/>
                </a:moveTo>
                <a:lnTo>
                  <a:pt x="271018" y="416560"/>
                </a:lnTo>
                <a:lnTo>
                  <a:pt x="265874" y="420370"/>
                </a:lnTo>
                <a:lnTo>
                  <a:pt x="261937" y="426720"/>
                </a:lnTo>
                <a:lnTo>
                  <a:pt x="254590" y="434339"/>
                </a:lnTo>
                <a:lnTo>
                  <a:pt x="245546" y="439420"/>
                </a:lnTo>
                <a:lnTo>
                  <a:pt x="235443" y="441960"/>
                </a:lnTo>
                <a:lnTo>
                  <a:pt x="284364" y="441960"/>
                </a:lnTo>
                <a:lnTo>
                  <a:pt x="287123" y="440689"/>
                </a:lnTo>
                <a:lnTo>
                  <a:pt x="324167" y="440689"/>
                </a:lnTo>
                <a:lnTo>
                  <a:pt x="322625" y="433070"/>
                </a:lnTo>
                <a:lnTo>
                  <a:pt x="318547" y="425450"/>
                </a:lnTo>
                <a:lnTo>
                  <a:pt x="312469" y="420370"/>
                </a:lnTo>
                <a:lnTo>
                  <a:pt x="304926" y="417830"/>
                </a:lnTo>
                <a:lnTo>
                  <a:pt x="298312" y="416560"/>
                </a:lnTo>
                <a:close/>
              </a:path>
              <a:path w="667384" h="822960">
                <a:moveTo>
                  <a:pt x="433133" y="289560"/>
                </a:moveTo>
                <a:lnTo>
                  <a:pt x="331787" y="289560"/>
                </a:lnTo>
                <a:lnTo>
                  <a:pt x="348371" y="290830"/>
                </a:lnTo>
                <a:lnTo>
                  <a:pt x="401574" y="290830"/>
                </a:lnTo>
                <a:lnTo>
                  <a:pt x="407035" y="292100"/>
                </a:lnTo>
                <a:lnTo>
                  <a:pt x="407924" y="293370"/>
                </a:lnTo>
                <a:lnTo>
                  <a:pt x="409956" y="298450"/>
                </a:lnTo>
                <a:lnTo>
                  <a:pt x="409130" y="303530"/>
                </a:lnTo>
                <a:lnTo>
                  <a:pt x="403987" y="307339"/>
                </a:lnTo>
                <a:lnTo>
                  <a:pt x="389074" y="326389"/>
                </a:lnTo>
                <a:lnTo>
                  <a:pt x="383174" y="347980"/>
                </a:lnTo>
                <a:lnTo>
                  <a:pt x="386395" y="370839"/>
                </a:lnTo>
                <a:lnTo>
                  <a:pt x="398843" y="389889"/>
                </a:lnTo>
                <a:lnTo>
                  <a:pt x="418129" y="403860"/>
                </a:lnTo>
                <a:lnTo>
                  <a:pt x="440404" y="407670"/>
                </a:lnTo>
                <a:lnTo>
                  <a:pt x="462726" y="403860"/>
                </a:lnTo>
                <a:lnTo>
                  <a:pt x="482155" y="391160"/>
                </a:lnTo>
                <a:lnTo>
                  <a:pt x="486854" y="383539"/>
                </a:lnTo>
                <a:lnTo>
                  <a:pt x="438698" y="383539"/>
                </a:lnTo>
                <a:lnTo>
                  <a:pt x="427037" y="379730"/>
                </a:lnTo>
                <a:lnTo>
                  <a:pt x="416963" y="373380"/>
                </a:lnTo>
                <a:lnTo>
                  <a:pt x="410360" y="363220"/>
                </a:lnTo>
                <a:lnTo>
                  <a:pt x="407936" y="351789"/>
                </a:lnTo>
                <a:lnTo>
                  <a:pt x="410400" y="340360"/>
                </a:lnTo>
                <a:lnTo>
                  <a:pt x="413385" y="334010"/>
                </a:lnTo>
                <a:lnTo>
                  <a:pt x="419353" y="328930"/>
                </a:lnTo>
                <a:lnTo>
                  <a:pt x="425005" y="323850"/>
                </a:lnTo>
                <a:lnTo>
                  <a:pt x="430022" y="320039"/>
                </a:lnTo>
                <a:lnTo>
                  <a:pt x="433577" y="316230"/>
                </a:lnTo>
                <a:lnTo>
                  <a:pt x="433514" y="302260"/>
                </a:lnTo>
                <a:lnTo>
                  <a:pt x="433768" y="294639"/>
                </a:lnTo>
                <a:lnTo>
                  <a:pt x="433133" y="289560"/>
                </a:lnTo>
                <a:close/>
              </a:path>
              <a:path w="667384" h="822960">
                <a:moveTo>
                  <a:pt x="285583" y="374650"/>
                </a:moveTo>
                <a:lnTo>
                  <a:pt x="234647" y="374650"/>
                </a:lnTo>
                <a:lnTo>
                  <a:pt x="245054" y="375920"/>
                </a:lnTo>
                <a:lnTo>
                  <a:pt x="254378" y="382270"/>
                </a:lnTo>
                <a:lnTo>
                  <a:pt x="261874" y="389889"/>
                </a:lnTo>
                <a:lnTo>
                  <a:pt x="266509" y="397510"/>
                </a:lnTo>
                <a:lnTo>
                  <a:pt x="272796" y="400050"/>
                </a:lnTo>
                <a:lnTo>
                  <a:pt x="280670" y="401320"/>
                </a:lnTo>
                <a:lnTo>
                  <a:pt x="286512" y="401320"/>
                </a:lnTo>
                <a:lnTo>
                  <a:pt x="292481" y="400050"/>
                </a:lnTo>
                <a:lnTo>
                  <a:pt x="298259" y="400050"/>
                </a:lnTo>
                <a:lnTo>
                  <a:pt x="309550" y="397510"/>
                </a:lnTo>
                <a:lnTo>
                  <a:pt x="317674" y="391160"/>
                </a:lnTo>
                <a:lnTo>
                  <a:pt x="322583" y="382270"/>
                </a:lnTo>
                <a:lnTo>
                  <a:pt x="323498" y="375920"/>
                </a:lnTo>
                <a:lnTo>
                  <a:pt x="291702" y="375920"/>
                </a:lnTo>
                <a:lnTo>
                  <a:pt x="285583" y="374650"/>
                </a:lnTo>
                <a:close/>
              </a:path>
              <a:path w="667384" h="822960">
                <a:moveTo>
                  <a:pt x="446207" y="30480"/>
                </a:moveTo>
                <a:lnTo>
                  <a:pt x="322579" y="30480"/>
                </a:lnTo>
                <a:lnTo>
                  <a:pt x="364132" y="34289"/>
                </a:lnTo>
                <a:lnTo>
                  <a:pt x="406835" y="45720"/>
                </a:lnTo>
                <a:lnTo>
                  <a:pt x="448846" y="64770"/>
                </a:lnTo>
                <a:lnTo>
                  <a:pt x="488322" y="91439"/>
                </a:lnTo>
                <a:lnTo>
                  <a:pt x="523420" y="125730"/>
                </a:lnTo>
                <a:lnTo>
                  <a:pt x="552296" y="166370"/>
                </a:lnTo>
                <a:lnTo>
                  <a:pt x="573106" y="212089"/>
                </a:lnTo>
                <a:lnTo>
                  <a:pt x="584009" y="265430"/>
                </a:lnTo>
                <a:lnTo>
                  <a:pt x="474218" y="265430"/>
                </a:lnTo>
                <a:lnTo>
                  <a:pt x="462835" y="266700"/>
                </a:lnTo>
                <a:lnTo>
                  <a:pt x="454644" y="271780"/>
                </a:lnTo>
                <a:lnTo>
                  <a:pt x="449429" y="279400"/>
                </a:lnTo>
                <a:lnTo>
                  <a:pt x="446976" y="289560"/>
                </a:lnTo>
                <a:lnTo>
                  <a:pt x="446659" y="294639"/>
                </a:lnTo>
                <a:lnTo>
                  <a:pt x="446087" y="298450"/>
                </a:lnTo>
                <a:lnTo>
                  <a:pt x="457326" y="323850"/>
                </a:lnTo>
                <a:lnTo>
                  <a:pt x="466943" y="332739"/>
                </a:lnTo>
                <a:lnTo>
                  <a:pt x="472154" y="344170"/>
                </a:lnTo>
                <a:lnTo>
                  <a:pt x="472793" y="355600"/>
                </a:lnTo>
                <a:lnTo>
                  <a:pt x="468693" y="367030"/>
                </a:lnTo>
                <a:lnTo>
                  <a:pt x="460782" y="375920"/>
                </a:lnTo>
                <a:lnTo>
                  <a:pt x="450365" y="382270"/>
                </a:lnTo>
                <a:lnTo>
                  <a:pt x="438698" y="383539"/>
                </a:lnTo>
                <a:lnTo>
                  <a:pt x="486854" y="383539"/>
                </a:lnTo>
                <a:lnTo>
                  <a:pt x="494684" y="370839"/>
                </a:lnTo>
                <a:lnTo>
                  <a:pt x="497951" y="347980"/>
                </a:lnTo>
                <a:lnTo>
                  <a:pt x="492049" y="326389"/>
                </a:lnTo>
                <a:lnTo>
                  <a:pt x="477075" y="307339"/>
                </a:lnTo>
                <a:lnTo>
                  <a:pt x="470471" y="302260"/>
                </a:lnTo>
                <a:lnTo>
                  <a:pt x="470026" y="297180"/>
                </a:lnTo>
                <a:lnTo>
                  <a:pt x="473011" y="290830"/>
                </a:lnTo>
                <a:lnTo>
                  <a:pt x="614636" y="290830"/>
                </a:lnTo>
                <a:lnTo>
                  <a:pt x="613969" y="259080"/>
                </a:lnTo>
                <a:lnTo>
                  <a:pt x="595848" y="189230"/>
                </a:lnTo>
                <a:lnTo>
                  <a:pt x="555640" y="118110"/>
                </a:lnTo>
                <a:lnTo>
                  <a:pt x="526252" y="85089"/>
                </a:lnTo>
                <a:lnTo>
                  <a:pt x="492615" y="57150"/>
                </a:lnTo>
                <a:lnTo>
                  <a:pt x="455439" y="34289"/>
                </a:lnTo>
                <a:lnTo>
                  <a:pt x="446207" y="30480"/>
                </a:lnTo>
                <a:close/>
              </a:path>
              <a:path w="667384" h="822960">
                <a:moveTo>
                  <a:pt x="227654" y="167639"/>
                </a:moveTo>
                <a:lnTo>
                  <a:pt x="180213" y="167639"/>
                </a:lnTo>
                <a:lnTo>
                  <a:pt x="190989" y="168910"/>
                </a:lnTo>
                <a:lnTo>
                  <a:pt x="200604" y="173989"/>
                </a:lnTo>
                <a:lnTo>
                  <a:pt x="208279" y="181610"/>
                </a:lnTo>
                <a:lnTo>
                  <a:pt x="213233" y="191770"/>
                </a:lnTo>
                <a:lnTo>
                  <a:pt x="214825" y="201930"/>
                </a:lnTo>
                <a:lnTo>
                  <a:pt x="213018" y="212089"/>
                </a:lnTo>
                <a:lnTo>
                  <a:pt x="207937" y="220980"/>
                </a:lnTo>
                <a:lnTo>
                  <a:pt x="199707" y="228600"/>
                </a:lnTo>
                <a:lnTo>
                  <a:pt x="191198" y="233680"/>
                </a:lnTo>
                <a:lnTo>
                  <a:pt x="188214" y="241300"/>
                </a:lnTo>
                <a:lnTo>
                  <a:pt x="197635" y="283210"/>
                </a:lnTo>
                <a:lnTo>
                  <a:pt x="235674" y="290830"/>
                </a:lnTo>
                <a:lnTo>
                  <a:pt x="298767" y="290830"/>
                </a:lnTo>
                <a:lnTo>
                  <a:pt x="298767" y="373380"/>
                </a:lnTo>
                <a:lnTo>
                  <a:pt x="291702" y="375920"/>
                </a:lnTo>
                <a:lnTo>
                  <a:pt x="323498" y="375920"/>
                </a:lnTo>
                <a:lnTo>
                  <a:pt x="324231" y="370839"/>
                </a:lnTo>
                <a:lnTo>
                  <a:pt x="324103" y="292100"/>
                </a:lnTo>
                <a:lnTo>
                  <a:pt x="325882" y="289560"/>
                </a:lnTo>
                <a:lnTo>
                  <a:pt x="433133" y="289560"/>
                </a:lnTo>
                <a:lnTo>
                  <a:pt x="432816" y="287020"/>
                </a:lnTo>
                <a:lnTo>
                  <a:pt x="430064" y="278130"/>
                </a:lnTo>
                <a:lnTo>
                  <a:pt x="424759" y="270510"/>
                </a:lnTo>
                <a:lnTo>
                  <a:pt x="417037" y="266700"/>
                </a:lnTo>
                <a:lnTo>
                  <a:pt x="407035" y="265430"/>
                </a:lnTo>
                <a:lnTo>
                  <a:pt x="322961" y="265430"/>
                </a:lnTo>
                <a:lnTo>
                  <a:pt x="322918" y="264160"/>
                </a:lnTo>
                <a:lnTo>
                  <a:pt x="215011" y="264160"/>
                </a:lnTo>
                <a:lnTo>
                  <a:pt x="212471" y="256539"/>
                </a:lnTo>
                <a:lnTo>
                  <a:pt x="212851" y="250189"/>
                </a:lnTo>
                <a:lnTo>
                  <a:pt x="220281" y="243839"/>
                </a:lnTo>
                <a:lnTo>
                  <a:pt x="234475" y="226060"/>
                </a:lnTo>
                <a:lnTo>
                  <a:pt x="239728" y="203200"/>
                </a:lnTo>
                <a:lnTo>
                  <a:pt x="236051" y="180339"/>
                </a:lnTo>
                <a:lnTo>
                  <a:pt x="227654" y="167639"/>
                </a:lnTo>
                <a:close/>
              </a:path>
              <a:path w="667384" h="822960">
                <a:moveTo>
                  <a:pt x="181459" y="142239"/>
                </a:moveTo>
                <a:lnTo>
                  <a:pt x="159046" y="146050"/>
                </a:lnTo>
                <a:lnTo>
                  <a:pt x="139319" y="158750"/>
                </a:lnTo>
                <a:lnTo>
                  <a:pt x="126273" y="179070"/>
                </a:lnTo>
                <a:lnTo>
                  <a:pt x="122158" y="201930"/>
                </a:lnTo>
                <a:lnTo>
                  <a:pt x="126924" y="223520"/>
                </a:lnTo>
                <a:lnTo>
                  <a:pt x="140525" y="243839"/>
                </a:lnTo>
                <a:lnTo>
                  <a:pt x="149288" y="251460"/>
                </a:lnTo>
                <a:lnTo>
                  <a:pt x="147193" y="265430"/>
                </a:lnTo>
                <a:lnTo>
                  <a:pt x="172598" y="265430"/>
                </a:lnTo>
                <a:lnTo>
                  <a:pt x="172847" y="264160"/>
                </a:lnTo>
                <a:lnTo>
                  <a:pt x="173100" y="260350"/>
                </a:lnTo>
                <a:lnTo>
                  <a:pt x="173291" y="255270"/>
                </a:lnTo>
                <a:lnTo>
                  <a:pt x="173418" y="250189"/>
                </a:lnTo>
                <a:lnTo>
                  <a:pt x="172977" y="243839"/>
                </a:lnTo>
                <a:lnTo>
                  <a:pt x="171037" y="237489"/>
                </a:lnTo>
                <a:lnTo>
                  <a:pt x="167382" y="232410"/>
                </a:lnTo>
                <a:lnTo>
                  <a:pt x="161798" y="228600"/>
                </a:lnTo>
                <a:lnTo>
                  <a:pt x="153768" y="220980"/>
                </a:lnTo>
                <a:lnTo>
                  <a:pt x="148804" y="212089"/>
                </a:lnTo>
                <a:lnTo>
                  <a:pt x="147019" y="201930"/>
                </a:lnTo>
                <a:lnTo>
                  <a:pt x="148526" y="191770"/>
                </a:lnTo>
                <a:lnTo>
                  <a:pt x="153307" y="181610"/>
                </a:lnTo>
                <a:lnTo>
                  <a:pt x="160583" y="173989"/>
                </a:lnTo>
                <a:lnTo>
                  <a:pt x="169752" y="168910"/>
                </a:lnTo>
                <a:lnTo>
                  <a:pt x="180213" y="167639"/>
                </a:lnTo>
                <a:lnTo>
                  <a:pt x="227654" y="167639"/>
                </a:lnTo>
                <a:lnTo>
                  <a:pt x="223456" y="161289"/>
                </a:lnTo>
                <a:lnTo>
                  <a:pt x="203835" y="147320"/>
                </a:lnTo>
                <a:lnTo>
                  <a:pt x="181459" y="142239"/>
                </a:lnTo>
                <a:close/>
              </a:path>
              <a:path w="667384" h="822960">
                <a:moveTo>
                  <a:pt x="333271" y="152400"/>
                </a:moveTo>
                <a:lnTo>
                  <a:pt x="298409" y="180339"/>
                </a:lnTo>
                <a:lnTo>
                  <a:pt x="297370" y="194310"/>
                </a:lnTo>
                <a:lnTo>
                  <a:pt x="298036" y="210820"/>
                </a:lnTo>
                <a:lnTo>
                  <a:pt x="298026" y="232410"/>
                </a:lnTo>
                <a:lnTo>
                  <a:pt x="297810" y="250189"/>
                </a:lnTo>
                <a:lnTo>
                  <a:pt x="297688" y="264160"/>
                </a:lnTo>
                <a:lnTo>
                  <a:pt x="322918" y="264160"/>
                </a:lnTo>
                <a:lnTo>
                  <a:pt x="322834" y="261620"/>
                </a:lnTo>
                <a:lnTo>
                  <a:pt x="322706" y="260350"/>
                </a:lnTo>
                <a:lnTo>
                  <a:pt x="322579" y="255270"/>
                </a:lnTo>
                <a:lnTo>
                  <a:pt x="322516" y="184150"/>
                </a:lnTo>
                <a:lnTo>
                  <a:pt x="323151" y="182880"/>
                </a:lnTo>
                <a:lnTo>
                  <a:pt x="335470" y="179070"/>
                </a:lnTo>
                <a:lnTo>
                  <a:pt x="372459" y="179070"/>
                </a:lnTo>
                <a:lnTo>
                  <a:pt x="365390" y="173989"/>
                </a:lnTo>
                <a:lnTo>
                  <a:pt x="359346" y="167639"/>
                </a:lnTo>
                <a:lnTo>
                  <a:pt x="351282" y="157480"/>
                </a:lnTo>
                <a:lnTo>
                  <a:pt x="342884" y="153670"/>
                </a:lnTo>
                <a:lnTo>
                  <a:pt x="333271" y="152400"/>
                </a:lnTo>
                <a:close/>
              </a:path>
              <a:path w="667384" h="822960">
                <a:moveTo>
                  <a:pt x="372459" y="179070"/>
                </a:moveTo>
                <a:lnTo>
                  <a:pt x="335470" y="179070"/>
                </a:lnTo>
                <a:lnTo>
                  <a:pt x="359684" y="198120"/>
                </a:lnTo>
                <a:lnTo>
                  <a:pt x="383786" y="207010"/>
                </a:lnTo>
                <a:lnTo>
                  <a:pt x="406970" y="204470"/>
                </a:lnTo>
                <a:lnTo>
                  <a:pt x="428434" y="189230"/>
                </a:lnTo>
                <a:lnTo>
                  <a:pt x="433354" y="181610"/>
                </a:lnTo>
                <a:lnTo>
                  <a:pt x="380527" y="181610"/>
                </a:lnTo>
                <a:lnTo>
                  <a:pt x="372459" y="179070"/>
                </a:lnTo>
                <a:close/>
              </a:path>
              <a:path w="667384" h="822960">
                <a:moveTo>
                  <a:pt x="433355" y="114300"/>
                </a:moveTo>
                <a:lnTo>
                  <a:pt x="387008" y="114300"/>
                </a:lnTo>
                <a:lnTo>
                  <a:pt x="398145" y="116839"/>
                </a:lnTo>
                <a:lnTo>
                  <a:pt x="408414" y="123189"/>
                </a:lnTo>
                <a:lnTo>
                  <a:pt x="415861" y="130810"/>
                </a:lnTo>
                <a:lnTo>
                  <a:pt x="420022" y="140970"/>
                </a:lnTo>
                <a:lnTo>
                  <a:pt x="420433" y="153670"/>
                </a:lnTo>
                <a:lnTo>
                  <a:pt x="416941" y="163830"/>
                </a:lnTo>
                <a:lnTo>
                  <a:pt x="410075" y="172720"/>
                </a:lnTo>
                <a:lnTo>
                  <a:pt x="400672" y="179070"/>
                </a:lnTo>
                <a:lnTo>
                  <a:pt x="389572" y="181610"/>
                </a:lnTo>
                <a:lnTo>
                  <a:pt x="433354" y="181610"/>
                </a:lnTo>
                <a:lnTo>
                  <a:pt x="441555" y="168910"/>
                </a:lnTo>
                <a:lnTo>
                  <a:pt x="445627" y="147320"/>
                </a:lnTo>
                <a:lnTo>
                  <a:pt x="440721" y="124460"/>
                </a:lnTo>
                <a:lnTo>
                  <a:pt x="433355" y="114300"/>
                </a:lnTo>
                <a:close/>
              </a:path>
              <a:path w="667384" h="822960">
                <a:moveTo>
                  <a:pt x="443129" y="29210"/>
                </a:moveTo>
                <a:lnTo>
                  <a:pt x="297307" y="29210"/>
                </a:lnTo>
                <a:lnTo>
                  <a:pt x="297434" y="33020"/>
                </a:lnTo>
                <a:lnTo>
                  <a:pt x="297688" y="36830"/>
                </a:lnTo>
                <a:lnTo>
                  <a:pt x="297733" y="97789"/>
                </a:lnTo>
                <a:lnTo>
                  <a:pt x="297624" y="110489"/>
                </a:lnTo>
                <a:lnTo>
                  <a:pt x="297497" y="119380"/>
                </a:lnTo>
                <a:lnTo>
                  <a:pt x="300482" y="125730"/>
                </a:lnTo>
                <a:lnTo>
                  <a:pt x="334868" y="144780"/>
                </a:lnTo>
                <a:lnTo>
                  <a:pt x="343781" y="143510"/>
                </a:lnTo>
                <a:lnTo>
                  <a:pt x="351538" y="139700"/>
                </a:lnTo>
                <a:lnTo>
                  <a:pt x="358648" y="130810"/>
                </a:lnTo>
                <a:lnTo>
                  <a:pt x="366569" y="121920"/>
                </a:lnTo>
                <a:lnTo>
                  <a:pt x="373832" y="118110"/>
                </a:lnTo>
                <a:lnTo>
                  <a:pt x="335724" y="118110"/>
                </a:lnTo>
                <a:lnTo>
                  <a:pt x="323342" y="114300"/>
                </a:lnTo>
                <a:lnTo>
                  <a:pt x="322643" y="114300"/>
                </a:lnTo>
                <a:lnTo>
                  <a:pt x="322579" y="30480"/>
                </a:lnTo>
                <a:lnTo>
                  <a:pt x="446207" y="30480"/>
                </a:lnTo>
                <a:lnTo>
                  <a:pt x="443129" y="29210"/>
                </a:lnTo>
                <a:close/>
              </a:path>
              <a:path w="667384" h="822960">
                <a:moveTo>
                  <a:pt x="383936" y="90170"/>
                </a:moveTo>
                <a:lnTo>
                  <a:pt x="358651" y="97789"/>
                </a:lnTo>
                <a:lnTo>
                  <a:pt x="335724" y="118110"/>
                </a:lnTo>
                <a:lnTo>
                  <a:pt x="373832" y="118110"/>
                </a:lnTo>
                <a:lnTo>
                  <a:pt x="376253" y="116839"/>
                </a:lnTo>
                <a:lnTo>
                  <a:pt x="387008" y="114300"/>
                </a:lnTo>
                <a:lnTo>
                  <a:pt x="433355" y="114300"/>
                </a:lnTo>
                <a:lnTo>
                  <a:pt x="426910" y="105410"/>
                </a:lnTo>
                <a:lnTo>
                  <a:pt x="407912" y="93980"/>
                </a:lnTo>
                <a:lnTo>
                  <a:pt x="383936" y="90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8488070" y="6026150"/>
            <a:ext cx="8493125" cy="28346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1951355" algn="just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</a:t>
            </a:r>
            <a:r>
              <a:rPr sz="6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6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«БРОШЕН» </a:t>
            </a:r>
            <a:r>
              <a:rPr sz="6100" b="1" spc="-1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И НЕ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НУЖЕН </a:t>
            </a:r>
            <a:r>
              <a:rPr sz="6100" b="1" spc="-30" dirty="0">
                <a:solidFill>
                  <a:srgbClr val="FFFFFF"/>
                </a:solidFill>
                <a:latin typeface="Calibri"/>
                <a:cs typeface="Calibri"/>
              </a:rPr>
              <a:t>НИКОМУ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СО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СВОИМИ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ПРОБЛЕМАМИ</a:t>
            </a:r>
            <a:endParaRPr sz="6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1097" y="5498884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20" h="335914">
                <a:moveTo>
                  <a:pt x="1148016" y="0"/>
                </a:moveTo>
                <a:lnTo>
                  <a:pt x="1096971" y="4256"/>
                </a:lnTo>
                <a:lnTo>
                  <a:pt x="1049090" y="16395"/>
                </a:lnTo>
                <a:lnTo>
                  <a:pt x="1005231" y="35468"/>
                </a:lnTo>
                <a:lnTo>
                  <a:pt x="966255" y="60526"/>
                </a:lnTo>
                <a:lnTo>
                  <a:pt x="933021" y="90623"/>
                </a:lnTo>
                <a:lnTo>
                  <a:pt x="906388" y="124810"/>
                </a:lnTo>
                <a:lnTo>
                  <a:pt x="887215" y="162139"/>
                </a:lnTo>
                <a:lnTo>
                  <a:pt x="876363" y="201663"/>
                </a:lnTo>
                <a:lnTo>
                  <a:pt x="47117" y="201663"/>
                </a:lnTo>
                <a:lnTo>
                  <a:pt x="28771" y="204614"/>
                </a:lnTo>
                <a:lnTo>
                  <a:pt x="13795" y="212663"/>
                </a:lnTo>
                <a:lnTo>
                  <a:pt x="3700" y="224600"/>
                </a:lnTo>
                <a:lnTo>
                  <a:pt x="0" y="239217"/>
                </a:lnTo>
                <a:lnTo>
                  <a:pt x="0" y="297980"/>
                </a:lnTo>
                <a:lnTo>
                  <a:pt x="3700" y="312611"/>
                </a:lnTo>
                <a:lnTo>
                  <a:pt x="13795" y="324556"/>
                </a:lnTo>
                <a:lnTo>
                  <a:pt x="28771" y="332607"/>
                </a:lnTo>
                <a:lnTo>
                  <a:pt x="47117" y="335559"/>
                </a:lnTo>
                <a:lnTo>
                  <a:pt x="2233295" y="335559"/>
                </a:lnTo>
                <a:lnTo>
                  <a:pt x="2251640" y="332607"/>
                </a:lnTo>
                <a:lnTo>
                  <a:pt x="2266616" y="324556"/>
                </a:lnTo>
                <a:lnTo>
                  <a:pt x="2276711" y="312611"/>
                </a:lnTo>
                <a:lnTo>
                  <a:pt x="2280412" y="297980"/>
                </a:lnTo>
                <a:lnTo>
                  <a:pt x="2280412" y="239217"/>
                </a:lnTo>
                <a:lnTo>
                  <a:pt x="2276711" y="224600"/>
                </a:lnTo>
                <a:lnTo>
                  <a:pt x="2266616" y="212663"/>
                </a:lnTo>
                <a:lnTo>
                  <a:pt x="2251640" y="204614"/>
                </a:lnTo>
                <a:lnTo>
                  <a:pt x="2233295" y="201663"/>
                </a:lnTo>
                <a:lnTo>
                  <a:pt x="1419733" y="201663"/>
                </a:lnTo>
                <a:lnTo>
                  <a:pt x="1408875" y="162139"/>
                </a:lnTo>
                <a:lnTo>
                  <a:pt x="1389689" y="124810"/>
                </a:lnTo>
                <a:lnTo>
                  <a:pt x="1363038" y="90623"/>
                </a:lnTo>
                <a:lnTo>
                  <a:pt x="1329785" y="60526"/>
                </a:lnTo>
                <a:lnTo>
                  <a:pt x="1290793" y="35468"/>
                </a:lnTo>
                <a:lnTo>
                  <a:pt x="1246925" y="16395"/>
                </a:lnTo>
                <a:lnTo>
                  <a:pt x="1199045" y="4256"/>
                </a:lnTo>
                <a:lnTo>
                  <a:pt x="1148016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59130" y="5498884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20" h="335914">
                <a:moveTo>
                  <a:pt x="1148016" y="0"/>
                </a:moveTo>
                <a:lnTo>
                  <a:pt x="1096971" y="4256"/>
                </a:lnTo>
                <a:lnTo>
                  <a:pt x="1049090" y="16395"/>
                </a:lnTo>
                <a:lnTo>
                  <a:pt x="1005231" y="35468"/>
                </a:lnTo>
                <a:lnTo>
                  <a:pt x="966255" y="60526"/>
                </a:lnTo>
                <a:lnTo>
                  <a:pt x="933021" y="90623"/>
                </a:lnTo>
                <a:lnTo>
                  <a:pt x="906388" y="124810"/>
                </a:lnTo>
                <a:lnTo>
                  <a:pt x="887215" y="162139"/>
                </a:lnTo>
                <a:lnTo>
                  <a:pt x="876363" y="201663"/>
                </a:lnTo>
                <a:lnTo>
                  <a:pt x="47116" y="201663"/>
                </a:lnTo>
                <a:lnTo>
                  <a:pt x="28771" y="204614"/>
                </a:lnTo>
                <a:lnTo>
                  <a:pt x="13795" y="212663"/>
                </a:lnTo>
                <a:lnTo>
                  <a:pt x="3700" y="224600"/>
                </a:lnTo>
                <a:lnTo>
                  <a:pt x="0" y="239217"/>
                </a:lnTo>
                <a:lnTo>
                  <a:pt x="0" y="297980"/>
                </a:lnTo>
                <a:lnTo>
                  <a:pt x="3700" y="312611"/>
                </a:lnTo>
                <a:lnTo>
                  <a:pt x="13795" y="324556"/>
                </a:lnTo>
                <a:lnTo>
                  <a:pt x="28771" y="332607"/>
                </a:lnTo>
                <a:lnTo>
                  <a:pt x="47116" y="335559"/>
                </a:lnTo>
                <a:lnTo>
                  <a:pt x="2233295" y="335559"/>
                </a:lnTo>
                <a:lnTo>
                  <a:pt x="2251640" y="332607"/>
                </a:lnTo>
                <a:lnTo>
                  <a:pt x="2266616" y="324556"/>
                </a:lnTo>
                <a:lnTo>
                  <a:pt x="2276711" y="312611"/>
                </a:lnTo>
                <a:lnTo>
                  <a:pt x="2280411" y="297980"/>
                </a:lnTo>
                <a:lnTo>
                  <a:pt x="2280411" y="239217"/>
                </a:lnTo>
                <a:lnTo>
                  <a:pt x="2276711" y="224600"/>
                </a:lnTo>
                <a:lnTo>
                  <a:pt x="2266616" y="212663"/>
                </a:lnTo>
                <a:lnTo>
                  <a:pt x="2251640" y="204614"/>
                </a:lnTo>
                <a:lnTo>
                  <a:pt x="2233295" y="201663"/>
                </a:lnTo>
                <a:lnTo>
                  <a:pt x="1419669" y="201663"/>
                </a:lnTo>
                <a:lnTo>
                  <a:pt x="1408832" y="162139"/>
                </a:lnTo>
                <a:lnTo>
                  <a:pt x="1389662" y="124810"/>
                </a:lnTo>
                <a:lnTo>
                  <a:pt x="1363022" y="90623"/>
                </a:lnTo>
                <a:lnTo>
                  <a:pt x="1329777" y="60526"/>
                </a:lnTo>
                <a:lnTo>
                  <a:pt x="1290789" y="35468"/>
                </a:lnTo>
                <a:lnTo>
                  <a:pt x="1246924" y="16395"/>
                </a:lnTo>
                <a:lnTo>
                  <a:pt x="1199045" y="4256"/>
                </a:lnTo>
                <a:lnTo>
                  <a:pt x="1148016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8386" y="5525027"/>
            <a:ext cx="4169410" cy="488950"/>
          </a:xfrm>
          <a:custGeom>
            <a:avLst/>
            <a:gdLst/>
            <a:ahLst/>
            <a:cxnLst/>
            <a:rect l="l" t="t" r="r" b="b"/>
            <a:pathLst>
              <a:path w="4169410" h="488950">
                <a:moveTo>
                  <a:pt x="3924795" y="0"/>
                </a:moveTo>
                <a:lnTo>
                  <a:pt x="244322" y="0"/>
                </a:lnTo>
                <a:lnTo>
                  <a:pt x="195082" y="4965"/>
                </a:lnTo>
                <a:lnTo>
                  <a:pt x="149220" y="19204"/>
                </a:lnTo>
                <a:lnTo>
                  <a:pt x="107718" y="41736"/>
                </a:lnTo>
                <a:lnTo>
                  <a:pt x="71559" y="71575"/>
                </a:lnTo>
                <a:lnTo>
                  <a:pt x="41725" y="107740"/>
                </a:lnTo>
                <a:lnTo>
                  <a:pt x="19199" y="149247"/>
                </a:lnTo>
                <a:lnTo>
                  <a:pt x="4963" y="195112"/>
                </a:lnTo>
                <a:lnTo>
                  <a:pt x="0" y="244354"/>
                </a:lnTo>
                <a:lnTo>
                  <a:pt x="4963" y="293594"/>
                </a:lnTo>
                <a:lnTo>
                  <a:pt x="19199" y="339456"/>
                </a:lnTo>
                <a:lnTo>
                  <a:pt x="41725" y="380958"/>
                </a:lnTo>
                <a:lnTo>
                  <a:pt x="71559" y="417117"/>
                </a:lnTo>
                <a:lnTo>
                  <a:pt x="107718" y="446950"/>
                </a:lnTo>
                <a:lnTo>
                  <a:pt x="149220" y="469477"/>
                </a:lnTo>
                <a:lnTo>
                  <a:pt x="195082" y="483713"/>
                </a:lnTo>
                <a:lnTo>
                  <a:pt x="244322" y="488676"/>
                </a:lnTo>
                <a:lnTo>
                  <a:pt x="3924795" y="488676"/>
                </a:lnTo>
                <a:lnTo>
                  <a:pt x="3974035" y="483713"/>
                </a:lnTo>
                <a:lnTo>
                  <a:pt x="4019897" y="469477"/>
                </a:lnTo>
                <a:lnTo>
                  <a:pt x="4061399" y="446950"/>
                </a:lnTo>
                <a:lnTo>
                  <a:pt x="4097558" y="417117"/>
                </a:lnTo>
                <a:lnTo>
                  <a:pt x="4127391" y="380958"/>
                </a:lnTo>
                <a:lnTo>
                  <a:pt x="4149918" y="339456"/>
                </a:lnTo>
                <a:lnTo>
                  <a:pt x="4164154" y="293594"/>
                </a:lnTo>
                <a:lnTo>
                  <a:pt x="4169117" y="244354"/>
                </a:lnTo>
                <a:lnTo>
                  <a:pt x="4164154" y="195112"/>
                </a:lnTo>
                <a:lnTo>
                  <a:pt x="4149918" y="149247"/>
                </a:lnTo>
                <a:lnTo>
                  <a:pt x="4127391" y="107740"/>
                </a:lnTo>
                <a:lnTo>
                  <a:pt x="4097558" y="71575"/>
                </a:lnTo>
                <a:lnTo>
                  <a:pt x="4061399" y="41736"/>
                </a:lnTo>
                <a:lnTo>
                  <a:pt x="4019897" y="19204"/>
                </a:lnTo>
                <a:lnTo>
                  <a:pt x="3974035" y="4965"/>
                </a:lnTo>
                <a:lnTo>
                  <a:pt x="3924795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730856" y="3723634"/>
            <a:ext cx="1642110" cy="3971925"/>
          </a:xfrm>
          <a:custGeom>
            <a:avLst/>
            <a:gdLst/>
            <a:ahLst/>
            <a:cxnLst/>
            <a:rect l="l" t="t" r="r" b="b"/>
            <a:pathLst>
              <a:path w="1642109" h="3971925">
                <a:moveTo>
                  <a:pt x="1014705" y="2163172"/>
                </a:moveTo>
                <a:lnTo>
                  <a:pt x="1432115" y="3971651"/>
                </a:lnTo>
                <a:lnTo>
                  <a:pt x="1484034" y="3884861"/>
                </a:lnTo>
                <a:lnTo>
                  <a:pt x="1582578" y="3643014"/>
                </a:lnTo>
                <a:lnTo>
                  <a:pt x="1641927" y="3273901"/>
                </a:lnTo>
                <a:lnTo>
                  <a:pt x="1576260" y="2805309"/>
                </a:lnTo>
                <a:lnTo>
                  <a:pt x="1552550" y="2732708"/>
                </a:lnTo>
                <a:lnTo>
                  <a:pt x="1527894" y="2665609"/>
                </a:lnTo>
                <a:lnTo>
                  <a:pt x="1502321" y="2603798"/>
                </a:lnTo>
                <a:lnTo>
                  <a:pt x="1475860" y="2547060"/>
                </a:lnTo>
                <a:lnTo>
                  <a:pt x="1448540" y="2495181"/>
                </a:lnTo>
                <a:lnTo>
                  <a:pt x="1420390" y="2447947"/>
                </a:lnTo>
                <a:lnTo>
                  <a:pt x="1391438" y="2405144"/>
                </a:lnTo>
                <a:lnTo>
                  <a:pt x="1361715" y="2366559"/>
                </a:lnTo>
                <a:lnTo>
                  <a:pt x="1331249" y="2331977"/>
                </a:lnTo>
                <a:lnTo>
                  <a:pt x="1300069" y="2301184"/>
                </a:lnTo>
                <a:lnTo>
                  <a:pt x="1268204" y="2273966"/>
                </a:lnTo>
                <a:lnTo>
                  <a:pt x="1235683" y="2250108"/>
                </a:lnTo>
                <a:lnTo>
                  <a:pt x="1202535" y="2229398"/>
                </a:lnTo>
                <a:lnTo>
                  <a:pt x="1168789" y="2211621"/>
                </a:lnTo>
                <a:lnTo>
                  <a:pt x="1099621" y="2184009"/>
                </a:lnTo>
                <a:lnTo>
                  <a:pt x="1028410" y="2165560"/>
                </a:lnTo>
                <a:lnTo>
                  <a:pt x="1014705" y="2163172"/>
                </a:lnTo>
                <a:close/>
              </a:path>
              <a:path w="1642109" h="3971925">
                <a:moveTo>
                  <a:pt x="1011219" y="2148068"/>
                </a:moveTo>
                <a:lnTo>
                  <a:pt x="804844" y="2148068"/>
                </a:lnTo>
                <a:lnTo>
                  <a:pt x="842971" y="2148289"/>
                </a:lnTo>
                <a:lnTo>
                  <a:pt x="880789" y="2149302"/>
                </a:lnTo>
                <a:lnTo>
                  <a:pt x="918272" y="2151322"/>
                </a:lnTo>
                <a:lnTo>
                  <a:pt x="955389" y="2154562"/>
                </a:lnTo>
                <a:lnTo>
                  <a:pt x="992111" y="2159237"/>
                </a:lnTo>
                <a:lnTo>
                  <a:pt x="1014705" y="2163172"/>
                </a:lnTo>
                <a:lnTo>
                  <a:pt x="1011219" y="2148068"/>
                </a:lnTo>
                <a:close/>
              </a:path>
              <a:path w="1642109" h="3971925">
                <a:moveTo>
                  <a:pt x="515429" y="0"/>
                </a:moveTo>
                <a:lnTo>
                  <a:pt x="519948" y="48558"/>
                </a:lnTo>
                <a:lnTo>
                  <a:pt x="514856" y="96706"/>
                </a:lnTo>
                <a:lnTo>
                  <a:pt x="501499" y="144031"/>
                </a:lnTo>
                <a:lnTo>
                  <a:pt x="481226" y="190123"/>
                </a:lnTo>
                <a:lnTo>
                  <a:pt x="455383" y="234570"/>
                </a:lnTo>
                <a:lnTo>
                  <a:pt x="425317" y="276963"/>
                </a:lnTo>
                <a:lnTo>
                  <a:pt x="392377" y="316889"/>
                </a:lnTo>
                <a:lnTo>
                  <a:pt x="357908" y="353937"/>
                </a:lnTo>
                <a:lnTo>
                  <a:pt x="323259" y="387698"/>
                </a:lnTo>
                <a:lnTo>
                  <a:pt x="289777" y="417758"/>
                </a:lnTo>
                <a:lnTo>
                  <a:pt x="258809" y="443709"/>
                </a:lnTo>
                <a:lnTo>
                  <a:pt x="209803" y="481634"/>
                </a:lnTo>
                <a:lnTo>
                  <a:pt x="159931" y="514897"/>
                </a:lnTo>
                <a:lnTo>
                  <a:pt x="111403" y="544005"/>
                </a:lnTo>
                <a:lnTo>
                  <a:pt x="68748" y="571250"/>
                </a:lnTo>
                <a:lnTo>
                  <a:pt x="36496" y="598925"/>
                </a:lnTo>
                <a:lnTo>
                  <a:pt x="19176" y="629323"/>
                </a:lnTo>
                <a:lnTo>
                  <a:pt x="18524" y="665281"/>
                </a:lnTo>
                <a:lnTo>
                  <a:pt x="34671" y="696079"/>
                </a:lnTo>
                <a:lnTo>
                  <a:pt x="63628" y="727989"/>
                </a:lnTo>
                <a:lnTo>
                  <a:pt x="129720" y="796960"/>
                </a:lnTo>
                <a:lnTo>
                  <a:pt x="156849" y="826341"/>
                </a:lnTo>
                <a:lnTo>
                  <a:pt x="177815" y="856109"/>
                </a:lnTo>
                <a:lnTo>
                  <a:pt x="187637" y="886943"/>
                </a:lnTo>
                <a:lnTo>
                  <a:pt x="181334" y="919523"/>
                </a:lnTo>
                <a:lnTo>
                  <a:pt x="153924" y="954532"/>
                </a:lnTo>
                <a:lnTo>
                  <a:pt x="102066" y="1002701"/>
                </a:lnTo>
                <a:lnTo>
                  <a:pt x="65246" y="1037566"/>
                </a:lnTo>
                <a:lnTo>
                  <a:pt x="43285" y="1058758"/>
                </a:lnTo>
                <a:lnTo>
                  <a:pt x="36004" y="1065904"/>
                </a:lnTo>
                <a:lnTo>
                  <a:pt x="0" y="1105991"/>
                </a:lnTo>
                <a:lnTo>
                  <a:pt x="0" y="1145018"/>
                </a:lnTo>
                <a:lnTo>
                  <a:pt x="60769" y="1184173"/>
                </a:lnTo>
                <a:lnTo>
                  <a:pt x="118996" y="1214449"/>
                </a:lnTo>
                <a:lnTo>
                  <a:pt x="160107" y="1234930"/>
                </a:lnTo>
                <a:lnTo>
                  <a:pt x="226720" y="1263202"/>
                </a:lnTo>
                <a:lnTo>
                  <a:pt x="235537" y="1272871"/>
                </a:lnTo>
                <a:lnTo>
                  <a:pt x="216660" y="1284020"/>
                </a:lnTo>
                <a:lnTo>
                  <a:pt x="167767" y="1301451"/>
                </a:lnTo>
                <a:lnTo>
                  <a:pt x="110933" y="1324319"/>
                </a:lnTo>
                <a:lnTo>
                  <a:pt x="68953" y="1348391"/>
                </a:lnTo>
                <a:lnTo>
                  <a:pt x="40724" y="1373388"/>
                </a:lnTo>
                <a:lnTo>
                  <a:pt x="25146" y="1399032"/>
                </a:lnTo>
                <a:lnTo>
                  <a:pt x="18882" y="1423908"/>
                </a:lnTo>
                <a:lnTo>
                  <a:pt x="24137" y="1450267"/>
                </a:lnTo>
                <a:lnTo>
                  <a:pt x="47979" y="1483286"/>
                </a:lnTo>
                <a:lnTo>
                  <a:pt x="97472" y="1528140"/>
                </a:lnTo>
                <a:lnTo>
                  <a:pt x="138279" y="1569535"/>
                </a:lnTo>
                <a:lnTo>
                  <a:pt x="159831" y="1610694"/>
                </a:lnTo>
                <a:lnTo>
                  <a:pt x="165933" y="1653035"/>
                </a:lnTo>
                <a:lnTo>
                  <a:pt x="160389" y="1697978"/>
                </a:lnTo>
                <a:lnTo>
                  <a:pt x="147002" y="1746942"/>
                </a:lnTo>
                <a:lnTo>
                  <a:pt x="133528" y="1787120"/>
                </a:lnTo>
                <a:lnTo>
                  <a:pt x="118400" y="1832730"/>
                </a:lnTo>
                <a:lnTo>
                  <a:pt x="105193" y="1881599"/>
                </a:lnTo>
                <a:lnTo>
                  <a:pt x="97476" y="1931556"/>
                </a:lnTo>
                <a:lnTo>
                  <a:pt x="98824" y="1980428"/>
                </a:lnTo>
                <a:lnTo>
                  <a:pt x="112809" y="2026044"/>
                </a:lnTo>
                <a:lnTo>
                  <a:pt x="143001" y="2066232"/>
                </a:lnTo>
                <a:lnTo>
                  <a:pt x="195765" y="2105492"/>
                </a:lnTo>
                <a:lnTo>
                  <a:pt x="259232" y="2131294"/>
                </a:lnTo>
                <a:lnTo>
                  <a:pt x="297647" y="2139893"/>
                </a:lnTo>
                <a:lnTo>
                  <a:pt x="341939" y="2146021"/>
                </a:lnTo>
                <a:lnTo>
                  <a:pt x="393176" y="2149976"/>
                </a:lnTo>
                <a:lnTo>
                  <a:pt x="452425" y="2152055"/>
                </a:lnTo>
                <a:lnTo>
                  <a:pt x="520752" y="2152557"/>
                </a:lnTo>
                <a:lnTo>
                  <a:pt x="804844" y="2148068"/>
                </a:lnTo>
                <a:lnTo>
                  <a:pt x="1011219" y="2148068"/>
                </a:lnTo>
                <a:lnTo>
                  <a:pt x="515429" y="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2825" y="9328357"/>
            <a:ext cx="19856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Рисунки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4815" y="457255"/>
            <a:ext cx="83385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ПАЦИЕНТСКИЕ </a:t>
            </a:r>
            <a:r>
              <a:rPr sz="4400" spc="-35" dirty="0"/>
              <a:t>ОРГАНИЗАЦИИ</a:t>
            </a:r>
            <a:r>
              <a:rPr sz="4400" spc="-10" dirty="0"/>
              <a:t> </a:t>
            </a:r>
            <a:r>
              <a:rPr sz="4400" spc="-5" dirty="0"/>
              <a:t>РФ</a:t>
            </a:r>
            <a:endParaRPr sz="4400" dirty="0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0092" y="2524411"/>
            <a:ext cx="2357907" cy="235792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73862" y="2754996"/>
            <a:ext cx="1902724" cy="19027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02596" y="2727280"/>
            <a:ext cx="1916450" cy="191830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141169" y="1933486"/>
            <a:ext cx="2501265" cy="59817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545465" marR="5080" indent="-533400">
              <a:lnSpc>
                <a:spcPct val="70700"/>
              </a:lnSpc>
              <a:spcBef>
                <a:spcPts val="869"/>
              </a:spcBef>
            </a:pPr>
            <a:r>
              <a:rPr sz="2200" b="1" dirty="0">
                <a:solidFill>
                  <a:srgbClr val="006917"/>
                </a:solidFill>
                <a:latin typeface="Calibri"/>
                <a:cs typeface="Calibri"/>
              </a:rPr>
              <a:t>В</a:t>
            </a:r>
            <a:r>
              <a:rPr sz="2200" b="1" spc="-10" dirty="0">
                <a:solidFill>
                  <a:srgbClr val="006917"/>
                </a:solidFill>
                <a:latin typeface="Calibri"/>
                <a:cs typeface="Calibri"/>
              </a:rPr>
              <a:t>с</a:t>
            </a:r>
            <a:r>
              <a:rPr sz="2200" b="1" dirty="0">
                <a:solidFill>
                  <a:srgbClr val="006917"/>
                </a:solidFill>
                <a:latin typeface="Calibri"/>
                <a:cs typeface="Calibri"/>
              </a:rPr>
              <a:t>е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р</a:t>
            </a:r>
            <a:r>
              <a:rPr sz="2200" b="1" spc="-10" dirty="0">
                <a:solidFill>
                  <a:srgbClr val="006917"/>
                </a:solidFill>
                <a:latin typeface="Calibri"/>
                <a:cs typeface="Calibri"/>
              </a:rPr>
              <a:t>осс</a:t>
            </a:r>
            <a:r>
              <a:rPr sz="2200" b="1" spc="5" dirty="0">
                <a:solidFill>
                  <a:srgbClr val="006917"/>
                </a:solidFill>
                <a:latin typeface="Calibri"/>
                <a:cs typeface="Calibri"/>
              </a:rPr>
              <a:t>ий</a:t>
            </a:r>
            <a:r>
              <a:rPr sz="2200" b="1" spc="-10" dirty="0">
                <a:solidFill>
                  <a:srgbClr val="006917"/>
                </a:solidFill>
                <a:latin typeface="Calibri"/>
                <a:cs typeface="Calibri"/>
              </a:rPr>
              <a:t>с</a:t>
            </a:r>
            <a:r>
              <a:rPr sz="2200" b="1" spc="5" dirty="0">
                <a:solidFill>
                  <a:srgbClr val="006917"/>
                </a:solidFill>
                <a:latin typeface="Calibri"/>
                <a:cs typeface="Calibri"/>
              </a:rPr>
              <a:t>ки</a:t>
            </a:r>
            <a:r>
              <a:rPr sz="2200" b="1" dirty="0">
                <a:solidFill>
                  <a:srgbClr val="006917"/>
                </a:solidFill>
                <a:latin typeface="Calibri"/>
                <a:cs typeface="Calibri"/>
              </a:rPr>
              <a:t>й</a:t>
            </a:r>
            <a:r>
              <a:rPr sz="2200" b="1" spc="-8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917"/>
                </a:solidFill>
                <a:latin typeface="Calibri"/>
                <a:cs typeface="Calibri"/>
              </a:rPr>
              <a:t>со</a:t>
            </a:r>
            <a:r>
              <a:rPr sz="2200" b="1" spc="10" dirty="0">
                <a:solidFill>
                  <a:srgbClr val="006917"/>
                </a:solidFill>
                <a:latin typeface="Calibri"/>
                <a:cs typeface="Calibri"/>
              </a:rPr>
              <a:t>ю</a:t>
            </a:r>
            <a:r>
              <a:rPr sz="2200" b="1" dirty="0">
                <a:solidFill>
                  <a:srgbClr val="006917"/>
                </a:solidFill>
                <a:latin typeface="Calibri"/>
                <a:cs typeface="Calibri"/>
              </a:rPr>
              <a:t>з  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пациентов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47868" y="1629778"/>
            <a:ext cx="4018915" cy="9080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-16510" algn="ctr">
              <a:lnSpc>
                <a:spcPct val="81500"/>
              </a:lnSpc>
              <a:spcBef>
                <a:spcPts val="585"/>
              </a:spcBef>
            </a:pP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Общероссийская общественная </a:t>
            </a:r>
            <a:r>
              <a:rPr sz="2200" b="1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организация </a:t>
            </a:r>
            <a:r>
              <a:rPr sz="2200" b="1" dirty="0">
                <a:solidFill>
                  <a:srgbClr val="006917"/>
                </a:solidFill>
                <a:latin typeface="Calibri"/>
                <a:cs typeface="Calibri"/>
              </a:rPr>
              <a:t>инвалидов</a:t>
            </a:r>
            <a:r>
              <a:rPr sz="3300" b="1" baseline="-5050" dirty="0">
                <a:solidFill>
                  <a:srgbClr val="006917"/>
                </a:solidFill>
                <a:latin typeface="Calibri"/>
                <a:cs typeface="Calibri"/>
              </a:rPr>
              <a:t>- </a:t>
            </a:r>
            <a:r>
              <a:rPr sz="3300" b="1" spc="7" baseline="-505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больных</a:t>
            </a:r>
            <a:r>
              <a:rPr sz="2200" b="1" spc="-7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рассеянным</a:t>
            </a:r>
            <a:r>
              <a:rPr sz="2200" b="1" spc="-6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склерозом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32948" y="1841834"/>
            <a:ext cx="39319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4610" algn="ctr">
              <a:lnSpc>
                <a:spcPts val="2520"/>
              </a:lnSpc>
              <a:spcBef>
                <a:spcPts val="100"/>
              </a:spcBef>
            </a:pP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Московское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ts val="2520"/>
              </a:lnSpc>
            </a:pP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общество</a:t>
            </a:r>
            <a:r>
              <a:rPr sz="2200" b="1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рассеянного</a:t>
            </a:r>
            <a:r>
              <a:rPr sz="2200" b="1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917"/>
                </a:solidFill>
                <a:latin typeface="Calibri"/>
                <a:cs typeface="Calibri"/>
              </a:rPr>
              <a:t>склероза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8519" y="5568556"/>
            <a:ext cx="37280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ПАЦИЕНТСКАЯ</a:t>
            </a:r>
            <a:r>
              <a:rPr sz="2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ОРГАНИЗАЦИЯ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8519" y="6051156"/>
            <a:ext cx="5366385" cy="28136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81660">
              <a:lnSpc>
                <a:spcPts val="2400"/>
              </a:lnSpc>
              <a:spcBef>
                <a:spcPts val="480"/>
              </a:spcBef>
            </a:pP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это не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коммерческая организация,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представляющая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интересы пациентов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ts val="2195"/>
              </a:lnSpc>
            </a:pP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членов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их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семей</a:t>
            </a:r>
            <a:r>
              <a:rPr sz="23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на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 региональном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ts val="2400"/>
              </a:lnSpc>
            </a:pP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3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федеральном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уровнях: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их</a:t>
            </a:r>
            <a:r>
              <a:rPr sz="23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участие</a:t>
            </a:r>
            <a:endParaRPr sz="2300">
              <a:latin typeface="Calibri"/>
              <a:cs typeface="Calibri"/>
            </a:endParaRPr>
          </a:p>
          <a:p>
            <a:pPr marL="12700" marR="5080">
              <a:lnSpc>
                <a:spcPts val="2400"/>
              </a:lnSpc>
              <a:spcBef>
                <a:spcPts val="200"/>
              </a:spcBef>
            </a:pP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работа видна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в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СМИ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социальных сетях, </a:t>
            </a:r>
            <a:r>
              <a:rPr sz="2300" spc="-50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общественном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контроле</a:t>
            </a:r>
            <a:r>
              <a:rPr sz="23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как участие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ts val="2195"/>
              </a:lnSpc>
            </a:pP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 Совете Общественных</a:t>
            </a: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организаций</a:t>
            </a:r>
            <a:endParaRPr sz="2300">
              <a:latin typeface="Calibri"/>
              <a:cs typeface="Calibri"/>
            </a:endParaRPr>
          </a:p>
          <a:p>
            <a:pPr marL="12700" marR="473709">
              <a:lnSpc>
                <a:spcPts val="2400"/>
              </a:lnSpc>
              <a:spcBef>
                <a:spcPts val="200"/>
              </a:spcBef>
            </a:pPr>
            <a:r>
              <a:rPr sz="2300" dirty="0">
                <a:solidFill>
                  <a:srgbClr val="3B3B3A"/>
                </a:solidFill>
                <a:latin typeface="Calibri"/>
                <a:cs typeface="Calibri"/>
              </a:rPr>
              <a:t>по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защите прав пациентов при органах </a:t>
            </a:r>
            <a:r>
              <a:rPr sz="2300" spc="-50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3B3B3A"/>
                </a:solidFill>
                <a:latin typeface="Calibri"/>
                <a:cs typeface="Calibri"/>
              </a:rPr>
              <a:t>Росздравнадзоре.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35605" y="4790103"/>
            <a:ext cx="1380490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b="1" u="sng" spc="10" dirty="0">
                <a:solidFill>
                  <a:srgbClr val="565655"/>
                </a:solidFill>
                <a:uFill>
                  <a:solidFill>
                    <a:srgbClr val="565655"/>
                  </a:solidFill>
                </a:uFill>
                <a:latin typeface="Calibri"/>
                <a:cs typeface="Calibri"/>
              </a:rPr>
              <a:t>https://vspru.ru/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42441" y="4790103"/>
            <a:ext cx="2560320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b="1" u="sng" spc="15" dirty="0">
                <a:solidFill>
                  <a:srgbClr val="565655"/>
                </a:solidFill>
                <a:uFill>
                  <a:solidFill>
                    <a:srgbClr val="565655"/>
                  </a:solidFill>
                </a:uFill>
                <a:latin typeface="Calibri"/>
                <a:cs typeface="Calibri"/>
              </a:rPr>
              <a:t>официальный</a:t>
            </a:r>
            <a:r>
              <a:rPr sz="1450" b="1" u="sng" spc="-15" dirty="0">
                <a:solidFill>
                  <a:srgbClr val="565655"/>
                </a:solidFill>
                <a:uFill>
                  <a:solidFill>
                    <a:srgbClr val="565655"/>
                  </a:solidFill>
                </a:uFill>
                <a:latin typeface="Calibri"/>
                <a:cs typeface="Calibri"/>
              </a:rPr>
              <a:t> </a:t>
            </a:r>
            <a:r>
              <a:rPr sz="1450" b="1" u="sng" spc="10" dirty="0">
                <a:solidFill>
                  <a:srgbClr val="565655"/>
                </a:solidFill>
                <a:uFill>
                  <a:solidFill>
                    <a:srgbClr val="565655"/>
                  </a:solidFill>
                </a:uFill>
                <a:latin typeface="Calibri"/>
                <a:cs typeface="Calibri"/>
              </a:rPr>
              <a:t>сайт</a:t>
            </a:r>
            <a:r>
              <a:rPr sz="1450" b="1" u="sng" spc="-15" dirty="0">
                <a:solidFill>
                  <a:srgbClr val="565655"/>
                </a:solidFill>
                <a:uFill>
                  <a:solidFill>
                    <a:srgbClr val="565655"/>
                  </a:solidFill>
                </a:uFill>
                <a:latin typeface="Calibri"/>
                <a:cs typeface="Calibri"/>
              </a:rPr>
              <a:t> </a:t>
            </a:r>
            <a:r>
              <a:rPr sz="1450" b="1" u="sng" spc="10" dirty="0">
                <a:solidFill>
                  <a:srgbClr val="565655"/>
                </a:solidFill>
                <a:uFill>
                  <a:solidFill>
                    <a:srgbClr val="565655"/>
                  </a:solidFill>
                </a:uFill>
                <a:latin typeface="Calibri"/>
                <a:cs typeface="Calibri"/>
              </a:rPr>
              <a:t>(oooibrs.ru)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245211" y="4790103"/>
            <a:ext cx="816610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b="1" u="sng" spc="10" dirty="0">
                <a:solidFill>
                  <a:srgbClr val="565655"/>
                </a:solidFill>
                <a:uFill>
                  <a:solidFill>
                    <a:srgbClr val="565655"/>
                  </a:solidFill>
                </a:uFill>
                <a:latin typeface="Calibri"/>
                <a:cs typeface="Calibri"/>
              </a:rPr>
              <a:t>mosors.ru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23329" y="5830824"/>
            <a:ext cx="2341880" cy="7016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ctr">
              <a:lnSpc>
                <a:spcPts val="1639"/>
              </a:lnSpc>
              <a:spcBef>
                <a:spcPts val="484"/>
              </a:spcBef>
            </a:pP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Образовательные </a:t>
            </a:r>
            <a:r>
              <a:rPr sz="1700" spc="-15" dirty="0">
                <a:solidFill>
                  <a:srgbClr val="565655"/>
                </a:solidFill>
                <a:latin typeface="Calibri"/>
                <a:cs typeface="Calibri"/>
              </a:rPr>
              <a:t>школы </a:t>
            </a:r>
            <a:r>
              <a:rPr sz="1700" spc="-3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пациентов,</a:t>
            </a:r>
            <a:r>
              <a:rPr sz="17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материалы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1655"/>
              </a:lnSpc>
            </a:pP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о</a:t>
            </a:r>
            <a:r>
              <a:rPr sz="1700" spc="-4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заболевании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52411" y="6836804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20" h="335915">
                <a:moveTo>
                  <a:pt x="1148016" y="0"/>
                </a:moveTo>
                <a:lnTo>
                  <a:pt x="1096971" y="4255"/>
                </a:lnTo>
                <a:lnTo>
                  <a:pt x="1049090" y="16391"/>
                </a:lnTo>
                <a:lnTo>
                  <a:pt x="1005231" y="35461"/>
                </a:lnTo>
                <a:lnTo>
                  <a:pt x="966255" y="60516"/>
                </a:lnTo>
                <a:lnTo>
                  <a:pt x="933021" y="90610"/>
                </a:lnTo>
                <a:lnTo>
                  <a:pt x="906388" y="124796"/>
                </a:lnTo>
                <a:lnTo>
                  <a:pt x="887215" y="162127"/>
                </a:lnTo>
                <a:lnTo>
                  <a:pt x="876363" y="201656"/>
                </a:lnTo>
                <a:lnTo>
                  <a:pt x="47117" y="201656"/>
                </a:lnTo>
                <a:lnTo>
                  <a:pt x="28798" y="204609"/>
                </a:lnTo>
                <a:lnTo>
                  <a:pt x="13819" y="212659"/>
                </a:lnTo>
                <a:lnTo>
                  <a:pt x="3709" y="224596"/>
                </a:lnTo>
                <a:lnTo>
                  <a:pt x="0" y="239210"/>
                </a:lnTo>
                <a:lnTo>
                  <a:pt x="0" y="297973"/>
                </a:lnTo>
                <a:lnTo>
                  <a:pt x="3709" y="312590"/>
                </a:lnTo>
                <a:lnTo>
                  <a:pt x="13819" y="324527"/>
                </a:lnTo>
                <a:lnTo>
                  <a:pt x="28798" y="332576"/>
                </a:lnTo>
                <a:lnTo>
                  <a:pt x="47117" y="335527"/>
                </a:lnTo>
                <a:lnTo>
                  <a:pt x="2233295" y="335527"/>
                </a:lnTo>
                <a:lnTo>
                  <a:pt x="2251640" y="332576"/>
                </a:lnTo>
                <a:lnTo>
                  <a:pt x="2266616" y="324527"/>
                </a:lnTo>
                <a:lnTo>
                  <a:pt x="2276711" y="312590"/>
                </a:lnTo>
                <a:lnTo>
                  <a:pt x="2280412" y="297973"/>
                </a:lnTo>
                <a:lnTo>
                  <a:pt x="2280412" y="239210"/>
                </a:lnTo>
                <a:lnTo>
                  <a:pt x="2276711" y="224596"/>
                </a:lnTo>
                <a:lnTo>
                  <a:pt x="2266616" y="212659"/>
                </a:lnTo>
                <a:lnTo>
                  <a:pt x="2251640" y="204609"/>
                </a:lnTo>
                <a:lnTo>
                  <a:pt x="2233295" y="201656"/>
                </a:lnTo>
                <a:lnTo>
                  <a:pt x="1419733" y="201656"/>
                </a:lnTo>
                <a:lnTo>
                  <a:pt x="1408893" y="162127"/>
                </a:lnTo>
                <a:lnTo>
                  <a:pt x="1389716" y="124796"/>
                </a:lnTo>
                <a:lnTo>
                  <a:pt x="1363066" y="90610"/>
                </a:lnTo>
                <a:lnTo>
                  <a:pt x="1329809" y="60516"/>
                </a:lnTo>
                <a:lnTo>
                  <a:pt x="1290810" y="35461"/>
                </a:lnTo>
                <a:lnTo>
                  <a:pt x="1246934" y="16391"/>
                </a:lnTo>
                <a:lnTo>
                  <a:pt x="1199048" y="4255"/>
                </a:lnTo>
                <a:lnTo>
                  <a:pt x="1148016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925792" y="7179919"/>
            <a:ext cx="2138045" cy="49339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721995" marR="5080" indent="-709930">
              <a:lnSpc>
                <a:spcPts val="1639"/>
              </a:lnSpc>
              <a:spcBef>
                <a:spcPts val="484"/>
              </a:spcBef>
            </a:pP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Помощь</a:t>
            </a:r>
            <a:r>
              <a:rPr sz="17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1700" spc="-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юридически </a:t>
            </a:r>
            <a:r>
              <a:rPr sz="1700" spc="-3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опросах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101580" y="6836804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20" h="335915">
                <a:moveTo>
                  <a:pt x="1148016" y="0"/>
                </a:moveTo>
                <a:lnTo>
                  <a:pt x="1096990" y="4255"/>
                </a:lnTo>
                <a:lnTo>
                  <a:pt x="1049118" y="16391"/>
                </a:lnTo>
                <a:lnTo>
                  <a:pt x="1005263" y="35461"/>
                </a:lnTo>
                <a:lnTo>
                  <a:pt x="966287" y="60516"/>
                </a:lnTo>
                <a:lnTo>
                  <a:pt x="933053" y="90610"/>
                </a:lnTo>
                <a:lnTo>
                  <a:pt x="906423" y="124796"/>
                </a:lnTo>
                <a:lnTo>
                  <a:pt x="887260" y="162127"/>
                </a:lnTo>
                <a:lnTo>
                  <a:pt x="876426" y="201656"/>
                </a:lnTo>
                <a:lnTo>
                  <a:pt x="47180" y="201656"/>
                </a:lnTo>
                <a:lnTo>
                  <a:pt x="28825" y="204609"/>
                </a:lnTo>
                <a:lnTo>
                  <a:pt x="13827" y="212659"/>
                </a:lnTo>
                <a:lnTo>
                  <a:pt x="3710" y="224596"/>
                </a:lnTo>
                <a:lnTo>
                  <a:pt x="0" y="239210"/>
                </a:lnTo>
                <a:lnTo>
                  <a:pt x="0" y="297973"/>
                </a:lnTo>
                <a:lnTo>
                  <a:pt x="3710" y="312590"/>
                </a:lnTo>
                <a:lnTo>
                  <a:pt x="13827" y="324527"/>
                </a:lnTo>
                <a:lnTo>
                  <a:pt x="28825" y="332576"/>
                </a:lnTo>
                <a:lnTo>
                  <a:pt x="47180" y="335527"/>
                </a:lnTo>
                <a:lnTo>
                  <a:pt x="2233295" y="335527"/>
                </a:lnTo>
                <a:lnTo>
                  <a:pt x="2251650" y="332576"/>
                </a:lnTo>
                <a:lnTo>
                  <a:pt x="2266648" y="324527"/>
                </a:lnTo>
                <a:lnTo>
                  <a:pt x="2276764" y="312590"/>
                </a:lnTo>
                <a:lnTo>
                  <a:pt x="2280475" y="297973"/>
                </a:lnTo>
                <a:lnTo>
                  <a:pt x="2280475" y="239210"/>
                </a:lnTo>
                <a:lnTo>
                  <a:pt x="2276764" y="224596"/>
                </a:lnTo>
                <a:lnTo>
                  <a:pt x="2266648" y="212659"/>
                </a:lnTo>
                <a:lnTo>
                  <a:pt x="2251650" y="204609"/>
                </a:lnTo>
                <a:lnTo>
                  <a:pt x="2233295" y="201656"/>
                </a:lnTo>
                <a:lnTo>
                  <a:pt x="1419733" y="201656"/>
                </a:lnTo>
                <a:lnTo>
                  <a:pt x="1408896" y="162127"/>
                </a:lnTo>
                <a:lnTo>
                  <a:pt x="1389725" y="124796"/>
                </a:lnTo>
                <a:lnTo>
                  <a:pt x="1363083" y="90610"/>
                </a:lnTo>
                <a:lnTo>
                  <a:pt x="1329832" y="60516"/>
                </a:lnTo>
                <a:lnTo>
                  <a:pt x="1290837" y="35461"/>
                </a:lnTo>
                <a:lnTo>
                  <a:pt x="1246961" y="16391"/>
                </a:lnTo>
                <a:lnTo>
                  <a:pt x="1199066" y="4255"/>
                </a:lnTo>
                <a:lnTo>
                  <a:pt x="1148016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180511" y="7179919"/>
            <a:ext cx="2191385" cy="49339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213995">
              <a:lnSpc>
                <a:spcPts val="1639"/>
              </a:lnSpc>
              <a:spcBef>
                <a:spcPts val="484"/>
              </a:spcBef>
            </a:pP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Помощь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в </a:t>
            </a:r>
            <a:r>
              <a:rPr sz="1700" spc="-15" dirty="0">
                <a:solidFill>
                  <a:srgbClr val="565655"/>
                </a:solidFill>
                <a:latin typeface="Calibri"/>
                <a:cs typeface="Calibri"/>
              </a:rPr>
              <a:t>медико- </a:t>
            </a: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социальной</a:t>
            </a:r>
            <a:r>
              <a:rPr sz="1700" spc="-5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экспертизе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37308" y="7933417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20" h="335915">
                <a:moveTo>
                  <a:pt x="1148016" y="0"/>
                </a:moveTo>
                <a:lnTo>
                  <a:pt x="1096990" y="4255"/>
                </a:lnTo>
                <a:lnTo>
                  <a:pt x="1049117" y="16391"/>
                </a:lnTo>
                <a:lnTo>
                  <a:pt x="1005259" y="35461"/>
                </a:lnTo>
                <a:lnTo>
                  <a:pt x="966279" y="60517"/>
                </a:lnTo>
                <a:lnTo>
                  <a:pt x="933037" y="90612"/>
                </a:lnTo>
                <a:lnTo>
                  <a:pt x="906397" y="124799"/>
                </a:lnTo>
                <a:lnTo>
                  <a:pt x="887218" y="162132"/>
                </a:lnTo>
                <a:lnTo>
                  <a:pt x="876363" y="201663"/>
                </a:lnTo>
                <a:lnTo>
                  <a:pt x="47117" y="201663"/>
                </a:lnTo>
                <a:lnTo>
                  <a:pt x="28798" y="204614"/>
                </a:lnTo>
                <a:lnTo>
                  <a:pt x="13819" y="212663"/>
                </a:lnTo>
                <a:lnTo>
                  <a:pt x="3709" y="224600"/>
                </a:lnTo>
                <a:lnTo>
                  <a:pt x="0" y="239217"/>
                </a:lnTo>
                <a:lnTo>
                  <a:pt x="0" y="297980"/>
                </a:lnTo>
                <a:lnTo>
                  <a:pt x="3709" y="312594"/>
                </a:lnTo>
                <a:lnTo>
                  <a:pt x="13819" y="324531"/>
                </a:lnTo>
                <a:lnTo>
                  <a:pt x="28798" y="332581"/>
                </a:lnTo>
                <a:lnTo>
                  <a:pt x="47117" y="335533"/>
                </a:lnTo>
                <a:lnTo>
                  <a:pt x="2233295" y="335533"/>
                </a:lnTo>
                <a:lnTo>
                  <a:pt x="2251640" y="332581"/>
                </a:lnTo>
                <a:lnTo>
                  <a:pt x="2266616" y="324531"/>
                </a:lnTo>
                <a:lnTo>
                  <a:pt x="2276711" y="312594"/>
                </a:lnTo>
                <a:lnTo>
                  <a:pt x="2280411" y="297980"/>
                </a:lnTo>
                <a:lnTo>
                  <a:pt x="2280411" y="239217"/>
                </a:lnTo>
                <a:lnTo>
                  <a:pt x="2276711" y="224600"/>
                </a:lnTo>
                <a:lnTo>
                  <a:pt x="2266616" y="212663"/>
                </a:lnTo>
                <a:lnTo>
                  <a:pt x="2251640" y="204614"/>
                </a:lnTo>
                <a:lnTo>
                  <a:pt x="2233295" y="201663"/>
                </a:lnTo>
                <a:lnTo>
                  <a:pt x="1419732" y="201663"/>
                </a:lnTo>
                <a:lnTo>
                  <a:pt x="1408893" y="162132"/>
                </a:lnTo>
                <a:lnTo>
                  <a:pt x="1389716" y="124799"/>
                </a:lnTo>
                <a:lnTo>
                  <a:pt x="1363066" y="90612"/>
                </a:lnTo>
                <a:lnTo>
                  <a:pt x="1329809" y="60517"/>
                </a:lnTo>
                <a:lnTo>
                  <a:pt x="1290810" y="35461"/>
                </a:lnTo>
                <a:lnTo>
                  <a:pt x="1246934" y="16391"/>
                </a:lnTo>
                <a:lnTo>
                  <a:pt x="1199048" y="4255"/>
                </a:lnTo>
                <a:lnTo>
                  <a:pt x="1148016" y="0"/>
                </a:lnTo>
                <a:close/>
              </a:path>
            </a:pathLst>
          </a:custGeom>
          <a:solidFill>
            <a:srgbClr val="8383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351494" y="8305952"/>
            <a:ext cx="2489200" cy="49339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446405" marR="5080" indent="-434340">
              <a:lnSpc>
                <a:spcPts val="1639"/>
              </a:lnSpc>
              <a:spcBef>
                <a:spcPts val="484"/>
              </a:spcBef>
            </a:pP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Видеозаписи</a:t>
            </a:r>
            <a:r>
              <a:rPr sz="1700" spc="3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ЛФК</a:t>
            </a:r>
            <a:r>
              <a:rPr sz="17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1700" spc="-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курсы </a:t>
            </a:r>
            <a:r>
              <a:rPr sz="1700" spc="-3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по</a:t>
            </a: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реабилитации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613388" y="7933417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19" h="335915">
                <a:moveTo>
                  <a:pt x="1148016" y="0"/>
                </a:moveTo>
                <a:lnTo>
                  <a:pt x="1096990" y="4255"/>
                </a:lnTo>
                <a:lnTo>
                  <a:pt x="1049117" y="16391"/>
                </a:lnTo>
                <a:lnTo>
                  <a:pt x="1005259" y="35461"/>
                </a:lnTo>
                <a:lnTo>
                  <a:pt x="966279" y="60517"/>
                </a:lnTo>
                <a:lnTo>
                  <a:pt x="933037" y="90612"/>
                </a:lnTo>
                <a:lnTo>
                  <a:pt x="906397" y="124799"/>
                </a:lnTo>
                <a:lnTo>
                  <a:pt x="887218" y="162132"/>
                </a:lnTo>
                <a:lnTo>
                  <a:pt x="876363" y="201663"/>
                </a:lnTo>
                <a:lnTo>
                  <a:pt x="47116" y="201663"/>
                </a:lnTo>
                <a:lnTo>
                  <a:pt x="28771" y="204614"/>
                </a:lnTo>
                <a:lnTo>
                  <a:pt x="13795" y="212663"/>
                </a:lnTo>
                <a:lnTo>
                  <a:pt x="3700" y="224600"/>
                </a:lnTo>
                <a:lnTo>
                  <a:pt x="0" y="239217"/>
                </a:lnTo>
                <a:lnTo>
                  <a:pt x="0" y="297980"/>
                </a:lnTo>
                <a:lnTo>
                  <a:pt x="3700" y="312594"/>
                </a:lnTo>
                <a:lnTo>
                  <a:pt x="13795" y="324531"/>
                </a:lnTo>
                <a:lnTo>
                  <a:pt x="28771" y="332581"/>
                </a:lnTo>
                <a:lnTo>
                  <a:pt x="47116" y="335533"/>
                </a:lnTo>
                <a:lnTo>
                  <a:pt x="2233294" y="335533"/>
                </a:lnTo>
                <a:lnTo>
                  <a:pt x="2251640" y="332581"/>
                </a:lnTo>
                <a:lnTo>
                  <a:pt x="2266616" y="324531"/>
                </a:lnTo>
                <a:lnTo>
                  <a:pt x="2276711" y="312594"/>
                </a:lnTo>
                <a:lnTo>
                  <a:pt x="2280411" y="297980"/>
                </a:lnTo>
                <a:lnTo>
                  <a:pt x="2280411" y="239217"/>
                </a:lnTo>
                <a:lnTo>
                  <a:pt x="2276711" y="224600"/>
                </a:lnTo>
                <a:lnTo>
                  <a:pt x="2266616" y="212663"/>
                </a:lnTo>
                <a:lnTo>
                  <a:pt x="2251640" y="204614"/>
                </a:lnTo>
                <a:lnTo>
                  <a:pt x="2233294" y="201663"/>
                </a:lnTo>
                <a:lnTo>
                  <a:pt x="1419732" y="201663"/>
                </a:lnTo>
                <a:lnTo>
                  <a:pt x="1408875" y="162132"/>
                </a:lnTo>
                <a:lnTo>
                  <a:pt x="1389689" y="124799"/>
                </a:lnTo>
                <a:lnTo>
                  <a:pt x="1363038" y="90612"/>
                </a:lnTo>
                <a:lnTo>
                  <a:pt x="1329785" y="60517"/>
                </a:lnTo>
                <a:lnTo>
                  <a:pt x="1290793" y="35461"/>
                </a:lnTo>
                <a:lnTo>
                  <a:pt x="1246925" y="16391"/>
                </a:lnTo>
                <a:lnTo>
                  <a:pt x="1199045" y="4255"/>
                </a:lnTo>
                <a:lnTo>
                  <a:pt x="1148016" y="0"/>
                </a:lnTo>
                <a:close/>
              </a:path>
            </a:pathLst>
          </a:custGeom>
          <a:solidFill>
            <a:srgbClr val="8383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228590" y="8305952"/>
            <a:ext cx="3181985" cy="90995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493395" marR="486409" indent="-635" algn="ctr">
              <a:lnSpc>
                <a:spcPts val="1639"/>
              </a:lnSpc>
              <a:spcBef>
                <a:spcPts val="484"/>
              </a:spcBef>
            </a:pP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«Доступная </a:t>
            </a: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среда»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– </a:t>
            </a:r>
            <a:r>
              <a:rPr sz="17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прогамма,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призванная </a:t>
            </a:r>
            <a:r>
              <a:rPr sz="17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облегчить</a:t>
            </a:r>
            <a:r>
              <a:rPr sz="17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жизнь</a:t>
            </a:r>
            <a:r>
              <a:rPr sz="17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565655"/>
                </a:solidFill>
                <a:latin typeface="Calibri"/>
                <a:cs typeface="Calibri"/>
              </a:rPr>
              <a:t>людей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1655"/>
              </a:lnSpc>
            </a:pP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17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ограниченными</a:t>
            </a:r>
            <a:r>
              <a:rPr sz="17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возможностями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339571" y="6836804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19" h="335915">
                <a:moveTo>
                  <a:pt x="1148016" y="0"/>
                </a:moveTo>
                <a:lnTo>
                  <a:pt x="1096969" y="4255"/>
                </a:lnTo>
                <a:lnTo>
                  <a:pt x="1049081" y="16391"/>
                </a:lnTo>
                <a:lnTo>
                  <a:pt x="1005215" y="35461"/>
                </a:lnTo>
                <a:lnTo>
                  <a:pt x="966231" y="60516"/>
                </a:lnTo>
                <a:lnTo>
                  <a:pt x="932993" y="90610"/>
                </a:lnTo>
                <a:lnTo>
                  <a:pt x="906361" y="124796"/>
                </a:lnTo>
                <a:lnTo>
                  <a:pt x="887197" y="162127"/>
                </a:lnTo>
                <a:lnTo>
                  <a:pt x="876363" y="201656"/>
                </a:lnTo>
                <a:lnTo>
                  <a:pt x="47117" y="201656"/>
                </a:lnTo>
                <a:lnTo>
                  <a:pt x="28771" y="204609"/>
                </a:lnTo>
                <a:lnTo>
                  <a:pt x="13795" y="212659"/>
                </a:lnTo>
                <a:lnTo>
                  <a:pt x="3700" y="224596"/>
                </a:lnTo>
                <a:lnTo>
                  <a:pt x="0" y="239210"/>
                </a:lnTo>
                <a:lnTo>
                  <a:pt x="0" y="297973"/>
                </a:lnTo>
                <a:lnTo>
                  <a:pt x="3700" y="312590"/>
                </a:lnTo>
                <a:lnTo>
                  <a:pt x="13795" y="324527"/>
                </a:lnTo>
                <a:lnTo>
                  <a:pt x="28771" y="332576"/>
                </a:lnTo>
                <a:lnTo>
                  <a:pt x="47117" y="335527"/>
                </a:lnTo>
                <a:lnTo>
                  <a:pt x="2233231" y="335527"/>
                </a:lnTo>
                <a:lnTo>
                  <a:pt x="2251613" y="332576"/>
                </a:lnTo>
                <a:lnTo>
                  <a:pt x="2266608" y="324527"/>
                </a:lnTo>
                <a:lnTo>
                  <a:pt x="2276710" y="312590"/>
                </a:lnTo>
                <a:lnTo>
                  <a:pt x="2280412" y="297973"/>
                </a:lnTo>
                <a:lnTo>
                  <a:pt x="2280412" y="239210"/>
                </a:lnTo>
                <a:lnTo>
                  <a:pt x="2276710" y="224596"/>
                </a:lnTo>
                <a:lnTo>
                  <a:pt x="2266608" y="212659"/>
                </a:lnTo>
                <a:lnTo>
                  <a:pt x="2251613" y="204609"/>
                </a:lnTo>
                <a:lnTo>
                  <a:pt x="2233231" y="201656"/>
                </a:lnTo>
                <a:lnTo>
                  <a:pt x="1419669" y="201656"/>
                </a:lnTo>
                <a:lnTo>
                  <a:pt x="1408832" y="162127"/>
                </a:lnTo>
                <a:lnTo>
                  <a:pt x="1389662" y="124796"/>
                </a:lnTo>
                <a:lnTo>
                  <a:pt x="1363022" y="90610"/>
                </a:lnTo>
                <a:lnTo>
                  <a:pt x="1329777" y="60516"/>
                </a:lnTo>
                <a:lnTo>
                  <a:pt x="1290789" y="35461"/>
                </a:lnTo>
                <a:lnTo>
                  <a:pt x="1246924" y="16391"/>
                </a:lnTo>
                <a:lnTo>
                  <a:pt x="1199045" y="4255"/>
                </a:lnTo>
                <a:lnTo>
                  <a:pt x="1148016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3209523" y="7179919"/>
            <a:ext cx="2572385" cy="7016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ctr">
              <a:lnSpc>
                <a:spcPts val="1639"/>
              </a:lnSpc>
              <a:spcBef>
                <a:spcPts val="484"/>
              </a:spcBef>
            </a:pP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Помощь</a:t>
            </a:r>
            <a:r>
              <a:rPr sz="17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17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трудоустройстве: </a:t>
            </a:r>
            <a:r>
              <a:rPr sz="1700" spc="-3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проект «Неограниченные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возможности»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033203" y="5830539"/>
            <a:ext cx="2384425" cy="7016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ctr">
              <a:lnSpc>
                <a:spcPts val="1639"/>
              </a:lnSpc>
              <a:spcBef>
                <a:spcPts val="484"/>
              </a:spcBef>
            </a:pP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Психологическая</a:t>
            </a:r>
            <a:r>
              <a:rPr sz="1700" spc="-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помощь </a:t>
            </a:r>
            <a:r>
              <a:rPr sz="1700" spc="-36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и помощь в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семейной </a:t>
            </a:r>
            <a:r>
              <a:rPr sz="17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реабилитации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3275374" y="5498884"/>
            <a:ext cx="2280920" cy="335915"/>
          </a:xfrm>
          <a:custGeom>
            <a:avLst/>
            <a:gdLst/>
            <a:ahLst/>
            <a:cxnLst/>
            <a:rect l="l" t="t" r="r" b="b"/>
            <a:pathLst>
              <a:path w="2280919" h="335914">
                <a:moveTo>
                  <a:pt x="1148016" y="0"/>
                </a:moveTo>
                <a:lnTo>
                  <a:pt x="1096990" y="4256"/>
                </a:lnTo>
                <a:lnTo>
                  <a:pt x="1049118" y="16395"/>
                </a:lnTo>
                <a:lnTo>
                  <a:pt x="1005263" y="35468"/>
                </a:lnTo>
                <a:lnTo>
                  <a:pt x="966287" y="60526"/>
                </a:lnTo>
                <a:lnTo>
                  <a:pt x="933053" y="90623"/>
                </a:lnTo>
                <a:lnTo>
                  <a:pt x="906423" y="124810"/>
                </a:lnTo>
                <a:lnTo>
                  <a:pt x="887260" y="162139"/>
                </a:lnTo>
                <a:lnTo>
                  <a:pt x="876426" y="201663"/>
                </a:lnTo>
                <a:lnTo>
                  <a:pt x="47180" y="201663"/>
                </a:lnTo>
                <a:lnTo>
                  <a:pt x="28825" y="204614"/>
                </a:lnTo>
                <a:lnTo>
                  <a:pt x="13827" y="212663"/>
                </a:lnTo>
                <a:lnTo>
                  <a:pt x="3710" y="224600"/>
                </a:lnTo>
                <a:lnTo>
                  <a:pt x="0" y="239217"/>
                </a:lnTo>
                <a:lnTo>
                  <a:pt x="0" y="297980"/>
                </a:lnTo>
                <a:lnTo>
                  <a:pt x="3710" y="312611"/>
                </a:lnTo>
                <a:lnTo>
                  <a:pt x="13827" y="324556"/>
                </a:lnTo>
                <a:lnTo>
                  <a:pt x="28825" y="332607"/>
                </a:lnTo>
                <a:lnTo>
                  <a:pt x="47180" y="335559"/>
                </a:lnTo>
                <a:lnTo>
                  <a:pt x="2233294" y="335559"/>
                </a:lnTo>
                <a:lnTo>
                  <a:pt x="2251640" y="332607"/>
                </a:lnTo>
                <a:lnTo>
                  <a:pt x="2266616" y="324556"/>
                </a:lnTo>
                <a:lnTo>
                  <a:pt x="2276711" y="312611"/>
                </a:lnTo>
                <a:lnTo>
                  <a:pt x="2280411" y="297980"/>
                </a:lnTo>
                <a:lnTo>
                  <a:pt x="2280411" y="239217"/>
                </a:lnTo>
                <a:lnTo>
                  <a:pt x="2276711" y="224600"/>
                </a:lnTo>
                <a:lnTo>
                  <a:pt x="2266616" y="212663"/>
                </a:lnTo>
                <a:lnTo>
                  <a:pt x="2251640" y="204614"/>
                </a:lnTo>
                <a:lnTo>
                  <a:pt x="2233294" y="201663"/>
                </a:lnTo>
                <a:lnTo>
                  <a:pt x="1419732" y="201663"/>
                </a:lnTo>
                <a:lnTo>
                  <a:pt x="1408896" y="162139"/>
                </a:lnTo>
                <a:lnTo>
                  <a:pt x="1389725" y="124810"/>
                </a:lnTo>
                <a:lnTo>
                  <a:pt x="1363083" y="90623"/>
                </a:lnTo>
                <a:lnTo>
                  <a:pt x="1329832" y="60526"/>
                </a:lnTo>
                <a:lnTo>
                  <a:pt x="1290837" y="35468"/>
                </a:lnTo>
                <a:lnTo>
                  <a:pt x="1246961" y="16395"/>
                </a:lnTo>
                <a:lnTo>
                  <a:pt x="1199066" y="4256"/>
                </a:lnTo>
                <a:lnTo>
                  <a:pt x="1148016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3150267" y="5830824"/>
            <a:ext cx="2719705" cy="7016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635" algn="ctr">
              <a:lnSpc>
                <a:spcPts val="1639"/>
              </a:lnSpc>
              <a:spcBef>
                <a:spcPts val="484"/>
              </a:spcBef>
            </a:pP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Онлайн йога, вокал, </a:t>
            </a:r>
            <a:r>
              <a:rPr sz="1700" spc="-10" dirty="0">
                <a:solidFill>
                  <a:srgbClr val="565655"/>
                </a:solidFill>
                <a:latin typeface="Calibri"/>
                <a:cs typeface="Calibri"/>
              </a:rPr>
              <a:t>арт-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 терапия,</a:t>
            </a:r>
            <a:r>
              <a:rPr sz="17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онлайн.</a:t>
            </a:r>
            <a:r>
              <a:rPr sz="17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565655"/>
                </a:solidFill>
                <a:latin typeface="Calibri"/>
                <a:cs typeface="Calibri"/>
              </a:rPr>
              <a:t>Трансляции </a:t>
            </a:r>
            <a:r>
              <a:rPr sz="1700" spc="-36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565655"/>
                </a:solidFill>
                <a:latin typeface="Calibri"/>
                <a:cs typeface="Calibri"/>
              </a:rPr>
              <a:t>программ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5745188" y="6178550"/>
            <a:ext cx="11236960" cy="18948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4032250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</a:t>
            </a:r>
            <a:r>
              <a:rPr sz="6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«ЕСТЬ</a:t>
            </a:r>
            <a:r>
              <a:rPr sz="6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5" dirty="0">
                <a:solidFill>
                  <a:srgbClr val="FFFFFF"/>
                </a:solidFill>
                <a:latin typeface="Calibri"/>
                <a:cs typeface="Calibri"/>
              </a:rPr>
              <a:t>«ВЕЩИ»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Calibri"/>
                <a:cs typeface="Calibri"/>
              </a:rPr>
              <a:t>КОТОРЫХ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СТЫДНО</a:t>
            </a:r>
            <a:r>
              <a:rPr sz="6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ГОВОРИТЬ»</a:t>
            </a:r>
            <a:endParaRPr sz="6100" dirty="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0169906" y="5938425"/>
            <a:ext cx="6764020" cy="63500"/>
            <a:chOff x="10169906" y="5938425"/>
            <a:chExt cx="6764020" cy="63500"/>
          </a:xfrm>
        </p:grpSpPr>
        <p:sp>
          <p:nvSpPr>
            <p:cNvPr id="48" name="object 48"/>
            <p:cNvSpPr/>
            <p:nvPr/>
          </p:nvSpPr>
          <p:spPr>
            <a:xfrm>
              <a:off x="10176256" y="5944775"/>
              <a:ext cx="6751320" cy="50800"/>
            </a:xfrm>
            <a:custGeom>
              <a:avLst/>
              <a:gdLst/>
              <a:ahLst/>
              <a:cxnLst/>
              <a:rect l="l" t="t" r="r" b="b"/>
              <a:pathLst>
                <a:path w="6751319" h="50800">
                  <a:moveTo>
                    <a:pt x="6751192" y="0"/>
                  </a:moveTo>
                  <a:lnTo>
                    <a:pt x="0" y="5080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176256" y="5944775"/>
              <a:ext cx="6751320" cy="50800"/>
            </a:xfrm>
            <a:custGeom>
              <a:avLst/>
              <a:gdLst/>
              <a:ahLst/>
              <a:cxnLst/>
              <a:rect l="l" t="t" r="r" b="b"/>
              <a:pathLst>
                <a:path w="6751319" h="50800">
                  <a:moveTo>
                    <a:pt x="0" y="50800"/>
                  </a:moveTo>
                  <a:lnTo>
                    <a:pt x="6751192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4289" y="3436551"/>
            <a:ext cx="2236424" cy="289718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2900" y="9192552"/>
            <a:ext cx="330581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1.Г.Г.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Кривобородов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2018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Практическая нейроурология </a:t>
            </a:r>
            <a:r>
              <a:rPr sz="1100" spc="-2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Рисунок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9391" y="457289"/>
            <a:ext cx="1086928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У</a:t>
            </a:r>
            <a:r>
              <a:rPr sz="4400" spc="-20" dirty="0"/>
              <a:t> </a:t>
            </a:r>
            <a:r>
              <a:rPr sz="4400" spc="-5" dirty="0"/>
              <a:t>МЕНЯ</a:t>
            </a:r>
            <a:r>
              <a:rPr sz="4400" spc="-10" dirty="0"/>
              <a:t> </a:t>
            </a:r>
            <a:r>
              <a:rPr sz="4400" spc="-5" dirty="0"/>
              <a:t>ПРОБЛЕМЫ</a:t>
            </a:r>
            <a:r>
              <a:rPr sz="4400" spc="-15" dirty="0"/>
              <a:t> </a:t>
            </a:r>
            <a:r>
              <a:rPr sz="4400" dirty="0"/>
              <a:t>С</a:t>
            </a:r>
            <a:r>
              <a:rPr sz="4400" spc="-15" dirty="0"/>
              <a:t> </a:t>
            </a:r>
            <a:r>
              <a:rPr sz="4400" spc="-10" dirty="0"/>
              <a:t>МОЧЕИСПУСКАНИЕМ</a:t>
            </a:r>
            <a:endParaRPr sz="4400" dirty="0"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043" y="2116328"/>
            <a:ext cx="15723955" cy="621061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995168" y="2118131"/>
            <a:ext cx="26435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БЫВАЮТ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СВЯЗАНЫ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С: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95168" y="2600731"/>
            <a:ext cx="7141209" cy="1344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952500">
              <a:lnSpc>
                <a:spcPts val="2500"/>
              </a:lnSpc>
              <a:spcBef>
                <a:spcPts val="50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недержанием мочи,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неполным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опорожнением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мочевого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пузыря;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У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50%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больных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РС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без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жалоб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50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 нарушение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мочеиспускания выявлены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нарушения -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83%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неполным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опорожнением мочевого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пузыря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95168" y="6465642"/>
            <a:ext cx="5548630" cy="100901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ЧТО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НЕОБХОДИМО ДЕЛАТЬ: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Независимо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от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наличия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недержания мочи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95168" y="7400884"/>
            <a:ext cx="6842759" cy="102679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500"/>
              </a:spcBef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или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самостоятельного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мочеиспускания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необходимо </a:t>
            </a:r>
            <a:r>
              <a:rPr sz="2400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раз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год обследоваться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и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консультироваться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48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урологом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34511" y="4568871"/>
            <a:ext cx="6689725" cy="132651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ЧЕМ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ГРОЗИТ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ОТСУТСТВИЕ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ЛЕЧЕНИЯ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ВРАЧА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УРОЛОГА:</a:t>
            </a:r>
            <a:endParaRPr sz="2200" dirty="0">
              <a:latin typeface="Calibri"/>
              <a:cs typeface="Calibri"/>
            </a:endParaRPr>
          </a:p>
          <a:p>
            <a:pPr marL="12700" marR="411480">
              <a:lnSpc>
                <a:spcPts val="2500"/>
              </a:lnSpc>
              <a:spcBef>
                <a:spcPts val="1560"/>
              </a:spcBef>
              <a:tabLst>
                <a:tab pos="3105150" algn="l"/>
              </a:tabLst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Основное</a:t>
            </a:r>
            <a:r>
              <a:rPr sz="2400" spc="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осложнение	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–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развитие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со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временем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полное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нарушение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функций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почек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(ХПН)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69516" y="6117463"/>
            <a:ext cx="3220720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50"/>
              </a:lnSpc>
              <a:spcBef>
                <a:spcPts val="100"/>
              </a:spcBef>
            </a:pPr>
            <a:r>
              <a:rPr sz="2500" b="1" spc="-5" dirty="0">
                <a:solidFill>
                  <a:srgbClr val="6F6E6E"/>
                </a:solidFill>
                <a:latin typeface="Calibri"/>
                <a:cs typeface="Calibri"/>
              </a:rPr>
              <a:t>ПРОБЛЕМЫ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ts val="2850"/>
              </a:lnSpc>
            </a:pPr>
            <a:r>
              <a:rPr sz="2500" b="1" dirty="0">
                <a:solidFill>
                  <a:srgbClr val="FF9800"/>
                </a:solidFill>
                <a:latin typeface="Calibri"/>
                <a:cs typeface="Calibri"/>
              </a:rPr>
              <a:t>С</a:t>
            </a:r>
            <a:r>
              <a:rPr sz="2500" b="1" spc="-55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FF9800"/>
                </a:solidFill>
                <a:latin typeface="Calibri"/>
                <a:cs typeface="Calibri"/>
              </a:rPr>
              <a:t>МОЧЕИСПУСКАНИЕМ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89600" y="2739390"/>
            <a:ext cx="34099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b="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endParaRPr sz="49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51638" y="4812843"/>
            <a:ext cx="34099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b="1" dirty="0">
                <a:solidFill>
                  <a:srgbClr val="FF9800"/>
                </a:solidFill>
                <a:latin typeface="Calibri"/>
                <a:cs typeface="Calibri"/>
              </a:rPr>
              <a:t>2</a:t>
            </a:r>
            <a:endParaRPr sz="4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89600" y="7006590"/>
            <a:ext cx="34099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b="1" dirty="0">
                <a:solidFill>
                  <a:srgbClr val="FF6200"/>
                </a:solidFill>
                <a:latin typeface="Calibri"/>
                <a:cs typeface="Calibri"/>
              </a:rPr>
              <a:t>3</a:t>
            </a:r>
            <a:endParaRPr sz="4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42900" y="9133913"/>
            <a:ext cx="330581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1.Г.Г.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Кривобородов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2018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Практическая нейроурология </a:t>
            </a:r>
            <a:r>
              <a:rPr sz="1100" spc="-2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Рисунок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2189" y="457286"/>
            <a:ext cx="16496011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-35" dirty="0"/>
              <a:t>ЧТО</a:t>
            </a:r>
            <a:r>
              <a:rPr sz="4100" spc="-15" dirty="0"/>
              <a:t> </a:t>
            </a:r>
            <a:r>
              <a:rPr sz="4100" spc="-35" dirty="0"/>
              <a:t>НЕОБХОДИМО</a:t>
            </a:r>
            <a:r>
              <a:rPr sz="4100" spc="-10" dirty="0"/>
              <a:t> </a:t>
            </a:r>
            <a:r>
              <a:rPr sz="4100" spc="-55" dirty="0"/>
              <a:t>ДЕЛАТЬ</a:t>
            </a:r>
            <a:r>
              <a:rPr sz="4100" spc="-15" dirty="0"/>
              <a:t> </a:t>
            </a:r>
            <a:r>
              <a:rPr sz="4100" spc="-25" dirty="0"/>
              <a:t>ДОМА</a:t>
            </a:r>
            <a:r>
              <a:rPr sz="4100" spc="-15" dirty="0"/>
              <a:t> </a:t>
            </a:r>
            <a:r>
              <a:rPr sz="4100" dirty="0"/>
              <a:t>ПРИ</a:t>
            </a:r>
            <a:r>
              <a:rPr sz="4100" spc="-5" dirty="0"/>
              <a:t> НАРУШЕНИИ</a:t>
            </a:r>
            <a:r>
              <a:rPr sz="4100" spc="-10" dirty="0"/>
              <a:t> МОЧЕИСПУСКАНИЯ</a:t>
            </a:r>
            <a:endParaRPr sz="4100" dirty="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46581"/>
            <a:ext cx="17621250" cy="5715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850684" y="5470626"/>
            <a:ext cx="2628900" cy="81788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621665" marR="5080" indent="-609600">
              <a:lnSpc>
                <a:spcPts val="2940"/>
              </a:lnSpc>
              <a:spcBef>
                <a:spcPts val="490"/>
              </a:spcBef>
            </a:pPr>
            <a:r>
              <a:rPr sz="2750" b="1" spc="-5" dirty="0">
                <a:solidFill>
                  <a:srgbClr val="7F7F7F"/>
                </a:solidFill>
                <a:latin typeface="Calibri"/>
                <a:cs typeface="Calibri"/>
              </a:rPr>
              <a:t>П</a:t>
            </a:r>
            <a:r>
              <a:rPr sz="2750" b="1" spc="-15" dirty="0">
                <a:solidFill>
                  <a:srgbClr val="7F7F7F"/>
                </a:solidFill>
                <a:latin typeface="Calibri"/>
                <a:cs typeface="Calibri"/>
              </a:rPr>
              <a:t>О</a:t>
            </a:r>
            <a:r>
              <a:rPr sz="2750" b="1" spc="-5" dirty="0">
                <a:solidFill>
                  <a:srgbClr val="7F7F7F"/>
                </a:solidFill>
                <a:latin typeface="Calibri"/>
                <a:cs typeface="Calibri"/>
              </a:rPr>
              <a:t>ВЕДЕН</a:t>
            </a:r>
            <a:r>
              <a:rPr sz="2750" b="1" spc="-10" dirty="0">
                <a:solidFill>
                  <a:srgbClr val="7F7F7F"/>
                </a:solidFill>
                <a:latin typeface="Calibri"/>
                <a:cs typeface="Calibri"/>
              </a:rPr>
              <a:t>ЧЕС</a:t>
            </a:r>
            <a:r>
              <a:rPr sz="2750" b="1" spc="-5" dirty="0">
                <a:solidFill>
                  <a:srgbClr val="7F7F7F"/>
                </a:solidFill>
                <a:latin typeface="Calibri"/>
                <a:cs typeface="Calibri"/>
              </a:rPr>
              <a:t>КАЯ  </a:t>
            </a:r>
            <a:r>
              <a:rPr sz="2750" b="1" spc="-10" dirty="0">
                <a:solidFill>
                  <a:srgbClr val="565655"/>
                </a:solidFill>
                <a:latin typeface="Calibri"/>
                <a:cs typeface="Calibri"/>
              </a:rPr>
              <a:t>ТЕРАПИЯ</a:t>
            </a:r>
            <a:endParaRPr sz="27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86726" y="1713293"/>
            <a:ext cx="7519670" cy="7318375"/>
            <a:chOff x="4386726" y="1713293"/>
            <a:chExt cx="7519670" cy="7318375"/>
          </a:xfrm>
        </p:grpSpPr>
        <p:sp>
          <p:nvSpPr>
            <p:cNvPr id="13" name="object 13"/>
            <p:cNvSpPr/>
            <p:nvPr/>
          </p:nvSpPr>
          <p:spPr>
            <a:xfrm>
              <a:off x="10476801" y="6390964"/>
              <a:ext cx="457200" cy="908685"/>
            </a:xfrm>
            <a:custGeom>
              <a:avLst/>
              <a:gdLst/>
              <a:ahLst/>
              <a:cxnLst/>
              <a:rect l="l" t="t" r="r" b="b"/>
              <a:pathLst>
                <a:path w="457200" h="908684">
                  <a:moveTo>
                    <a:pt x="456628" y="0"/>
                  </a:moveTo>
                  <a:lnTo>
                    <a:pt x="382846" y="221634"/>
                  </a:lnTo>
                  <a:lnTo>
                    <a:pt x="336430" y="351971"/>
                  </a:lnTo>
                  <a:lnTo>
                    <a:pt x="297742" y="441823"/>
                  </a:lnTo>
                  <a:lnTo>
                    <a:pt x="247141" y="542004"/>
                  </a:lnTo>
                  <a:lnTo>
                    <a:pt x="167940" y="677898"/>
                  </a:lnTo>
                  <a:lnTo>
                    <a:pt x="87495" y="795096"/>
                  </a:lnTo>
                  <a:lnTo>
                    <a:pt x="25087" y="877339"/>
                  </a:lnTo>
                  <a:lnTo>
                    <a:pt x="0" y="908367"/>
                  </a:lnTo>
                </a:path>
              </a:pathLst>
            </a:custGeom>
            <a:ln w="12700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76216" y="6323768"/>
              <a:ext cx="141477" cy="1414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0066" y="6462052"/>
              <a:ext cx="2441448" cy="20817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539988" y="6579203"/>
              <a:ext cx="2055495" cy="1695450"/>
            </a:xfrm>
            <a:custGeom>
              <a:avLst/>
              <a:gdLst/>
              <a:ahLst/>
              <a:cxnLst/>
              <a:rect l="l" t="t" r="r" b="b"/>
              <a:pathLst>
                <a:path w="2055495" h="1695450">
                  <a:moveTo>
                    <a:pt x="1196720" y="0"/>
                  </a:moveTo>
                  <a:lnTo>
                    <a:pt x="1148586" y="950"/>
                  </a:lnTo>
                  <a:lnTo>
                    <a:pt x="1100935" y="3777"/>
                  </a:lnTo>
                  <a:lnTo>
                    <a:pt x="1053801" y="8445"/>
                  </a:lnTo>
                  <a:lnTo>
                    <a:pt x="1007222" y="14918"/>
                  </a:lnTo>
                  <a:lnTo>
                    <a:pt x="961233" y="23160"/>
                  </a:lnTo>
                  <a:lnTo>
                    <a:pt x="915870" y="33137"/>
                  </a:lnTo>
                  <a:lnTo>
                    <a:pt x="871168" y="44811"/>
                  </a:lnTo>
                  <a:lnTo>
                    <a:pt x="827163" y="58147"/>
                  </a:lnTo>
                  <a:lnTo>
                    <a:pt x="783891" y="73110"/>
                  </a:lnTo>
                  <a:lnTo>
                    <a:pt x="741387" y="89663"/>
                  </a:lnTo>
                  <a:lnTo>
                    <a:pt x="699688" y="107772"/>
                  </a:lnTo>
                  <a:lnTo>
                    <a:pt x="658829" y="127399"/>
                  </a:lnTo>
                  <a:lnTo>
                    <a:pt x="618846" y="148510"/>
                  </a:lnTo>
                  <a:lnTo>
                    <a:pt x="579774" y="171069"/>
                  </a:lnTo>
                  <a:lnTo>
                    <a:pt x="541650" y="195040"/>
                  </a:lnTo>
                  <a:lnTo>
                    <a:pt x="504508" y="220386"/>
                  </a:lnTo>
                  <a:lnTo>
                    <a:pt x="468386" y="247073"/>
                  </a:lnTo>
                  <a:lnTo>
                    <a:pt x="433318" y="275065"/>
                  </a:lnTo>
                  <a:lnTo>
                    <a:pt x="399340" y="304326"/>
                  </a:lnTo>
                  <a:lnTo>
                    <a:pt x="366488" y="334820"/>
                  </a:lnTo>
                  <a:lnTo>
                    <a:pt x="334798" y="366511"/>
                  </a:lnTo>
                  <a:lnTo>
                    <a:pt x="304306" y="399364"/>
                  </a:lnTo>
                  <a:lnTo>
                    <a:pt x="275046" y="433343"/>
                  </a:lnTo>
                  <a:lnTo>
                    <a:pt x="247056" y="468411"/>
                  </a:lnTo>
                  <a:lnTo>
                    <a:pt x="220370" y="504535"/>
                  </a:lnTo>
                  <a:lnTo>
                    <a:pt x="195025" y="541676"/>
                  </a:lnTo>
                  <a:lnTo>
                    <a:pt x="171056" y="579801"/>
                  </a:lnTo>
                  <a:lnTo>
                    <a:pt x="148498" y="618873"/>
                  </a:lnTo>
                  <a:lnTo>
                    <a:pt x="127389" y="658856"/>
                  </a:lnTo>
                  <a:lnTo>
                    <a:pt x="107763" y="699715"/>
                  </a:lnTo>
                  <a:lnTo>
                    <a:pt x="89656" y="741414"/>
                  </a:lnTo>
                  <a:lnTo>
                    <a:pt x="73103" y="783917"/>
                  </a:lnTo>
                  <a:lnTo>
                    <a:pt x="58142" y="827188"/>
                  </a:lnTo>
                  <a:lnTo>
                    <a:pt x="44807" y="871191"/>
                  </a:lnTo>
                  <a:lnTo>
                    <a:pt x="33133" y="915892"/>
                  </a:lnTo>
                  <a:lnTo>
                    <a:pt x="23158" y="961254"/>
                  </a:lnTo>
                  <a:lnTo>
                    <a:pt x="14916" y="1007241"/>
                  </a:lnTo>
                  <a:lnTo>
                    <a:pt x="8444" y="1053817"/>
                  </a:lnTo>
                  <a:lnTo>
                    <a:pt x="3776" y="1100948"/>
                  </a:lnTo>
                  <a:lnTo>
                    <a:pt x="950" y="1148596"/>
                  </a:lnTo>
                  <a:lnTo>
                    <a:pt x="0" y="1196727"/>
                  </a:lnTo>
                  <a:lnTo>
                    <a:pt x="1166" y="1249848"/>
                  </a:lnTo>
                  <a:lnTo>
                    <a:pt x="4631" y="1302368"/>
                  </a:lnTo>
                  <a:lnTo>
                    <a:pt x="10343" y="1354241"/>
                  </a:lnTo>
                  <a:lnTo>
                    <a:pt x="18249" y="1405421"/>
                  </a:lnTo>
                  <a:lnTo>
                    <a:pt x="28297" y="1455861"/>
                  </a:lnTo>
                  <a:lnTo>
                    <a:pt x="40434" y="1505515"/>
                  </a:lnTo>
                  <a:lnTo>
                    <a:pt x="54609" y="1554338"/>
                  </a:lnTo>
                  <a:lnTo>
                    <a:pt x="70770" y="1602283"/>
                  </a:lnTo>
                  <a:lnTo>
                    <a:pt x="88864" y="1649303"/>
                  </a:lnTo>
                  <a:lnTo>
                    <a:pt x="108838" y="1695354"/>
                  </a:lnTo>
                  <a:lnTo>
                    <a:pt x="140768" y="1683552"/>
                  </a:lnTo>
                  <a:lnTo>
                    <a:pt x="210983" y="1657064"/>
                  </a:lnTo>
                  <a:lnTo>
                    <a:pt x="248999" y="1642421"/>
                  </a:lnTo>
                  <a:lnTo>
                    <a:pt x="288775" y="1626873"/>
                  </a:lnTo>
                  <a:lnTo>
                    <a:pt x="330175" y="1610441"/>
                  </a:lnTo>
                  <a:lnTo>
                    <a:pt x="373066" y="1593147"/>
                  </a:lnTo>
                  <a:lnTo>
                    <a:pt x="417312" y="1575012"/>
                  </a:lnTo>
                  <a:lnTo>
                    <a:pt x="462780" y="1556056"/>
                  </a:lnTo>
                  <a:lnTo>
                    <a:pt x="509334" y="1536302"/>
                  </a:lnTo>
                  <a:lnTo>
                    <a:pt x="556840" y="1515769"/>
                  </a:lnTo>
                  <a:lnTo>
                    <a:pt x="605164" y="1494480"/>
                  </a:lnTo>
                  <a:lnTo>
                    <a:pt x="654170" y="1472455"/>
                  </a:lnTo>
                  <a:lnTo>
                    <a:pt x="703725" y="1449716"/>
                  </a:lnTo>
                  <a:lnTo>
                    <a:pt x="753693" y="1426283"/>
                  </a:lnTo>
                  <a:lnTo>
                    <a:pt x="803941" y="1402178"/>
                  </a:lnTo>
                  <a:lnTo>
                    <a:pt x="854332" y="1377422"/>
                  </a:lnTo>
                  <a:lnTo>
                    <a:pt x="904734" y="1352037"/>
                  </a:lnTo>
                  <a:lnTo>
                    <a:pt x="955011" y="1326042"/>
                  </a:lnTo>
                  <a:lnTo>
                    <a:pt x="1005028" y="1299460"/>
                  </a:lnTo>
                  <a:lnTo>
                    <a:pt x="1054652" y="1272311"/>
                  </a:lnTo>
                  <a:lnTo>
                    <a:pt x="1103747" y="1244617"/>
                  </a:lnTo>
                  <a:lnTo>
                    <a:pt x="1152179" y="1216399"/>
                  </a:lnTo>
                  <a:lnTo>
                    <a:pt x="1199813" y="1187678"/>
                  </a:lnTo>
                  <a:lnTo>
                    <a:pt x="1246515" y="1158474"/>
                  </a:lnTo>
                  <a:lnTo>
                    <a:pt x="1292150" y="1128811"/>
                  </a:lnTo>
                  <a:lnTo>
                    <a:pt x="1336584" y="1098707"/>
                  </a:lnTo>
                  <a:lnTo>
                    <a:pt x="1379682" y="1068185"/>
                  </a:lnTo>
                  <a:lnTo>
                    <a:pt x="1421309" y="1037265"/>
                  </a:lnTo>
                  <a:lnTo>
                    <a:pt x="1461330" y="1005970"/>
                  </a:lnTo>
                  <a:lnTo>
                    <a:pt x="1499612" y="974319"/>
                  </a:lnTo>
                  <a:lnTo>
                    <a:pt x="1536020" y="942334"/>
                  </a:lnTo>
                  <a:lnTo>
                    <a:pt x="1570418" y="910037"/>
                  </a:lnTo>
                  <a:lnTo>
                    <a:pt x="1625071" y="856267"/>
                  </a:lnTo>
                  <a:lnTo>
                    <a:pt x="1676194" y="804825"/>
                  </a:lnTo>
                  <a:lnTo>
                    <a:pt x="1723899" y="755695"/>
                  </a:lnTo>
                  <a:lnTo>
                    <a:pt x="1768299" y="708861"/>
                  </a:lnTo>
                  <a:lnTo>
                    <a:pt x="1809506" y="664309"/>
                  </a:lnTo>
                  <a:lnTo>
                    <a:pt x="1847632" y="622021"/>
                  </a:lnTo>
                  <a:lnTo>
                    <a:pt x="1882790" y="581984"/>
                  </a:lnTo>
                  <a:lnTo>
                    <a:pt x="1915093" y="544181"/>
                  </a:lnTo>
                  <a:lnTo>
                    <a:pt x="1944653" y="508597"/>
                  </a:lnTo>
                  <a:lnTo>
                    <a:pt x="1971582" y="475217"/>
                  </a:lnTo>
                  <a:lnTo>
                    <a:pt x="1995992" y="444024"/>
                  </a:lnTo>
                  <a:lnTo>
                    <a:pt x="2037709" y="388139"/>
                  </a:lnTo>
                  <a:lnTo>
                    <a:pt x="2055240" y="363416"/>
                  </a:lnTo>
                  <a:lnTo>
                    <a:pt x="2020188" y="328757"/>
                  </a:lnTo>
                  <a:lnTo>
                    <a:pt x="1983742" y="295551"/>
                  </a:lnTo>
                  <a:lnTo>
                    <a:pt x="1945950" y="263848"/>
                  </a:lnTo>
                  <a:lnTo>
                    <a:pt x="1906859" y="233695"/>
                  </a:lnTo>
                  <a:lnTo>
                    <a:pt x="1866516" y="205140"/>
                  </a:lnTo>
                  <a:lnTo>
                    <a:pt x="1824968" y="178230"/>
                  </a:lnTo>
                  <a:lnTo>
                    <a:pt x="1782263" y="153015"/>
                  </a:lnTo>
                  <a:lnTo>
                    <a:pt x="1738449" y="129542"/>
                  </a:lnTo>
                  <a:lnTo>
                    <a:pt x="1693571" y="107858"/>
                  </a:lnTo>
                  <a:lnTo>
                    <a:pt x="1647677" y="88012"/>
                  </a:lnTo>
                  <a:lnTo>
                    <a:pt x="1600815" y="70051"/>
                  </a:lnTo>
                  <a:lnTo>
                    <a:pt x="1553032" y="54024"/>
                  </a:lnTo>
                  <a:lnTo>
                    <a:pt x="1504375" y="39979"/>
                  </a:lnTo>
                  <a:lnTo>
                    <a:pt x="1454891" y="27963"/>
                  </a:lnTo>
                  <a:lnTo>
                    <a:pt x="1404627" y="18024"/>
                  </a:lnTo>
                  <a:lnTo>
                    <a:pt x="1353631" y="10210"/>
                  </a:lnTo>
                  <a:lnTo>
                    <a:pt x="1301950" y="4569"/>
                  </a:lnTo>
                  <a:lnTo>
                    <a:pt x="1249630" y="1150"/>
                  </a:lnTo>
                  <a:lnTo>
                    <a:pt x="1196720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8666" y="6708940"/>
              <a:ext cx="2322576" cy="232256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768143" y="6825640"/>
              <a:ext cx="1937385" cy="1937385"/>
            </a:xfrm>
            <a:custGeom>
              <a:avLst/>
              <a:gdLst/>
              <a:ahLst/>
              <a:cxnLst/>
              <a:rect l="l" t="t" r="r" b="b"/>
              <a:pathLst>
                <a:path w="1937384" h="1937384">
                  <a:moveTo>
                    <a:pt x="968565" y="0"/>
                  </a:moveTo>
                  <a:lnTo>
                    <a:pt x="920224" y="1185"/>
                  </a:lnTo>
                  <a:lnTo>
                    <a:pt x="872496" y="4704"/>
                  </a:lnTo>
                  <a:lnTo>
                    <a:pt x="825437" y="10501"/>
                  </a:lnTo>
                  <a:lnTo>
                    <a:pt x="779103" y="18521"/>
                  </a:lnTo>
                  <a:lnTo>
                    <a:pt x="733549" y="28708"/>
                  </a:lnTo>
                  <a:lnTo>
                    <a:pt x="688830" y="41007"/>
                  </a:lnTo>
                  <a:lnTo>
                    <a:pt x="645003" y="55362"/>
                  </a:lnTo>
                  <a:lnTo>
                    <a:pt x="602122" y="71718"/>
                  </a:lnTo>
                  <a:lnTo>
                    <a:pt x="560242" y="90019"/>
                  </a:lnTo>
                  <a:lnTo>
                    <a:pt x="519420" y="110210"/>
                  </a:lnTo>
                  <a:lnTo>
                    <a:pt x="479711" y="132235"/>
                  </a:lnTo>
                  <a:lnTo>
                    <a:pt x="441171" y="156039"/>
                  </a:lnTo>
                  <a:lnTo>
                    <a:pt x="403854" y="181566"/>
                  </a:lnTo>
                  <a:lnTo>
                    <a:pt x="367817" y="208761"/>
                  </a:lnTo>
                  <a:lnTo>
                    <a:pt x="333115" y="237568"/>
                  </a:lnTo>
                  <a:lnTo>
                    <a:pt x="299803" y="267932"/>
                  </a:lnTo>
                  <a:lnTo>
                    <a:pt x="267937" y="299798"/>
                  </a:lnTo>
                  <a:lnTo>
                    <a:pt x="237572" y="333109"/>
                  </a:lnTo>
                  <a:lnTo>
                    <a:pt x="208764" y="367811"/>
                  </a:lnTo>
                  <a:lnTo>
                    <a:pt x="181569" y="403847"/>
                  </a:lnTo>
                  <a:lnTo>
                    <a:pt x="156041" y="441163"/>
                  </a:lnTo>
                  <a:lnTo>
                    <a:pt x="132237" y="479703"/>
                  </a:lnTo>
                  <a:lnTo>
                    <a:pt x="110212" y="519411"/>
                  </a:lnTo>
                  <a:lnTo>
                    <a:pt x="90020" y="560232"/>
                  </a:lnTo>
                  <a:lnTo>
                    <a:pt x="71719" y="602111"/>
                  </a:lnTo>
                  <a:lnTo>
                    <a:pt x="55363" y="644991"/>
                  </a:lnTo>
                  <a:lnTo>
                    <a:pt x="41008" y="688818"/>
                  </a:lnTo>
                  <a:lnTo>
                    <a:pt x="28709" y="733535"/>
                  </a:lnTo>
                  <a:lnTo>
                    <a:pt x="18521" y="779089"/>
                  </a:lnTo>
                  <a:lnTo>
                    <a:pt x="10501" y="825422"/>
                  </a:lnTo>
                  <a:lnTo>
                    <a:pt x="4704" y="872479"/>
                  </a:lnTo>
                  <a:lnTo>
                    <a:pt x="1185" y="920206"/>
                  </a:lnTo>
                  <a:lnTo>
                    <a:pt x="0" y="968546"/>
                  </a:lnTo>
                  <a:lnTo>
                    <a:pt x="1185" y="1016886"/>
                  </a:lnTo>
                  <a:lnTo>
                    <a:pt x="4704" y="1064613"/>
                  </a:lnTo>
                  <a:lnTo>
                    <a:pt x="10501" y="1111670"/>
                  </a:lnTo>
                  <a:lnTo>
                    <a:pt x="18521" y="1158003"/>
                  </a:lnTo>
                  <a:lnTo>
                    <a:pt x="28709" y="1203556"/>
                  </a:lnTo>
                  <a:lnTo>
                    <a:pt x="41008" y="1248274"/>
                  </a:lnTo>
                  <a:lnTo>
                    <a:pt x="55363" y="1292101"/>
                  </a:lnTo>
                  <a:lnTo>
                    <a:pt x="71719" y="1334981"/>
                  </a:lnTo>
                  <a:lnTo>
                    <a:pt x="90020" y="1376860"/>
                  </a:lnTo>
                  <a:lnTo>
                    <a:pt x="110212" y="1417681"/>
                  </a:lnTo>
                  <a:lnTo>
                    <a:pt x="132237" y="1457389"/>
                  </a:lnTo>
                  <a:lnTo>
                    <a:pt x="156041" y="1495929"/>
                  </a:lnTo>
                  <a:lnTo>
                    <a:pt x="181569" y="1533245"/>
                  </a:lnTo>
                  <a:lnTo>
                    <a:pt x="208764" y="1569281"/>
                  </a:lnTo>
                  <a:lnTo>
                    <a:pt x="237572" y="1603983"/>
                  </a:lnTo>
                  <a:lnTo>
                    <a:pt x="267937" y="1637294"/>
                  </a:lnTo>
                  <a:lnTo>
                    <a:pt x="299803" y="1669159"/>
                  </a:lnTo>
                  <a:lnTo>
                    <a:pt x="333115" y="1699524"/>
                  </a:lnTo>
                  <a:lnTo>
                    <a:pt x="367817" y="1728331"/>
                  </a:lnTo>
                  <a:lnTo>
                    <a:pt x="403854" y="1755526"/>
                  </a:lnTo>
                  <a:lnTo>
                    <a:pt x="441171" y="1781053"/>
                  </a:lnTo>
                  <a:lnTo>
                    <a:pt x="479711" y="1804857"/>
                  </a:lnTo>
                  <a:lnTo>
                    <a:pt x="519420" y="1826882"/>
                  </a:lnTo>
                  <a:lnTo>
                    <a:pt x="560242" y="1847073"/>
                  </a:lnTo>
                  <a:lnTo>
                    <a:pt x="602122" y="1865374"/>
                  </a:lnTo>
                  <a:lnTo>
                    <a:pt x="645003" y="1881730"/>
                  </a:lnTo>
                  <a:lnTo>
                    <a:pt x="688830" y="1896085"/>
                  </a:lnTo>
                  <a:lnTo>
                    <a:pt x="733549" y="1908384"/>
                  </a:lnTo>
                  <a:lnTo>
                    <a:pt x="779103" y="1918571"/>
                  </a:lnTo>
                  <a:lnTo>
                    <a:pt x="825437" y="1926591"/>
                  </a:lnTo>
                  <a:lnTo>
                    <a:pt x="872496" y="1932388"/>
                  </a:lnTo>
                  <a:lnTo>
                    <a:pt x="920224" y="1935907"/>
                  </a:lnTo>
                  <a:lnTo>
                    <a:pt x="968565" y="1937092"/>
                  </a:lnTo>
                  <a:lnTo>
                    <a:pt x="1016901" y="1935907"/>
                  </a:lnTo>
                  <a:lnTo>
                    <a:pt x="1064624" y="1932388"/>
                  </a:lnTo>
                  <a:lnTo>
                    <a:pt x="1111678" y="1926591"/>
                  </a:lnTo>
                  <a:lnTo>
                    <a:pt x="1158009" y="1918571"/>
                  </a:lnTo>
                  <a:lnTo>
                    <a:pt x="1203560" y="1908384"/>
                  </a:lnTo>
                  <a:lnTo>
                    <a:pt x="1248276" y="1896085"/>
                  </a:lnTo>
                  <a:lnTo>
                    <a:pt x="1292102" y="1881730"/>
                  </a:lnTo>
                  <a:lnTo>
                    <a:pt x="1334982" y="1865374"/>
                  </a:lnTo>
                  <a:lnTo>
                    <a:pt x="1376860" y="1847073"/>
                  </a:lnTo>
                  <a:lnTo>
                    <a:pt x="1417682" y="1826882"/>
                  </a:lnTo>
                  <a:lnTo>
                    <a:pt x="1457390" y="1804857"/>
                  </a:lnTo>
                  <a:lnTo>
                    <a:pt x="1495931" y="1781053"/>
                  </a:lnTo>
                  <a:lnTo>
                    <a:pt x="1533248" y="1755526"/>
                  </a:lnTo>
                  <a:lnTo>
                    <a:pt x="1569286" y="1728331"/>
                  </a:lnTo>
                  <a:lnTo>
                    <a:pt x="1603989" y="1699524"/>
                  </a:lnTo>
                  <a:lnTo>
                    <a:pt x="1637303" y="1669159"/>
                  </a:lnTo>
                  <a:lnTo>
                    <a:pt x="1669170" y="1637294"/>
                  </a:lnTo>
                  <a:lnTo>
                    <a:pt x="1699536" y="1603983"/>
                  </a:lnTo>
                  <a:lnTo>
                    <a:pt x="1728346" y="1569281"/>
                  </a:lnTo>
                  <a:lnTo>
                    <a:pt x="1755543" y="1533245"/>
                  </a:lnTo>
                  <a:lnTo>
                    <a:pt x="1781073" y="1495929"/>
                  </a:lnTo>
                  <a:lnTo>
                    <a:pt x="1804879" y="1457389"/>
                  </a:lnTo>
                  <a:lnTo>
                    <a:pt x="1826906" y="1417681"/>
                  </a:lnTo>
                  <a:lnTo>
                    <a:pt x="1847099" y="1376860"/>
                  </a:lnTo>
                  <a:lnTo>
                    <a:pt x="1865402" y="1334981"/>
                  </a:lnTo>
                  <a:lnTo>
                    <a:pt x="1881760" y="1292101"/>
                  </a:lnTo>
                  <a:lnTo>
                    <a:pt x="1896117" y="1248274"/>
                  </a:lnTo>
                  <a:lnTo>
                    <a:pt x="1908418" y="1203556"/>
                  </a:lnTo>
                  <a:lnTo>
                    <a:pt x="1918606" y="1158003"/>
                  </a:lnTo>
                  <a:lnTo>
                    <a:pt x="1926627" y="1111670"/>
                  </a:lnTo>
                  <a:lnTo>
                    <a:pt x="1932425" y="1064613"/>
                  </a:lnTo>
                  <a:lnTo>
                    <a:pt x="1935945" y="1016886"/>
                  </a:lnTo>
                  <a:lnTo>
                    <a:pt x="1937130" y="968546"/>
                  </a:lnTo>
                  <a:lnTo>
                    <a:pt x="1935945" y="920206"/>
                  </a:lnTo>
                  <a:lnTo>
                    <a:pt x="1932425" y="872479"/>
                  </a:lnTo>
                  <a:lnTo>
                    <a:pt x="1926627" y="825422"/>
                  </a:lnTo>
                  <a:lnTo>
                    <a:pt x="1918606" y="779089"/>
                  </a:lnTo>
                  <a:lnTo>
                    <a:pt x="1908418" y="733535"/>
                  </a:lnTo>
                  <a:lnTo>
                    <a:pt x="1896117" y="688818"/>
                  </a:lnTo>
                  <a:lnTo>
                    <a:pt x="1881760" y="644991"/>
                  </a:lnTo>
                  <a:lnTo>
                    <a:pt x="1865402" y="602111"/>
                  </a:lnTo>
                  <a:lnTo>
                    <a:pt x="1847099" y="560232"/>
                  </a:lnTo>
                  <a:lnTo>
                    <a:pt x="1826906" y="519411"/>
                  </a:lnTo>
                  <a:lnTo>
                    <a:pt x="1804879" y="479703"/>
                  </a:lnTo>
                  <a:lnTo>
                    <a:pt x="1781073" y="441163"/>
                  </a:lnTo>
                  <a:lnTo>
                    <a:pt x="1755543" y="403847"/>
                  </a:lnTo>
                  <a:lnTo>
                    <a:pt x="1728346" y="367811"/>
                  </a:lnTo>
                  <a:lnTo>
                    <a:pt x="1699536" y="333109"/>
                  </a:lnTo>
                  <a:lnTo>
                    <a:pt x="1669170" y="299798"/>
                  </a:lnTo>
                  <a:lnTo>
                    <a:pt x="1637303" y="267932"/>
                  </a:lnTo>
                  <a:lnTo>
                    <a:pt x="1603989" y="237568"/>
                  </a:lnTo>
                  <a:lnTo>
                    <a:pt x="1569286" y="208761"/>
                  </a:lnTo>
                  <a:lnTo>
                    <a:pt x="1533248" y="181566"/>
                  </a:lnTo>
                  <a:lnTo>
                    <a:pt x="1495931" y="156039"/>
                  </a:lnTo>
                  <a:lnTo>
                    <a:pt x="1457390" y="132235"/>
                  </a:lnTo>
                  <a:lnTo>
                    <a:pt x="1417682" y="110210"/>
                  </a:lnTo>
                  <a:lnTo>
                    <a:pt x="1376860" y="90019"/>
                  </a:lnTo>
                  <a:lnTo>
                    <a:pt x="1334982" y="71718"/>
                  </a:lnTo>
                  <a:lnTo>
                    <a:pt x="1292102" y="55362"/>
                  </a:lnTo>
                  <a:lnTo>
                    <a:pt x="1248276" y="41007"/>
                  </a:lnTo>
                  <a:lnTo>
                    <a:pt x="1203560" y="28708"/>
                  </a:lnTo>
                  <a:lnTo>
                    <a:pt x="1158009" y="18521"/>
                  </a:lnTo>
                  <a:lnTo>
                    <a:pt x="1111678" y="10501"/>
                  </a:lnTo>
                  <a:lnTo>
                    <a:pt x="1064624" y="4704"/>
                  </a:lnTo>
                  <a:lnTo>
                    <a:pt x="1016901" y="1185"/>
                  </a:lnTo>
                  <a:lnTo>
                    <a:pt x="968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22502" y="8305857"/>
              <a:ext cx="1010285" cy="123825"/>
            </a:xfrm>
            <a:custGeom>
              <a:avLst/>
              <a:gdLst/>
              <a:ahLst/>
              <a:cxnLst/>
              <a:rect l="l" t="t" r="r" b="b"/>
              <a:pathLst>
                <a:path w="1010284" h="123825">
                  <a:moveTo>
                    <a:pt x="1010284" y="114299"/>
                  </a:moveTo>
                  <a:lnTo>
                    <a:pt x="776785" y="121719"/>
                  </a:lnTo>
                  <a:lnTo>
                    <a:pt x="638428" y="123244"/>
                  </a:lnTo>
                  <a:lnTo>
                    <a:pt x="540744" y="118022"/>
                  </a:lnTo>
                  <a:lnTo>
                    <a:pt x="429259" y="105200"/>
                  </a:lnTo>
                  <a:lnTo>
                    <a:pt x="274346" y="77878"/>
                  </a:lnTo>
                  <a:lnTo>
                    <a:pt x="136548" y="42925"/>
                  </a:lnTo>
                  <a:lnTo>
                    <a:pt x="37791" y="1280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3453" y="8363410"/>
              <a:ext cx="141345" cy="1413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5550" y="6462052"/>
              <a:ext cx="2426188" cy="210006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775299" y="6579211"/>
              <a:ext cx="2041525" cy="1714500"/>
            </a:xfrm>
            <a:custGeom>
              <a:avLst/>
              <a:gdLst/>
              <a:ahLst/>
              <a:cxnLst/>
              <a:rect l="l" t="t" r="r" b="b"/>
              <a:pathLst>
                <a:path w="2041525" h="1714500">
                  <a:moveTo>
                    <a:pt x="842801" y="0"/>
                  </a:moveTo>
                  <a:lnTo>
                    <a:pt x="797026" y="925"/>
                  </a:lnTo>
                  <a:lnTo>
                    <a:pt x="751126" y="3629"/>
                  </a:lnTo>
                  <a:lnTo>
                    <a:pt x="705147" y="8134"/>
                  </a:lnTo>
                  <a:lnTo>
                    <a:pt x="659136" y="14461"/>
                  </a:lnTo>
                  <a:lnTo>
                    <a:pt x="613137" y="22630"/>
                  </a:lnTo>
                  <a:lnTo>
                    <a:pt x="567196" y="32664"/>
                  </a:lnTo>
                  <a:lnTo>
                    <a:pt x="521361" y="44582"/>
                  </a:lnTo>
                  <a:lnTo>
                    <a:pt x="475675" y="58407"/>
                  </a:lnTo>
                  <a:lnTo>
                    <a:pt x="430187" y="74160"/>
                  </a:lnTo>
                  <a:lnTo>
                    <a:pt x="380748" y="93631"/>
                  </a:lnTo>
                  <a:lnTo>
                    <a:pt x="332669" y="115049"/>
                  </a:lnTo>
                  <a:lnTo>
                    <a:pt x="285973" y="138349"/>
                  </a:lnTo>
                  <a:lnTo>
                    <a:pt x="240687" y="163467"/>
                  </a:lnTo>
                  <a:lnTo>
                    <a:pt x="196836" y="190338"/>
                  </a:lnTo>
                  <a:lnTo>
                    <a:pt x="154446" y="218899"/>
                  </a:lnTo>
                  <a:lnTo>
                    <a:pt x="113541" y="249084"/>
                  </a:lnTo>
                  <a:lnTo>
                    <a:pt x="74149" y="280830"/>
                  </a:lnTo>
                  <a:lnTo>
                    <a:pt x="36293" y="314072"/>
                  </a:lnTo>
                  <a:lnTo>
                    <a:pt x="0" y="348746"/>
                  </a:lnTo>
                  <a:lnTo>
                    <a:pt x="22114" y="374625"/>
                  </a:lnTo>
                  <a:lnTo>
                    <a:pt x="71248" y="431349"/>
                  </a:lnTo>
                  <a:lnTo>
                    <a:pt x="98134" y="461955"/>
                  </a:lnTo>
                  <a:lnTo>
                    <a:pt x="126478" y="493900"/>
                  </a:lnTo>
                  <a:lnTo>
                    <a:pt x="156213" y="527063"/>
                  </a:lnTo>
                  <a:lnTo>
                    <a:pt x="187272" y="561327"/>
                  </a:lnTo>
                  <a:lnTo>
                    <a:pt x="219590" y="596571"/>
                  </a:lnTo>
                  <a:lnTo>
                    <a:pt x="253100" y="632678"/>
                  </a:lnTo>
                  <a:lnTo>
                    <a:pt x="287736" y="669528"/>
                  </a:lnTo>
                  <a:lnTo>
                    <a:pt x="323431" y="707002"/>
                  </a:lnTo>
                  <a:lnTo>
                    <a:pt x="360119" y="744981"/>
                  </a:lnTo>
                  <a:lnTo>
                    <a:pt x="397733" y="783346"/>
                  </a:lnTo>
                  <a:lnTo>
                    <a:pt x="436207" y="821978"/>
                  </a:lnTo>
                  <a:lnTo>
                    <a:pt x="475475" y="860759"/>
                  </a:lnTo>
                  <a:lnTo>
                    <a:pt x="515471" y="899569"/>
                  </a:lnTo>
                  <a:lnTo>
                    <a:pt x="556127" y="938289"/>
                  </a:lnTo>
                  <a:lnTo>
                    <a:pt x="597378" y="976801"/>
                  </a:lnTo>
                  <a:lnTo>
                    <a:pt x="639157" y="1014985"/>
                  </a:lnTo>
                  <a:lnTo>
                    <a:pt x="681397" y="1052722"/>
                  </a:lnTo>
                  <a:lnTo>
                    <a:pt x="724034" y="1089894"/>
                  </a:lnTo>
                  <a:lnTo>
                    <a:pt x="766999" y="1126381"/>
                  </a:lnTo>
                  <a:lnTo>
                    <a:pt x="810226" y="1162065"/>
                  </a:lnTo>
                  <a:lnTo>
                    <a:pt x="853650" y="1196826"/>
                  </a:lnTo>
                  <a:lnTo>
                    <a:pt x="897204" y="1230545"/>
                  </a:lnTo>
                  <a:lnTo>
                    <a:pt x="940821" y="1263105"/>
                  </a:lnTo>
                  <a:lnTo>
                    <a:pt x="984435" y="1294385"/>
                  </a:lnTo>
                  <a:lnTo>
                    <a:pt x="1027979" y="1324266"/>
                  </a:lnTo>
                  <a:lnTo>
                    <a:pt x="1071388" y="1352630"/>
                  </a:lnTo>
                  <a:lnTo>
                    <a:pt x="1114595" y="1379358"/>
                  </a:lnTo>
                  <a:lnTo>
                    <a:pt x="1157533" y="1404331"/>
                  </a:lnTo>
                  <a:lnTo>
                    <a:pt x="1200137" y="1427429"/>
                  </a:lnTo>
                  <a:lnTo>
                    <a:pt x="1242339" y="1448534"/>
                  </a:lnTo>
                  <a:lnTo>
                    <a:pt x="1311688" y="1481222"/>
                  </a:lnTo>
                  <a:lnTo>
                    <a:pt x="1377631" y="1511401"/>
                  </a:lnTo>
                  <a:lnTo>
                    <a:pt x="1440221" y="1539172"/>
                  </a:lnTo>
                  <a:lnTo>
                    <a:pt x="1499513" y="1564634"/>
                  </a:lnTo>
                  <a:lnTo>
                    <a:pt x="1555561" y="1587889"/>
                  </a:lnTo>
                  <a:lnTo>
                    <a:pt x="1608417" y="1609036"/>
                  </a:lnTo>
                  <a:lnTo>
                    <a:pt x="1658137" y="1628175"/>
                  </a:lnTo>
                  <a:lnTo>
                    <a:pt x="1704774" y="1645408"/>
                  </a:lnTo>
                  <a:lnTo>
                    <a:pt x="1748381" y="1660833"/>
                  </a:lnTo>
                  <a:lnTo>
                    <a:pt x="1789014" y="1674553"/>
                  </a:lnTo>
                  <a:lnTo>
                    <a:pt x="1826725" y="1686666"/>
                  </a:lnTo>
                  <a:lnTo>
                    <a:pt x="1893598" y="1706475"/>
                  </a:lnTo>
                  <a:lnTo>
                    <a:pt x="1922868" y="1714371"/>
                  </a:lnTo>
                  <a:lnTo>
                    <a:pt x="1943270" y="1669496"/>
                  </a:lnTo>
                  <a:lnTo>
                    <a:pt x="1961825" y="1623816"/>
                  </a:lnTo>
                  <a:lnTo>
                    <a:pt x="1978504" y="1577393"/>
                  </a:lnTo>
                  <a:lnTo>
                    <a:pt x="1993279" y="1530287"/>
                  </a:lnTo>
                  <a:lnTo>
                    <a:pt x="2006121" y="1482559"/>
                  </a:lnTo>
                  <a:lnTo>
                    <a:pt x="2017002" y="1434270"/>
                  </a:lnTo>
                  <a:lnTo>
                    <a:pt x="2025892" y="1385481"/>
                  </a:lnTo>
                  <a:lnTo>
                    <a:pt x="2032764" y="1336252"/>
                  </a:lnTo>
                  <a:lnTo>
                    <a:pt x="2037589" y="1286645"/>
                  </a:lnTo>
                  <a:lnTo>
                    <a:pt x="2040337" y="1236721"/>
                  </a:lnTo>
                  <a:lnTo>
                    <a:pt x="2040981" y="1186540"/>
                  </a:lnTo>
                  <a:lnTo>
                    <a:pt x="2039492" y="1136163"/>
                  </a:lnTo>
                  <a:lnTo>
                    <a:pt x="2035841" y="1085650"/>
                  </a:lnTo>
                  <a:lnTo>
                    <a:pt x="2030000" y="1035064"/>
                  </a:lnTo>
                  <a:lnTo>
                    <a:pt x="2021940" y="984464"/>
                  </a:lnTo>
                  <a:lnTo>
                    <a:pt x="2011632" y="933912"/>
                  </a:lnTo>
                  <a:lnTo>
                    <a:pt x="1999048" y="883469"/>
                  </a:lnTo>
                  <a:lnTo>
                    <a:pt x="1984159" y="833194"/>
                  </a:lnTo>
                  <a:lnTo>
                    <a:pt x="1966937" y="783150"/>
                  </a:lnTo>
                  <a:lnTo>
                    <a:pt x="1949398" y="738317"/>
                  </a:lnTo>
                  <a:lnTo>
                    <a:pt x="1930265" y="694587"/>
                  </a:lnTo>
                  <a:lnTo>
                    <a:pt x="1909584" y="651979"/>
                  </a:lnTo>
                  <a:lnTo>
                    <a:pt x="1887401" y="610516"/>
                  </a:lnTo>
                  <a:lnTo>
                    <a:pt x="1863762" y="570217"/>
                  </a:lnTo>
                  <a:lnTo>
                    <a:pt x="1838712" y="531105"/>
                  </a:lnTo>
                  <a:lnTo>
                    <a:pt x="1812298" y="493201"/>
                  </a:lnTo>
                  <a:lnTo>
                    <a:pt x="1784566" y="456526"/>
                  </a:lnTo>
                  <a:lnTo>
                    <a:pt x="1755561" y="421100"/>
                  </a:lnTo>
                  <a:lnTo>
                    <a:pt x="1725329" y="386946"/>
                  </a:lnTo>
                  <a:lnTo>
                    <a:pt x="1693917" y="354084"/>
                  </a:lnTo>
                  <a:lnTo>
                    <a:pt x="1661369" y="322535"/>
                  </a:lnTo>
                  <a:lnTo>
                    <a:pt x="1627733" y="292321"/>
                  </a:lnTo>
                  <a:lnTo>
                    <a:pt x="1593054" y="263463"/>
                  </a:lnTo>
                  <a:lnTo>
                    <a:pt x="1557378" y="235982"/>
                  </a:lnTo>
                  <a:lnTo>
                    <a:pt x="1520750" y="209899"/>
                  </a:lnTo>
                  <a:lnTo>
                    <a:pt x="1483217" y="185235"/>
                  </a:lnTo>
                  <a:lnTo>
                    <a:pt x="1444825" y="162012"/>
                  </a:lnTo>
                  <a:lnTo>
                    <a:pt x="1405619" y="140251"/>
                  </a:lnTo>
                  <a:lnTo>
                    <a:pt x="1365645" y="119972"/>
                  </a:lnTo>
                  <a:lnTo>
                    <a:pt x="1324950" y="101198"/>
                  </a:lnTo>
                  <a:lnTo>
                    <a:pt x="1283579" y="83949"/>
                  </a:lnTo>
                  <a:lnTo>
                    <a:pt x="1241578" y="68246"/>
                  </a:lnTo>
                  <a:lnTo>
                    <a:pt x="1198994" y="54110"/>
                  </a:lnTo>
                  <a:lnTo>
                    <a:pt x="1155871" y="41564"/>
                  </a:lnTo>
                  <a:lnTo>
                    <a:pt x="1112256" y="30627"/>
                  </a:lnTo>
                  <a:lnTo>
                    <a:pt x="1068194" y="21321"/>
                  </a:lnTo>
                  <a:lnTo>
                    <a:pt x="1023733" y="13668"/>
                  </a:lnTo>
                  <a:lnTo>
                    <a:pt x="978917" y="7688"/>
                  </a:lnTo>
                  <a:lnTo>
                    <a:pt x="933792" y="3402"/>
                  </a:lnTo>
                  <a:lnTo>
                    <a:pt x="888405" y="832"/>
                  </a:lnTo>
                  <a:lnTo>
                    <a:pt x="842801" y="0"/>
                  </a:lnTo>
                  <a:close/>
                </a:path>
              </a:pathLst>
            </a:custGeom>
            <a:solidFill>
              <a:srgbClr val="83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77326" y="6684556"/>
              <a:ext cx="2322556" cy="232256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633507" y="6813848"/>
              <a:ext cx="1938020" cy="1938020"/>
            </a:xfrm>
            <a:custGeom>
              <a:avLst/>
              <a:gdLst/>
              <a:ahLst/>
              <a:cxnLst/>
              <a:rect l="l" t="t" r="r" b="b"/>
              <a:pathLst>
                <a:path w="1938020" h="1938020">
                  <a:moveTo>
                    <a:pt x="956496" y="0"/>
                  </a:moveTo>
                  <a:lnTo>
                    <a:pt x="910411" y="1688"/>
                  </a:lnTo>
                  <a:lnTo>
                    <a:pt x="864200" y="5615"/>
                  </a:lnTo>
                  <a:lnTo>
                    <a:pt x="817936" y="11812"/>
                  </a:lnTo>
                  <a:lnTo>
                    <a:pt x="771690" y="20312"/>
                  </a:lnTo>
                  <a:lnTo>
                    <a:pt x="725533" y="31149"/>
                  </a:lnTo>
                  <a:lnTo>
                    <a:pt x="679536" y="44355"/>
                  </a:lnTo>
                  <a:lnTo>
                    <a:pt x="633771" y="59963"/>
                  </a:lnTo>
                  <a:lnTo>
                    <a:pt x="588824" y="77793"/>
                  </a:lnTo>
                  <a:lnTo>
                    <a:pt x="545260" y="97600"/>
                  </a:lnTo>
                  <a:lnTo>
                    <a:pt x="503111" y="119313"/>
                  </a:lnTo>
                  <a:lnTo>
                    <a:pt x="462411" y="142862"/>
                  </a:lnTo>
                  <a:lnTo>
                    <a:pt x="423192" y="168174"/>
                  </a:lnTo>
                  <a:lnTo>
                    <a:pt x="385487" y="195179"/>
                  </a:lnTo>
                  <a:lnTo>
                    <a:pt x="349329" y="223805"/>
                  </a:lnTo>
                  <a:lnTo>
                    <a:pt x="314751" y="253980"/>
                  </a:lnTo>
                  <a:lnTo>
                    <a:pt x="281786" y="285635"/>
                  </a:lnTo>
                  <a:lnTo>
                    <a:pt x="250466" y="318697"/>
                  </a:lnTo>
                  <a:lnTo>
                    <a:pt x="220825" y="353096"/>
                  </a:lnTo>
                  <a:lnTo>
                    <a:pt x="192896" y="388759"/>
                  </a:lnTo>
                  <a:lnTo>
                    <a:pt x="166710" y="425616"/>
                  </a:lnTo>
                  <a:lnTo>
                    <a:pt x="142302" y="463595"/>
                  </a:lnTo>
                  <a:lnTo>
                    <a:pt x="119704" y="502626"/>
                  </a:lnTo>
                  <a:lnTo>
                    <a:pt x="98950" y="542636"/>
                  </a:lnTo>
                  <a:lnTo>
                    <a:pt x="80070" y="583556"/>
                  </a:lnTo>
                  <a:lnTo>
                    <a:pt x="63100" y="625312"/>
                  </a:lnTo>
                  <a:lnTo>
                    <a:pt x="48072" y="667835"/>
                  </a:lnTo>
                  <a:lnTo>
                    <a:pt x="35017" y="711053"/>
                  </a:lnTo>
                  <a:lnTo>
                    <a:pt x="23971" y="754894"/>
                  </a:lnTo>
                  <a:lnTo>
                    <a:pt x="14964" y="799287"/>
                  </a:lnTo>
                  <a:lnTo>
                    <a:pt x="8031" y="844162"/>
                  </a:lnTo>
                  <a:lnTo>
                    <a:pt x="3204" y="889447"/>
                  </a:lnTo>
                  <a:lnTo>
                    <a:pt x="516" y="935070"/>
                  </a:lnTo>
                  <a:lnTo>
                    <a:pt x="0" y="980960"/>
                  </a:lnTo>
                  <a:lnTo>
                    <a:pt x="1688" y="1027047"/>
                  </a:lnTo>
                  <a:lnTo>
                    <a:pt x="5614" y="1073258"/>
                  </a:lnTo>
                  <a:lnTo>
                    <a:pt x="11811" y="1119523"/>
                  </a:lnTo>
                  <a:lnTo>
                    <a:pt x="20310" y="1165770"/>
                  </a:lnTo>
                  <a:lnTo>
                    <a:pt x="31147" y="1211928"/>
                  </a:lnTo>
                  <a:lnTo>
                    <a:pt x="44352" y="1257926"/>
                  </a:lnTo>
                  <a:lnTo>
                    <a:pt x="59959" y="1303693"/>
                  </a:lnTo>
                  <a:lnTo>
                    <a:pt x="77790" y="1348642"/>
                  </a:lnTo>
                  <a:lnTo>
                    <a:pt x="97597" y="1392208"/>
                  </a:lnTo>
                  <a:lnTo>
                    <a:pt x="119311" y="1434358"/>
                  </a:lnTo>
                  <a:lnTo>
                    <a:pt x="142859" y="1475059"/>
                  </a:lnTo>
                  <a:lnTo>
                    <a:pt x="168171" y="1514279"/>
                  </a:lnTo>
                  <a:lnTo>
                    <a:pt x="195176" y="1551984"/>
                  </a:lnTo>
                  <a:lnTo>
                    <a:pt x="223801" y="1588142"/>
                  </a:lnTo>
                  <a:lnTo>
                    <a:pt x="253977" y="1622720"/>
                  </a:lnTo>
                  <a:lnTo>
                    <a:pt x="285631" y="1655685"/>
                  </a:lnTo>
                  <a:lnTo>
                    <a:pt x="318693" y="1687004"/>
                  </a:lnTo>
                  <a:lnTo>
                    <a:pt x="353090" y="1716644"/>
                  </a:lnTo>
                  <a:lnTo>
                    <a:pt x="388753" y="1744573"/>
                  </a:lnTo>
                  <a:lnTo>
                    <a:pt x="425609" y="1770757"/>
                  </a:lnTo>
                  <a:lnTo>
                    <a:pt x="463588" y="1795164"/>
                  </a:lnTo>
                  <a:lnTo>
                    <a:pt x="502617" y="1817761"/>
                  </a:lnTo>
                  <a:lnTo>
                    <a:pt x="542627" y="1838514"/>
                  </a:lnTo>
                  <a:lnTo>
                    <a:pt x="583545" y="1857392"/>
                  </a:lnTo>
                  <a:lnTo>
                    <a:pt x="625301" y="1874361"/>
                  </a:lnTo>
                  <a:lnTo>
                    <a:pt x="667823" y="1889388"/>
                  </a:lnTo>
                  <a:lnTo>
                    <a:pt x="711040" y="1902441"/>
                  </a:lnTo>
                  <a:lnTo>
                    <a:pt x="754880" y="1913487"/>
                  </a:lnTo>
                  <a:lnTo>
                    <a:pt x="799273" y="1922492"/>
                  </a:lnTo>
                  <a:lnTo>
                    <a:pt x="844147" y="1929424"/>
                  </a:lnTo>
                  <a:lnTo>
                    <a:pt x="889431" y="1934251"/>
                  </a:lnTo>
                  <a:lnTo>
                    <a:pt x="935054" y="1936938"/>
                  </a:lnTo>
                  <a:lnTo>
                    <a:pt x="980944" y="1937454"/>
                  </a:lnTo>
                  <a:lnTo>
                    <a:pt x="1027030" y="1935765"/>
                  </a:lnTo>
                  <a:lnTo>
                    <a:pt x="1073241" y="1931839"/>
                  </a:lnTo>
                  <a:lnTo>
                    <a:pt x="1119506" y="1925643"/>
                  </a:lnTo>
                  <a:lnTo>
                    <a:pt x="1165753" y="1917144"/>
                  </a:lnTo>
                  <a:lnTo>
                    <a:pt x="1211911" y="1906308"/>
                  </a:lnTo>
                  <a:lnTo>
                    <a:pt x="1257910" y="1893104"/>
                  </a:lnTo>
                  <a:lnTo>
                    <a:pt x="1303677" y="1877498"/>
                  </a:lnTo>
                  <a:lnTo>
                    <a:pt x="1348630" y="1859668"/>
                  </a:lnTo>
                  <a:lnTo>
                    <a:pt x="1392199" y="1839860"/>
                  </a:lnTo>
                  <a:lnTo>
                    <a:pt x="1434352" y="1818146"/>
                  </a:lnTo>
                  <a:lnTo>
                    <a:pt x="1475056" y="1794598"/>
                  </a:lnTo>
                  <a:lnTo>
                    <a:pt x="1514279" y="1769285"/>
                  </a:lnTo>
                  <a:lnTo>
                    <a:pt x="1551986" y="1742280"/>
                  </a:lnTo>
                  <a:lnTo>
                    <a:pt x="1588147" y="1713654"/>
                  </a:lnTo>
                  <a:lnTo>
                    <a:pt x="1622726" y="1683478"/>
                  </a:lnTo>
                  <a:lnTo>
                    <a:pt x="1655693" y="1651823"/>
                  </a:lnTo>
                  <a:lnTo>
                    <a:pt x="1687013" y="1618760"/>
                  </a:lnTo>
                  <a:lnTo>
                    <a:pt x="1716655" y="1584362"/>
                  </a:lnTo>
                  <a:lnTo>
                    <a:pt x="1744585" y="1548698"/>
                  </a:lnTo>
                  <a:lnTo>
                    <a:pt x="1770770" y="1511841"/>
                  </a:lnTo>
                  <a:lnTo>
                    <a:pt x="1795178" y="1473861"/>
                  </a:lnTo>
                  <a:lnTo>
                    <a:pt x="1817775" y="1434830"/>
                  </a:lnTo>
                  <a:lnTo>
                    <a:pt x="1838529" y="1394819"/>
                  </a:lnTo>
                  <a:lnTo>
                    <a:pt x="1857408" y="1353900"/>
                  </a:lnTo>
                  <a:lnTo>
                    <a:pt x="1874377" y="1312143"/>
                  </a:lnTo>
                  <a:lnTo>
                    <a:pt x="1889405" y="1269619"/>
                  </a:lnTo>
                  <a:lnTo>
                    <a:pt x="1902458" y="1226401"/>
                  </a:lnTo>
                  <a:lnTo>
                    <a:pt x="1913504" y="1182559"/>
                  </a:lnTo>
                  <a:lnTo>
                    <a:pt x="1922510" y="1138165"/>
                  </a:lnTo>
                  <a:lnTo>
                    <a:pt x="1929443" y="1093289"/>
                  </a:lnTo>
                  <a:lnTo>
                    <a:pt x="1934270" y="1048004"/>
                  </a:lnTo>
                  <a:lnTo>
                    <a:pt x="1936958" y="1002379"/>
                  </a:lnTo>
                  <a:lnTo>
                    <a:pt x="1937474" y="956488"/>
                  </a:lnTo>
                  <a:lnTo>
                    <a:pt x="1935786" y="910400"/>
                  </a:lnTo>
                  <a:lnTo>
                    <a:pt x="1931861" y="864187"/>
                  </a:lnTo>
                  <a:lnTo>
                    <a:pt x="1925666" y="817921"/>
                  </a:lnTo>
                  <a:lnTo>
                    <a:pt x="1917167" y="771672"/>
                  </a:lnTo>
                  <a:lnTo>
                    <a:pt x="1906333" y="725511"/>
                  </a:lnTo>
                  <a:lnTo>
                    <a:pt x="1893131" y="679511"/>
                  </a:lnTo>
                  <a:lnTo>
                    <a:pt x="1877526" y="633743"/>
                  </a:lnTo>
                  <a:lnTo>
                    <a:pt x="1859692" y="588798"/>
                  </a:lnTo>
                  <a:lnTo>
                    <a:pt x="1839881" y="545236"/>
                  </a:lnTo>
                  <a:lnTo>
                    <a:pt x="1818164" y="503089"/>
                  </a:lnTo>
                  <a:lnTo>
                    <a:pt x="1794612" y="462391"/>
                  </a:lnTo>
                  <a:lnTo>
                    <a:pt x="1769296" y="423174"/>
                  </a:lnTo>
                  <a:lnTo>
                    <a:pt x="1742289" y="385470"/>
                  </a:lnTo>
                  <a:lnTo>
                    <a:pt x="1713660" y="349314"/>
                  </a:lnTo>
                  <a:lnTo>
                    <a:pt x="1683482" y="314737"/>
                  </a:lnTo>
                  <a:lnTo>
                    <a:pt x="1651825" y="281773"/>
                  </a:lnTo>
                  <a:lnTo>
                    <a:pt x="1618762" y="250455"/>
                  </a:lnTo>
                  <a:lnTo>
                    <a:pt x="1584362" y="220815"/>
                  </a:lnTo>
                  <a:lnTo>
                    <a:pt x="1548697" y="192887"/>
                  </a:lnTo>
                  <a:lnTo>
                    <a:pt x="1511839" y="166702"/>
                  </a:lnTo>
                  <a:lnTo>
                    <a:pt x="1473859" y="142295"/>
                  </a:lnTo>
                  <a:lnTo>
                    <a:pt x="1434827" y="119698"/>
                  </a:lnTo>
                  <a:lnTo>
                    <a:pt x="1394816" y="98944"/>
                  </a:lnTo>
                  <a:lnTo>
                    <a:pt x="1353897" y="80066"/>
                  </a:lnTo>
                  <a:lnTo>
                    <a:pt x="1312140" y="63096"/>
                  </a:lnTo>
                  <a:lnTo>
                    <a:pt x="1269618" y="48068"/>
                  </a:lnTo>
                  <a:lnTo>
                    <a:pt x="1226400" y="35014"/>
                  </a:lnTo>
                  <a:lnTo>
                    <a:pt x="1182559" y="23968"/>
                  </a:lnTo>
                  <a:lnTo>
                    <a:pt x="1138166" y="14962"/>
                  </a:lnTo>
                  <a:lnTo>
                    <a:pt x="1093292" y="8030"/>
                  </a:lnTo>
                  <a:lnTo>
                    <a:pt x="1048008" y="3203"/>
                  </a:lnTo>
                  <a:lnTo>
                    <a:pt x="1002386" y="515"/>
                  </a:lnTo>
                  <a:lnTo>
                    <a:pt x="95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28414" y="5650789"/>
              <a:ext cx="195580" cy="998219"/>
            </a:xfrm>
            <a:custGeom>
              <a:avLst/>
              <a:gdLst/>
              <a:ahLst/>
              <a:cxnLst/>
              <a:rect l="l" t="t" r="r" b="b"/>
              <a:pathLst>
                <a:path w="195579" h="998220">
                  <a:moveTo>
                    <a:pt x="195094" y="997991"/>
                  </a:moveTo>
                  <a:lnTo>
                    <a:pt x="117942" y="777501"/>
                  </a:lnTo>
                  <a:lnTo>
                    <a:pt x="74962" y="645987"/>
                  </a:lnTo>
                  <a:lnTo>
                    <a:pt x="50617" y="551234"/>
                  </a:lnTo>
                  <a:lnTo>
                    <a:pt x="29372" y="441026"/>
                  </a:lnTo>
                  <a:lnTo>
                    <a:pt x="8939" y="285062"/>
                  </a:lnTo>
                  <a:lnTo>
                    <a:pt x="918" y="143132"/>
                  </a:lnTo>
                  <a:lnTo>
                    <a:pt x="0" y="39892"/>
                  </a:lnTo>
                  <a:lnTo>
                    <a:pt x="873" y="0"/>
                  </a:lnTo>
                </a:path>
              </a:pathLst>
            </a:custGeom>
            <a:ln w="12700">
              <a:solidFill>
                <a:srgbClr val="1083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40477" y="6584106"/>
              <a:ext cx="140311" cy="14032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22468" y="3645700"/>
              <a:ext cx="1752574" cy="263956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451348" y="3761340"/>
              <a:ext cx="1369060" cy="2256155"/>
            </a:xfrm>
            <a:custGeom>
              <a:avLst/>
              <a:gdLst/>
              <a:ahLst/>
              <a:cxnLst/>
              <a:rect l="l" t="t" r="r" b="b"/>
              <a:pathLst>
                <a:path w="1369059" h="2256154">
                  <a:moveTo>
                    <a:pt x="727893" y="0"/>
                  </a:moveTo>
                  <a:lnTo>
                    <a:pt x="690681" y="59815"/>
                  </a:lnTo>
                  <a:lnTo>
                    <a:pt x="670488" y="92758"/>
                  </a:lnTo>
                  <a:lnTo>
                    <a:pt x="649364" y="127592"/>
                  </a:lnTo>
                  <a:lnTo>
                    <a:pt x="627400" y="164217"/>
                  </a:lnTo>
                  <a:lnTo>
                    <a:pt x="604691" y="202536"/>
                  </a:lnTo>
                  <a:lnTo>
                    <a:pt x="581330" y="242448"/>
                  </a:lnTo>
                  <a:lnTo>
                    <a:pt x="557412" y="283855"/>
                  </a:lnTo>
                  <a:lnTo>
                    <a:pt x="533028" y="326658"/>
                  </a:lnTo>
                  <a:lnTo>
                    <a:pt x="508273" y="370758"/>
                  </a:lnTo>
                  <a:lnTo>
                    <a:pt x="483241" y="416055"/>
                  </a:lnTo>
                  <a:lnTo>
                    <a:pt x="458025" y="462451"/>
                  </a:lnTo>
                  <a:lnTo>
                    <a:pt x="432719" y="509847"/>
                  </a:lnTo>
                  <a:lnTo>
                    <a:pt x="407416" y="558143"/>
                  </a:lnTo>
                  <a:lnTo>
                    <a:pt x="382210" y="607241"/>
                  </a:lnTo>
                  <a:lnTo>
                    <a:pt x="357194" y="657041"/>
                  </a:lnTo>
                  <a:lnTo>
                    <a:pt x="332462" y="707445"/>
                  </a:lnTo>
                  <a:lnTo>
                    <a:pt x="308108" y="758353"/>
                  </a:lnTo>
                  <a:lnTo>
                    <a:pt x="284224" y="809666"/>
                  </a:lnTo>
                  <a:lnTo>
                    <a:pt x="260906" y="861286"/>
                  </a:lnTo>
                  <a:lnTo>
                    <a:pt x="238245" y="913113"/>
                  </a:lnTo>
                  <a:lnTo>
                    <a:pt x="216336" y="965048"/>
                  </a:lnTo>
                  <a:lnTo>
                    <a:pt x="195273" y="1016992"/>
                  </a:lnTo>
                  <a:lnTo>
                    <a:pt x="175149" y="1068846"/>
                  </a:lnTo>
                  <a:lnTo>
                    <a:pt x="156057" y="1120512"/>
                  </a:lnTo>
                  <a:lnTo>
                    <a:pt x="138091" y="1171889"/>
                  </a:lnTo>
                  <a:lnTo>
                    <a:pt x="121345" y="1222879"/>
                  </a:lnTo>
                  <a:lnTo>
                    <a:pt x="105912" y="1273384"/>
                  </a:lnTo>
                  <a:lnTo>
                    <a:pt x="91885" y="1323303"/>
                  </a:lnTo>
                  <a:lnTo>
                    <a:pt x="79360" y="1372538"/>
                  </a:lnTo>
                  <a:lnTo>
                    <a:pt x="68428" y="1420990"/>
                  </a:lnTo>
                  <a:lnTo>
                    <a:pt x="59183" y="1468559"/>
                  </a:lnTo>
                  <a:lnTo>
                    <a:pt x="51720" y="1515148"/>
                  </a:lnTo>
                  <a:lnTo>
                    <a:pt x="41355" y="1591111"/>
                  </a:lnTo>
                  <a:lnTo>
                    <a:pt x="32361" y="1663073"/>
                  </a:lnTo>
                  <a:lnTo>
                    <a:pt x="24660" y="1731116"/>
                  </a:lnTo>
                  <a:lnTo>
                    <a:pt x="18170" y="1795321"/>
                  </a:lnTo>
                  <a:lnTo>
                    <a:pt x="12814" y="1855768"/>
                  </a:lnTo>
                  <a:lnTo>
                    <a:pt x="8510" y="1912539"/>
                  </a:lnTo>
                  <a:lnTo>
                    <a:pt x="5180" y="1965715"/>
                  </a:lnTo>
                  <a:lnTo>
                    <a:pt x="2743" y="2015377"/>
                  </a:lnTo>
                  <a:lnTo>
                    <a:pt x="1121" y="2061607"/>
                  </a:lnTo>
                  <a:lnTo>
                    <a:pt x="233" y="2104486"/>
                  </a:lnTo>
                  <a:lnTo>
                    <a:pt x="0" y="2144094"/>
                  </a:lnTo>
                  <a:lnTo>
                    <a:pt x="341" y="2180513"/>
                  </a:lnTo>
                  <a:lnTo>
                    <a:pt x="2431" y="2244109"/>
                  </a:lnTo>
                  <a:lnTo>
                    <a:pt x="51356" y="2250097"/>
                  </a:lnTo>
                  <a:lnTo>
                    <a:pt x="100495" y="2254082"/>
                  </a:lnTo>
                  <a:lnTo>
                    <a:pt x="149781" y="2256056"/>
                  </a:lnTo>
                  <a:lnTo>
                    <a:pt x="199147" y="2256009"/>
                  </a:lnTo>
                  <a:lnTo>
                    <a:pt x="248526" y="2253932"/>
                  </a:lnTo>
                  <a:lnTo>
                    <a:pt x="297853" y="2249816"/>
                  </a:lnTo>
                  <a:lnTo>
                    <a:pt x="347059" y="2243653"/>
                  </a:lnTo>
                  <a:lnTo>
                    <a:pt x="396079" y="2235432"/>
                  </a:lnTo>
                  <a:lnTo>
                    <a:pt x="444846" y="2225145"/>
                  </a:lnTo>
                  <a:lnTo>
                    <a:pt x="493294" y="2212784"/>
                  </a:lnTo>
                  <a:lnTo>
                    <a:pt x="541354" y="2198338"/>
                  </a:lnTo>
                  <a:lnTo>
                    <a:pt x="588962" y="2181798"/>
                  </a:lnTo>
                  <a:lnTo>
                    <a:pt x="636049" y="2163157"/>
                  </a:lnTo>
                  <a:lnTo>
                    <a:pt x="682550" y="2142404"/>
                  </a:lnTo>
                  <a:lnTo>
                    <a:pt x="728398" y="2119530"/>
                  </a:lnTo>
                  <a:lnTo>
                    <a:pt x="773525" y="2094527"/>
                  </a:lnTo>
                  <a:lnTo>
                    <a:pt x="817866" y="2067386"/>
                  </a:lnTo>
                  <a:lnTo>
                    <a:pt x="861354" y="2038096"/>
                  </a:lnTo>
                  <a:lnTo>
                    <a:pt x="903922" y="2006650"/>
                  </a:lnTo>
                  <a:lnTo>
                    <a:pt x="941422" y="1976464"/>
                  </a:lnTo>
                  <a:lnTo>
                    <a:pt x="977393" y="1945087"/>
                  </a:lnTo>
                  <a:lnTo>
                    <a:pt x="1011828" y="1912571"/>
                  </a:lnTo>
                  <a:lnTo>
                    <a:pt x="1044721" y="1878965"/>
                  </a:lnTo>
                  <a:lnTo>
                    <a:pt x="1076065" y="1844320"/>
                  </a:lnTo>
                  <a:lnTo>
                    <a:pt x="1105855" y="1808686"/>
                  </a:lnTo>
                  <a:lnTo>
                    <a:pt x="1134083" y="1772112"/>
                  </a:lnTo>
                  <a:lnTo>
                    <a:pt x="1160743" y="1734650"/>
                  </a:lnTo>
                  <a:lnTo>
                    <a:pt x="1185829" y="1696349"/>
                  </a:lnTo>
                  <a:lnTo>
                    <a:pt x="1209334" y="1657259"/>
                  </a:lnTo>
                  <a:lnTo>
                    <a:pt x="1231252" y="1617431"/>
                  </a:lnTo>
                  <a:lnTo>
                    <a:pt x="1251577" y="1576914"/>
                  </a:lnTo>
                  <a:lnTo>
                    <a:pt x="1270301" y="1535759"/>
                  </a:lnTo>
                  <a:lnTo>
                    <a:pt x="1287420" y="1494016"/>
                  </a:lnTo>
                  <a:lnTo>
                    <a:pt x="1302925" y="1451735"/>
                  </a:lnTo>
                  <a:lnTo>
                    <a:pt x="1316811" y="1408967"/>
                  </a:lnTo>
                  <a:lnTo>
                    <a:pt x="1329072" y="1365761"/>
                  </a:lnTo>
                  <a:lnTo>
                    <a:pt x="1339701" y="1322167"/>
                  </a:lnTo>
                  <a:lnTo>
                    <a:pt x="1348691" y="1278236"/>
                  </a:lnTo>
                  <a:lnTo>
                    <a:pt x="1356036" y="1234019"/>
                  </a:lnTo>
                  <a:lnTo>
                    <a:pt x="1361730" y="1189564"/>
                  </a:lnTo>
                  <a:lnTo>
                    <a:pt x="1365766" y="1144922"/>
                  </a:lnTo>
                  <a:lnTo>
                    <a:pt x="1368138" y="1100144"/>
                  </a:lnTo>
                  <a:lnTo>
                    <a:pt x="1368839" y="1055279"/>
                  </a:lnTo>
                  <a:lnTo>
                    <a:pt x="1367863" y="1010378"/>
                  </a:lnTo>
                  <a:lnTo>
                    <a:pt x="1365204" y="965491"/>
                  </a:lnTo>
                  <a:lnTo>
                    <a:pt x="1360855" y="920668"/>
                  </a:lnTo>
                  <a:lnTo>
                    <a:pt x="1354809" y="875958"/>
                  </a:lnTo>
                  <a:lnTo>
                    <a:pt x="1347061" y="831414"/>
                  </a:lnTo>
                  <a:lnTo>
                    <a:pt x="1337604" y="787083"/>
                  </a:lnTo>
                  <a:lnTo>
                    <a:pt x="1326431" y="743017"/>
                  </a:lnTo>
                  <a:lnTo>
                    <a:pt x="1313536" y="699266"/>
                  </a:lnTo>
                  <a:lnTo>
                    <a:pt x="1298913" y="655880"/>
                  </a:lnTo>
                  <a:lnTo>
                    <a:pt x="1282555" y="612909"/>
                  </a:lnTo>
                  <a:lnTo>
                    <a:pt x="1264455" y="570403"/>
                  </a:lnTo>
                  <a:lnTo>
                    <a:pt x="1244608" y="528412"/>
                  </a:lnTo>
                  <a:lnTo>
                    <a:pt x="1223007" y="486987"/>
                  </a:lnTo>
                  <a:lnTo>
                    <a:pt x="1199645" y="446178"/>
                  </a:lnTo>
                  <a:lnTo>
                    <a:pt x="1174517" y="406034"/>
                  </a:lnTo>
                  <a:lnTo>
                    <a:pt x="1147615" y="366607"/>
                  </a:lnTo>
                  <a:lnTo>
                    <a:pt x="1118933" y="327945"/>
                  </a:lnTo>
                  <a:lnTo>
                    <a:pt x="1085531" y="286631"/>
                  </a:lnTo>
                  <a:lnTo>
                    <a:pt x="1050677" y="247197"/>
                  </a:lnTo>
                  <a:lnTo>
                    <a:pt x="1014440" y="209647"/>
                  </a:lnTo>
                  <a:lnTo>
                    <a:pt x="976889" y="173988"/>
                  </a:lnTo>
                  <a:lnTo>
                    <a:pt x="938093" y="140224"/>
                  </a:lnTo>
                  <a:lnTo>
                    <a:pt x="898124" y="108360"/>
                  </a:lnTo>
                  <a:lnTo>
                    <a:pt x="857049" y="78400"/>
                  </a:lnTo>
                  <a:lnTo>
                    <a:pt x="814940" y="50350"/>
                  </a:lnTo>
                  <a:lnTo>
                    <a:pt x="771865" y="24215"/>
                  </a:lnTo>
                  <a:lnTo>
                    <a:pt x="727893" y="0"/>
                  </a:lnTo>
                  <a:close/>
                </a:path>
              </a:pathLst>
            </a:custGeom>
            <a:solidFill>
              <a:srgbClr val="08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86726" y="3581692"/>
              <a:ext cx="2322556" cy="232256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643735" y="3838144"/>
              <a:ext cx="1937385" cy="1937385"/>
            </a:xfrm>
            <a:custGeom>
              <a:avLst/>
              <a:gdLst/>
              <a:ahLst/>
              <a:cxnLst/>
              <a:rect l="l" t="t" r="r" b="b"/>
              <a:pathLst>
                <a:path w="1937384" h="1937385">
                  <a:moveTo>
                    <a:pt x="979196" y="0"/>
                  </a:moveTo>
                  <a:lnTo>
                    <a:pt x="934052" y="520"/>
                  </a:lnTo>
                  <a:lnTo>
                    <a:pt x="888916" y="3143"/>
                  </a:lnTo>
                  <a:lnTo>
                    <a:pt x="843866" y="7878"/>
                  </a:lnTo>
                  <a:lnTo>
                    <a:pt x="798979" y="14734"/>
                  </a:lnTo>
                  <a:lnTo>
                    <a:pt x="754333" y="23723"/>
                  </a:lnTo>
                  <a:lnTo>
                    <a:pt x="710005" y="34853"/>
                  </a:lnTo>
                  <a:lnTo>
                    <a:pt x="666075" y="48136"/>
                  </a:lnTo>
                  <a:lnTo>
                    <a:pt x="622619" y="63580"/>
                  </a:lnTo>
                  <a:lnTo>
                    <a:pt x="579716" y="81196"/>
                  </a:lnTo>
                  <a:lnTo>
                    <a:pt x="537443" y="100994"/>
                  </a:lnTo>
                  <a:lnTo>
                    <a:pt x="495878" y="122983"/>
                  </a:lnTo>
                  <a:lnTo>
                    <a:pt x="455100" y="147175"/>
                  </a:lnTo>
                  <a:lnTo>
                    <a:pt x="415185" y="173578"/>
                  </a:lnTo>
                  <a:lnTo>
                    <a:pt x="376212" y="202202"/>
                  </a:lnTo>
                  <a:lnTo>
                    <a:pt x="338691" y="232700"/>
                  </a:lnTo>
                  <a:lnTo>
                    <a:pt x="303082" y="264670"/>
                  </a:lnTo>
                  <a:lnTo>
                    <a:pt x="269395" y="298033"/>
                  </a:lnTo>
                  <a:lnTo>
                    <a:pt x="237642" y="332712"/>
                  </a:lnTo>
                  <a:lnTo>
                    <a:pt x="207830" y="368628"/>
                  </a:lnTo>
                  <a:lnTo>
                    <a:pt x="179971" y="405705"/>
                  </a:lnTo>
                  <a:lnTo>
                    <a:pt x="154074" y="443864"/>
                  </a:lnTo>
                  <a:lnTo>
                    <a:pt x="130149" y="483027"/>
                  </a:lnTo>
                  <a:lnTo>
                    <a:pt x="108207" y="523116"/>
                  </a:lnTo>
                  <a:lnTo>
                    <a:pt x="88257" y="564055"/>
                  </a:lnTo>
                  <a:lnTo>
                    <a:pt x="70309" y="605764"/>
                  </a:lnTo>
                  <a:lnTo>
                    <a:pt x="54373" y="648166"/>
                  </a:lnTo>
                  <a:lnTo>
                    <a:pt x="40459" y="691183"/>
                  </a:lnTo>
                  <a:lnTo>
                    <a:pt x="28577" y="734737"/>
                  </a:lnTo>
                  <a:lnTo>
                    <a:pt x="18738" y="778751"/>
                  </a:lnTo>
                  <a:lnTo>
                    <a:pt x="10950" y="823147"/>
                  </a:lnTo>
                  <a:lnTo>
                    <a:pt x="5225" y="867846"/>
                  </a:lnTo>
                  <a:lnTo>
                    <a:pt x="1571" y="912772"/>
                  </a:lnTo>
                  <a:lnTo>
                    <a:pt x="0" y="957845"/>
                  </a:lnTo>
                  <a:lnTo>
                    <a:pt x="520" y="1002988"/>
                  </a:lnTo>
                  <a:lnTo>
                    <a:pt x="3142" y="1048124"/>
                  </a:lnTo>
                  <a:lnTo>
                    <a:pt x="7876" y="1093175"/>
                  </a:lnTo>
                  <a:lnTo>
                    <a:pt x="14732" y="1138062"/>
                  </a:lnTo>
                  <a:lnTo>
                    <a:pt x="23719" y="1182708"/>
                  </a:lnTo>
                  <a:lnTo>
                    <a:pt x="34849" y="1227035"/>
                  </a:lnTo>
                  <a:lnTo>
                    <a:pt x="48130" y="1270966"/>
                  </a:lnTo>
                  <a:lnTo>
                    <a:pt x="63573" y="1314422"/>
                  </a:lnTo>
                  <a:lnTo>
                    <a:pt x="81187" y="1357325"/>
                  </a:lnTo>
                  <a:lnTo>
                    <a:pt x="100983" y="1399598"/>
                  </a:lnTo>
                  <a:lnTo>
                    <a:pt x="122971" y="1441162"/>
                  </a:lnTo>
                  <a:lnTo>
                    <a:pt x="147160" y="1481941"/>
                  </a:lnTo>
                  <a:lnTo>
                    <a:pt x="173561" y="1521856"/>
                  </a:lnTo>
                  <a:lnTo>
                    <a:pt x="202184" y="1560829"/>
                  </a:lnTo>
                  <a:lnTo>
                    <a:pt x="232683" y="1598353"/>
                  </a:lnTo>
                  <a:lnTo>
                    <a:pt x="264654" y="1633963"/>
                  </a:lnTo>
                  <a:lnTo>
                    <a:pt x="298019" y="1667652"/>
                  </a:lnTo>
                  <a:lnTo>
                    <a:pt x="332699" y="1699407"/>
                  </a:lnTo>
                  <a:lnTo>
                    <a:pt x="368617" y="1729221"/>
                  </a:lnTo>
                  <a:lnTo>
                    <a:pt x="405695" y="1757081"/>
                  </a:lnTo>
                  <a:lnTo>
                    <a:pt x="443855" y="1782980"/>
                  </a:lnTo>
                  <a:lnTo>
                    <a:pt x="483019" y="1806906"/>
                  </a:lnTo>
                  <a:lnTo>
                    <a:pt x="523110" y="1828849"/>
                  </a:lnTo>
                  <a:lnTo>
                    <a:pt x="564049" y="1848800"/>
                  </a:lnTo>
                  <a:lnTo>
                    <a:pt x="605759" y="1866749"/>
                  </a:lnTo>
                  <a:lnTo>
                    <a:pt x="648162" y="1882686"/>
                  </a:lnTo>
                  <a:lnTo>
                    <a:pt x="691180" y="1896600"/>
                  </a:lnTo>
                  <a:lnTo>
                    <a:pt x="734735" y="1908482"/>
                  </a:lnTo>
                  <a:lnTo>
                    <a:pt x="778749" y="1918322"/>
                  </a:lnTo>
                  <a:lnTo>
                    <a:pt x="823146" y="1926110"/>
                  </a:lnTo>
                  <a:lnTo>
                    <a:pt x="867845" y="1931835"/>
                  </a:lnTo>
                  <a:lnTo>
                    <a:pt x="912771" y="1935489"/>
                  </a:lnTo>
                  <a:lnTo>
                    <a:pt x="957845" y="1937060"/>
                  </a:lnTo>
                  <a:lnTo>
                    <a:pt x="1002989" y="1936539"/>
                  </a:lnTo>
                  <a:lnTo>
                    <a:pt x="1048126" y="1933917"/>
                  </a:lnTo>
                  <a:lnTo>
                    <a:pt x="1093177" y="1929182"/>
                  </a:lnTo>
                  <a:lnTo>
                    <a:pt x="1138064" y="1922325"/>
                  </a:lnTo>
                  <a:lnTo>
                    <a:pt x="1182711" y="1913337"/>
                  </a:lnTo>
                  <a:lnTo>
                    <a:pt x="1227038" y="1902206"/>
                  </a:lnTo>
                  <a:lnTo>
                    <a:pt x="1270969" y="1888924"/>
                  </a:lnTo>
                  <a:lnTo>
                    <a:pt x="1314425" y="1873479"/>
                  </a:lnTo>
                  <a:lnTo>
                    <a:pt x="1357329" y="1855863"/>
                  </a:lnTo>
                  <a:lnTo>
                    <a:pt x="1399602" y="1836066"/>
                  </a:lnTo>
                  <a:lnTo>
                    <a:pt x="1441168" y="1814076"/>
                  </a:lnTo>
                  <a:lnTo>
                    <a:pt x="1481947" y="1789885"/>
                  </a:lnTo>
                  <a:lnTo>
                    <a:pt x="1521862" y="1763482"/>
                  </a:lnTo>
                  <a:lnTo>
                    <a:pt x="1560836" y="1734857"/>
                  </a:lnTo>
                  <a:lnTo>
                    <a:pt x="1598359" y="1704357"/>
                  </a:lnTo>
                  <a:lnTo>
                    <a:pt x="1633970" y="1672386"/>
                  </a:lnTo>
                  <a:lnTo>
                    <a:pt x="1667658" y="1639021"/>
                  </a:lnTo>
                  <a:lnTo>
                    <a:pt x="1699414" y="1604341"/>
                  </a:lnTo>
                  <a:lnTo>
                    <a:pt x="1729227" y="1568423"/>
                  </a:lnTo>
                  <a:lnTo>
                    <a:pt x="1757088" y="1531345"/>
                  </a:lnTo>
                  <a:lnTo>
                    <a:pt x="1782986" y="1493186"/>
                  </a:lnTo>
                  <a:lnTo>
                    <a:pt x="1806912" y="1454022"/>
                  </a:lnTo>
                  <a:lnTo>
                    <a:pt x="1828855" y="1413932"/>
                  </a:lnTo>
                  <a:lnTo>
                    <a:pt x="1848806" y="1372994"/>
                  </a:lnTo>
                  <a:lnTo>
                    <a:pt x="1866755" y="1331284"/>
                  </a:lnTo>
                  <a:lnTo>
                    <a:pt x="1882691" y="1288882"/>
                  </a:lnTo>
                  <a:lnTo>
                    <a:pt x="1896605" y="1245865"/>
                  </a:lnTo>
                  <a:lnTo>
                    <a:pt x="1908487" y="1202311"/>
                  </a:lnTo>
                  <a:lnTo>
                    <a:pt x="1918326" y="1158298"/>
                  </a:lnTo>
                  <a:lnTo>
                    <a:pt x="1926113" y="1113903"/>
                  </a:lnTo>
                  <a:lnTo>
                    <a:pt x="1931838" y="1069204"/>
                  </a:lnTo>
                  <a:lnTo>
                    <a:pt x="1935491" y="1024279"/>
                  </a:lnTo>
                  <a:lnTo>
                    <a:pt x="1937062" y="979207"/>
                  </a:lnTo>
                  <a:lnTo>
                    <a:pt x="1936540" y="934064"/>
                  </a:lnTo>
                  <a:lnTo>
                    <a:pt x="1933917" y="888929"/>
                  </a:lnTo>
                  <a:lnTo>
                    <a:pt x="1929181" y="843879"/>
                  </a:lnTo>
                  <a:lnTo>
                    <a:pt x="1922323" y="798992"/>
                  </a:lnTo>
                  <a:lnTo>
                    <a:pt x="1913334" y="754347"/>
                  </a:lnTo>
                  <a:lnTo>
                    <a:pt x="1902202" y="710021"/>
                  </a:lnTo>
                  <a:lnTo>
                    <a:pt x="1888918" y="666091"/>
                  </a:lnTo>
                  <a:lnTo>
                    <a:pt x="1873472" y="622636"/>
                  </a:lnTo>
                  <a:lnTo>
                    <a:pt x="1855855" y="579733"/>
                  </a:lnTo>
                  <a:lnTo>
                    <a:pt x="1836055" y="537461"/>
                  </a:lnTo>
                  <a:lnTo>
                    <a:pt x="1814064" y="495896"/>
                  </a:lnTo>
                  <a:lnTo>
                    <a:pt x="1789871" y="455118"/>
                  </a:lnTo>
                  <a:lnTo>
                    <a:pt x="1763465" y="415203"/>
                  </a:lnTo>
                  <a:lnTo>
                    <a:pt x="1734839" y="376230"/>
                  </a:lnTo>
                  <a:lnTo>
                    <a:pt x="1704341" y="338707"/>
                  </a:lnTo>
                  <a:lnTo>
                    <a:pt x="1672371" y="303096"/>
                  </a:lnTo>
                  <a:lnTo>
                    <a:pt x="1639008" y="269408"/>
                  </a:lnTo>
                  <a:lnTo>
                    <a:pt x="1604329" y="237652"/>
                  </a:lnTo>
                  <a:lnTo>
                    <a:pt x="1568413" y="207839"/>
                  </a:lnTo>
                  <a:lnTo>
                    <a:pt x="1531336" y="179978"/>
                  </a:lnTo>
                  <a:lnTo>
                    <a:pt x="1493177" y="154080"/>
                  </a:lnTo>
                  <a:lnTo>
                    <a:pt x="1454014" y="130154"/>
                  </a:lnTo>
                  <a:lnTo>
                    <a:pt x="1413924" y="108210"/>
                  </a:lnTo>
                  <a:lnTo>
                    <a:pt x="1372986" y="88259"/>
                  </a:lnTo>
                  <a:lnTo>
                    <a:pt x="1331277" y="70310"/>
                  </a:lnTo>
                  <a:lnTo>
                    <a:pt x="1288875" y="54374"/>
                  </a:lnTo>
                  <a:lnTo>
                    <a:pt x="1245858" y="40459"/>
                  </a:lnTo>
                  <a:lnTo>
                    <a:pt x="1202303" y="28577"/>
                  </a:lnTo>
                  <a:lnTo>
                    <a:pt x="1158289" y="18738"/>
                  </a:lnTo>
                  <a:lnTo>
                    <a:pt x="1113894" y="10950"/>
                  </a:lnTo>
                  <a:lnTo>
                    <a:pt x="1069195" y="5224"/>
                  </a:lnTo>
                  <a:lnTo>
                    <a:pt x="1024269" y="1571"/>
                  </a:lnTo>
                  <a:lnTo>
                    <a:pt x="97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90957" y="2901061"/>
              <a:ext cx="898525" cy="476884"/>
            </a:xfrm>
            <a:custGeom>
              <a:avLst/>
              <a:gdLst/>
              <a:ahLst/>
              <a:cxnLst/>
              <a:rect l="l" t="t" r="r" b="b"/>
              <a:pathLst>
                <a:path w="898525" h="476885">
                  <a:moveTo>
                    <a:pt x="0" y="476885"/>
                  </a:moveTo>
                  <a:lnTo>
                    <a:pt x="188376" y="338782"/>
                  </a:lnTo>
                  <a:lnTo>
                    <a:pt x="301624" y="259318"/>
                  </a:lnTo>
                  <a:lnTo>
                    <a:pt x="385155" y="208405"/>
                  </a:lnTo>
                  <a:lnTo>
                    <a:pt x="484377" y="155955"/>
                  </a:lnTo>
                  <a:lnTo>
                    <a:pt x="627598" y="90895"/>
                  </a:lnTo>
                  <a:lnTo>
                    <a:pt x="761031" y="41806"/>
                  </a:lnTo>
                  <a:lnTo>
                    <a:pt x="859532" y="10803"/>
                  </a:lnTo>
                  <a:lnTo>
                    <a:pt x="897953" y="0"/>
                  </a:lnTo>
                </a:path>
              </a:pathLst>
            </a:custGeom>
            <a:ln w="12700">
              <a:solidFill>
                <a:srgbClr val="0069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12196" y="3297499"/>
              <a:ext cx="139450" cy="13945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58698" y="2822765"/>
              <a:ext cx="2740088" cy="158188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985952" y="2939413"/>
              <a:ext cx="2358390" cy="1198245"/>
            </a:xfrm>
            <a:custGeom>
              <a:avLst/>
              <a:gdLst/>
              <a:ahLst/>
              <a:cxnLst/>
              <a:rect l="l" t="t" r="r" b="b"/>
              <a:pathLst>
                <a:path w="2358390" h="1198245">
                  <a:moveTo>
                    <a:pt x="1011471" y="31"/>
                  </a:moveTo>
                  <a:lnTo>
                    <a:pt x="958658" y="0"/>
                  </a:lnTo>
                  <a:lnTo>
                    <a:pt x="906815" y="1142"/>
                  </a:lnTo>
                  <a:lnTo>
                    <a:pt x="856063" y="3520"/>
                  </a:lnTo>
                  <a:lnTo>
                    <a:pt x="806526" y="7194"/>
                  </a:lnTo>
                  <a:lnTo>
                    <a:pt x="758324" y="12224"/>
                  </a:lnTo>
                  <a:lnTo>
                    <a:pt x="711580" y="18671"/>
                  </a:lnTo>
                  <a:lnTo>
                    <a:pt x="635908" y="30912"/>
                  </a:lnTo>
                  <a:lnTo>
                    <a:pt x="564462" y="43299"/>
                  </a:lnTo>
                  <a:lnTo>
                    <a:pt x="497140" y="55780"/>
                  </a:lnTo>
                  <a:lnTo>
                    <a:pt x="433843" y="68300"/>
                  </a:lnTo>
                  <a:lnTo>
                    <a:pt x="374470" y="80809"/>
                  </a:lnTo>
                  <a:lnTo>
                    <a:pt x="318918" y="93252"/>
                  </a:lnTo>
                  <a:lnTo>
                    <a:pt x="267088" y="105578"/>
                  </a:lnTo>
                  <a:lnTo>
                    <a:pt x="218879" y="117734"/>
                  </a:lnTo>
                  <a:lnTo>
                    <a:pt x="174189" y="129668"/>
                  </a:lnTo>
                  <a:lnTo>
                    <a:pt x="132918" y="141326"/>
                  </a:lnTo>
                  <a:lnTo>
                    <a:pt x="94964" y="152656"/>
                  </a:lnTo>
                  <a:lnTo>
                    <a:pt x="28606" y="174121"/>
                  </a:lnTo>
                  <a:lnTo>
                    <a:pt x="0" y="184152"/>
                  </a:lnTo>
                  <a:lnTo>
                    <a:pt x="8542" y="232701"/>
                  </a:lnTo>
                  <a:lnTo>
                    <a:pt x="19062" y="280871"/>
                  </a:lnTo>
                  <a:lnTo>
                    <a:pt x="31548" y="328593"/>
                  </a:lnTo>
                  <a:lnTo>
                    <a:pt x="45991" y="375801"/>
                  </a:lnTo>
                  <a:lnTo>
                    <a:pt x="62380" y="422431"/>
                  </a:lnTo>
                  <a:lnTo>
                    <a:pt x="80703" y="468413"/>
                  </a:lnTo>
                  <a:lnTo>
                    <a:pt x="100951" y="513684"/>
                  </a:lnTo>
                  <a:lnTo>
                    <a:pt x="123111" y="558175"/>
                  </a:lnTo>
                  <a:lnTo>
                    <a:pt x="147175" y="601821"/>
                  </a:lnTo>
                  <a:lnTo>
                    <a:pt x="173130" y="644556"/>
                  </a:lnTo>
                  <a:lnTo>
                    <a:pt x="200966" y="686312"/>
                  </a:lnTo>
                  <a:lnTo>
                    <a:pt x="230673" y="727024"/>
                  </a:lnTo>
                  <a:lnTo>
                    <a:pt x="262239" y="766625"/>
                  </a:lnTo>
                  <a:lnTo>
                    <a:pt x="295655" y="805048"/>
                  </a:lnTo>
                  <a:lnTo>
                    <a:pt x="330909" y="842228"/>
                  </a:lnTo>
                  <a:lnTo>
                    <a:pt x="367990" y="878098"/>
                  </a:lnTo>
                  <a:lnTo>
                    <a:pt x="406888" y="912592"/>
                  </a:lnTo>
                  <a:lnTo>
                    <a:pt x="447593" y="945643"/>
                  </a:lnTo>
                  <a:lnTo>
                    <a:pt x="490092" y="977184"/>
                  </a:lnTo>
                  <a:lnTo>
                    <a:pt x="529903" y="1004249"/>
                  </a:lnTo>
                  <a:lnTo>
                    <a:pt x="570405" y="1029504"/>
                  </a:lnTo>
                  <a:lnTo>
                    <a:pt x="611550" y="1052957"/>
                  </a:lnTo>
                  <a:lnTo>
                    <a:pt x="653287" y="1074617"/>
                  </a:lnTo>
                  <a:lnTo>
                    <a:pt x="695567" y="1094493"/>
                  </a:lnTo>
                  <a:lnTo>
                    <a:pt x="738339" y="1112593"/>
                  </a:lnTo>
                  <a:lnTo>
                    <a:pt x="781555" y="1128926"/>
                  </a:lnTo>
                  <a:lnTo>
                    <a:pt x="825164" y="1143500"/>
                  </a:lnTo>
                  <a:lnTo>
                    <a:pt x="869116" y="1156323"/>
                  </a:lnTo>
                  <a:lnTo>
                    <a:pt x="913361" y="1167404"/>
                  </a:lnTo>
                  <a:lnTo>
                    <a:pt x="957850" y="1176752"/>
                  </a:lnTo>
                  <a:lnTo>
                    <a:pt x="1002532" y="1184374"/>
                  </a:lnTo>
                  <a:lnTo>
                    <a:pt x="1047359" y="1190280"/>
                  </a:lnTo>
                  <a:lnTo>
                    <a:pt x="1092279" y="1194478"/>
                  </a:lnTo>
                  <a:lnTo>
                    <a:pt x="1137243" y="1196977"/>
                  </a:lnTo>
                  <a:lnTo>
                    <a:pt x="1182202" y="1197784"/>
                  </a:lnTo>
                  <a:lnTo>
                    <a:pt x="1227105" y="1196909"/>
                  </a:lnTo>
                  <a:lnTo>
                    <a:pt x="1271903" y="1194359"/>
                  </a:lnTo>
                  <a:lnTo>
                    <a:pt x="1316545" y="1190144"/>
                  </a:lnTo>
                  <a:lnTo>
                    <a:pt x="1360983" y="1184272"/>
                  </a:lnTo>
                  <a:lnTo>
                    <a:pt x="1405165" y="1176751"/>
                  </a:lnTo>
                  <a:lnTo>
                    <a:pt x="1449043" y="1167589"/>
                  </a:lnTo>
                  <a:lnTo>
                    <a:pt x="1492565" y="1156796"/>
                  </a:lnTo>
                  <a:lnTo>
                    <a:pt x="1535684" y="1144380"/>
                  </a:lnTo>
                  <a:lnTo>
                    <a:pt x="1578347" y="1130349"/>
                  </a:lnTo>
                  <a:lnTo>
                    <a:pt x="1620507" y="1114712"/>
                  </a:lnTo>
                  <a:lnTo>
                    <a:pt x="1662112" y="1097477"/>
                  </a:lnTo>
                  <a:lnTo>
                    <a:pt x="1703114" y="1078653"/>
                  </a:lnTo>
                  <a:lnTo>
                    <a:pt x="1743462" y="1058247"/>
                  </a:lnTo>
                  <a:lnTo>
                    <a:pt x="1783106" y="1036270"/>
                  </a:lnTo>
                  <a:lnTo>
                    <a:pt x="1821996" y="1012728"/>
                  </a:lnTo>
                  <a:lnTo>
                    <a:pt x="1860084" y="987632"/>
                  </a:lnTo>
                  <a:lnTo>
                    <a:pt x="1897318" y="960988"/>
                  </a:lnTo>
                  <a:lnTo>
                    <a:pt x="1933648" y="932806"/>
                  </a:lnTo>
                  <a:lnTo>
                    <a:pt x="1969026" y="903094"/>
                  </a:lnTo>
                  <a:lnTo>
                    <a:pt x="2003402" y="871860"/>
                  </a:lnTo>
                  <a:lnTo>
                    <a:pt x="2036724" y="839114"/>
                  </a:lnTo>
                  <a:lnTo>
                    <a:pt x="2068944" y="804863"/>
                  </a:lnTo>
                  <a:lnTo>
                    <a:pt x="2100012" y="769116"/>
                  </a:lnTo>
                  <a:lnTo>
                    <a:pt x="2129878" y="731881"/>
                  </a:lnTo>
                  <a:lnTo>
                    <a:pt x="2158491" y="693168"/>
                  </a:lnTo>
                  <a:lnTo>
                    <a:pt x="2188273" y="649175"/>
                  </a:lnTo>
                  <a:lnTo>
                    <a:pt x="2215830" y="604341"/>
                  </a:lnTo>
                  <a:lnTo>
                    <a:pt x="2241180" y="558732"/>
                  </a:lnTo>
                  <a:lnTo>
                    <a:pt x="2264336" y="512417"/>
                  </a:lnTo>
                  <a:lnTo>
                    <a:pt x="2285317" y="465465"/>
                  </a:lnTo>
                  <a:lnTo>
                    <a:pt x="2304137" y="417942"/>
                  </a:lnTo>
                  <a:lnTo>
                    <a:pt x="2320813" y="369919"/>
                  </a:lnTo>
                  <a:lnTo>
                    <a:pt x="2335361" y="321462"/>
                  </a:lnTo>
                  <a:lnTo>
                    <a:pt x="2347796" y="272640"/>
                  </a:lnTo>
                  <a:lnTo>
                    <a:pt x="2358135" y="223522"/>
                  </a:lnTo>
                  <a:lnTo>
                    <a:pt x="2325263" y="214675"/>
                  </a:lnTo>
                  <a:lnTo>
                    <a:pt x="2252666" y="195660"/>
                  </a:lnTo>
                  <a:lnTo>
                    <a:pt x="2213185" y="185612"/>
                  </a:lnTo>
                  <a:lnTo>
                    <a:pt x="2171745" y="175285"/>
                  </a:lnTo>
                  <a:lnTo>
                    <a:pt x="2128469" y="164739"/>
                  </a:lnTo>
                  <a:lnTo>
                    <a:pt x="2083477" y="154035"/>
                  </a:lnTo>
                  <a:lnTo>
                    <a:pt x="2036893" y="143234"/>
                  </a:lnTo>
                  <a:lnTo>
                    <a:pt x="1988838" y="132395"/>
                  </a:lnTo>
                  <a:lnTo>
                    <a:pt x="1939435" y="121580"/>
                  </a:lnTo>
                  <a:lnTo>
                    <a:pt x="1888805" y="110849"/>
                  </a:lnTo>
                  <a:lnTo>
                    <a:pt x="1837070" y="100263"/>
                  </a:lnTo>
                  <a:lnTo>
                    <a:pt x="1784352" y="89882"/>
                  </a:lnTo>
                  <a:lnTo>
                    <a:pt x="1730775" y="79767"/>
                  </a:lnTo>
                  <a:lnTo>
                    <a:pt x="1676458" y="69979"/>
                  </a:lnTo>
                  <a:lnTo>
                    <a:pt x="1621525" y="60577"/>
                  </a:lnTo>
                  <a:lnTo>
                    <a:pt x="1566097" y="51623"/>
                  </a:lnTo>
                  <a:lnTo>
                    <a:pt x="1510297" y="43178"/>
                  </a:lnTo>
                  <a:lnTo>
                    <a:pt x="1454247" y="35301"/>
                  </a:lnTo>
                  <a:lnTo>
                    <a:pt x="1398068" y="28053"/>
                  </a:lnTo>
                  <a:lnTo>
                    <a:pt x="1341883" y="21496"/>
                  </a:lnTo>
                  <a:lnTo>
                    <a:pt x="1285813" y="15689"/>
                  </a:lnTo>
                  <a:lnTo>
                    <a:pt x="1229981" y="10693"/>
                  </a:lnTo>
                  <a:lnTo>
                    <a:pt x="1174509" y="6568"/>
                  </a:lnTo>
                  <a:lnTo>
                    <a:pt x="1119519" y="3376"/>
                  </a:lnTo>
                  <a:lnTo>
                    <a:pt x="1065132" y="1177"/>
                  </a:lnTo>
                  <a:lnTo>
                    <a:pt x="1011471" y="31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32370" y="1713293"/>
              <a:ext cx="2319508" cy="232254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210223" y="1956900"/>
              <a:ext cx="1937385" cy="1937385"/>
            </a:xfrm>
            <a:custGeom>
              <a:avLst/>
              <a:gdLst/>
              <a:ahLst/>
              <a:cxnLst/>
              <a:rect l="l" t="t" r="r" b="b"/>
              <a:pathLst>
                <a:path w="1937384" h="1937385">
                  <a:moveTo>
                    <a:pt x="963160" y="0"/>
                  </a:moveTo>
                  <a:lnTo>
                    <a:pt x="918034" y="1339"/>
                  </a:lnTo>
                  <a:lnTo>
                    <a:pt x="873064" y="4765"/>
                  </a:lnTo>
                  <a:lnTo>
                    <a:pt x="828328" y="10266"/>
                  </a:lnTo>
                  <a:lnTo>
                    <a:pt x="783903" y="17828"/>
                  </a:lnTo>
                  <a:lnTo>
                    <a:pt x="739866" y="27437"/>
                  </a:lnTo>
                  <a:lnTo>
                    <a:pt x="696295" y="39081"/>
                  </a:lnTo>
                  <a:lnTo>
                    <a:pt x="653267" y="52747"/>
                  </a:lnTo>
                  <a:lnTo>
                    <a:pt x="610860" y="68421"/>
                  </a:lnTo>
                  <a:lnTo>
                    <a:pt x="569150" y="86090"/>
                  </a:lnTo>
                  <a:lnTo>
                    <a:pt x="528215" y="105740"/>
                  </a:lnTo>
                  <a:lnTo>
                    <a:pt x="488132" y="127360"/>
                  </a:lnTo>
                  <a:lnTo>
                    <a:pt x="448980" y="150934"/>
                  </a:lnTo>
                  <a:lnTo>
                    <a:pt x="410834" y="176451"/>
                  </a:lnTo>
                  <a:lnTo>
                    <a:pt x="373773" y="203898"/>
                  </a:lnTo>
                  <a:lnTo>
                    <a:pt x="337873" y="233260"/>
                  </a:lnTo>
                  <a:lnTo>
                    <a:pt x="303213" y="264525"/>
                  </a:lnTo>
                  <a:lnTo>
                    <a:pt x="269869" y="297679"/>
                  </a:lnTo>
                  <a:lnTo>
                    <a:pt x="237919" y="332710"/>
                  </a:lnTo>
                  <a:lnTo>
                    <a:pt x="207440" y="369603"/>
                  </a:lnTo>
                  <a:lnTo>
                    <a:pt x="178509" y="408347"/>
                  </a:lnTo>
                  <a:lnTo>
                    <a:pt x="151518" y="448468"/>
                  </a:lnTo>
                  <a:lnTo>
                    <a:pt x="126785" y="489437"/>
                  </a:lnTo>
                  <a:lnTo>
                    <a:pt x="104297" y="531179"/>
                  </a:lnTo>
                  <a:lnTo>
                    <a:pt x="84041" y="573615"/>
                  </a:lnTo>
                  <a:lnTo>
                    <a:pt x="66003" y="616667"/>
                  </a:lnTo>
                  <a:lnTo>
                    <a:pt x="50171" y="660260"/>
                  </a:lnTo>
                  <a:lnTo>
                    <a:pt x="36532" y="704315"/>
                  </a:lnTo>
                  <a:lnTo>
                    <a:pt x="25072" y="748755"/>
                  </a:lnTo>
                  <a:lnTo>
                    <a:pt x="15777" y="793502"/>
                  </a:lnTo>
                  <a:lnTo>
                    <a:pt x="8636" y="838480"/>
                  </a:lnTo>
                  <a:lnTo>
                    <a:pt x="3635" y="883611"/>
                  </a:lnTo>
                  <a:lnTo>
                    <a:pt x="761" y="928817"/>
                  </a:lnTo>
                  <a:lnTo>
                    <a:pt x="0" y="974022"/>
                  </a:lnTo>
                  <a:lnTo>
                    <a:pt x="1339" y="1019148"/>
                  </a:lnTo>
                  <a:lnTo>
                    <a:pt x="4766" y="1064117"/>
                  </a:lnTo>
                  <a:lnTo>
                    <a:pt x="10266" y="1108853"/>
                  </a:lnTo>
                  <a:lnTo>
                    <a:pt x="17828" y="1153278"/>
                  </a:lnTo>
                  <a:lnTo>
                    <a:pt x="27438" y="1197314"/>
                  </a:lnTo>
                  <a:lnTo>
                    <a:pt x="39082" y="1240884"/>
                  </a:lnTo>
                  <a:lnTo>
                    <a:pt x="52748" y="1283911"/>
                  </a:lnTo>
                  <a:lnTo>
                    <a:pt x="68422" y="1326318"/>
                  </a:lnTo>
                  <a:lnTo>
                    <a:pt x="86091" y="1368027"/>
                  </a:lnTo>
                  <a:lnTo>
                    <a:pt x="105742" y="1408961"/>
                  </a:lnTo>
                  <a:lnTo>
                    <a:pt x="127363" y="1449042"/>
                  </a:lnTo>
                  <a:lnTo>
                    <a:pt x="150939" y="1488194"/>
                  </a:lnTo>
                  <a:lnTo>
                    <a:pt x="176458" y="1526338"/>
                  </a:lnTo>
                  <a:lnTo>
                    <a:pt x="203906" y="1563398"/>
                  </a:lnTo>
                  <a:lnTo>
                    <a:pt x="233271" y="1599295"/>
                  </a:lnTo>
                  <a:lnTo>
                    <a:pt x="264539" y="1633954"/>
                  </a:lnTo>
                  <a:lnTo>
                    <a:pt x="297697" y="1667296"/>
                  </a:lnTo>
                  <a:lnTo>
                    <a:pt x="332731" y="1699244"/>
                  </a:lnTo>
                  <a:lnTo>
                    <a:pt x="369630" y="1729721"/>
                  </a:lnTo>
                  <a:lnTo>
                    <a:pt x="408379" y="1758649"/>
                  </a:lnTo>
                  <a:lnTo>
                    <a:pt x="448494" y="1785647"/>
                  </a:lnTo>
                  <a:lnTo>
                    <a:pt x="489459" y="1810385"/>
                  </a:lnTo>
                  <a:lnTo>
                    <a:pt x="531197" y="1832878"/>
                  </a:lnTo>
                  <a:lnTo>
                    <a:pt x="573629" y="1853139"/>
                  </a:lnTo>
                  <a:lnTo>
                    <a:pt x="616679" y="1871180"/>
                  </a:lnTo>
                  <a:lnTo>
                    <a:pt x="660269" y="1887015"/>
                  </a:lnTo>
                  <a:lnTo>
                    <a:pt x="704322" y="1900658"/>
                  </a:lnTo>
                  <a:lnTo>
                    <a:pt x="748761" y="1912120"/>
                  </a:lnTo>
                  <a:lnTo>
                    <a:pt x="793507" y="1921416"/>
                  </a:lnTo>
                  <a:lnTo>
                    <a:pt x="838485" y="1928559"/>
                  </a:lnTo>
                  <a:lnTo>
                    <a:pt x="883616" y="1933561"/>
                  </a:lnTo>
                  <a:lnTo>
                    <a:pt x="928823" y="1936437"/>
                  </a:lnTo>
                  <a:lnTo>
                    <a:pt x="974028" y="1937198"/>
                  </a:lnTo>
                  <a:lnTo>
                    <a:pt x="1019155" y="1935859"/>
                  </a:lnTo>
                  <a:lnTo>
                    <a:pt x="1064126" y="1932433"/>
                  </a:lnTo>
                  <a:lnTo>
                    <a:pt x="1108864" y="1926932"/>
                  </a:lnTo>
                  <a:lnTo>
                    <a:pt x="1153290" y="1919369"/>
                  </a:lnTo>
                  <a:lnTo>
                    <a:pt x="1197328" y="1909759"/>
                  </a:lnTo>
                  <a:lnTo>
                    <a:pt x="1240901" y="1898114"/>
                  </a:lnTo>
                  <a:lnTo>
                    <a:pt x="1283931" y="1884448"/>
                  </a:lnTo>
                  <a:lnTo>
                    <a:pt x="1326341" y="1868773"/>
                  </a:lnTo>
                  <a:lnTo>
                    <a:pt x="1368053" y="1851102"/>
                  </a:lnTo>
                  <a:lnTo>
                    <a:pt x="1408989" y="1831450"/>
                  </a:lnTo>
                  <a:lnTo>
                    <a:pt x="1449074" y="1809828"/>
                  </a:lnTo>
                  <a:lnTo>
                    <a:pt x="1488228" y="1786251"/>
                  </a:lnTo>
                  <a:lnTo>
                    <a:pt x="1526376" y="1760731"/>
                  </a:lnTo>
                  <a:lnTo>
                    <a:pt x="1563438" y="1733282"/>
                  </a:lnTo>
                  <a:lnTo>
                    <a:pt x="1599339" y="1703916"/>
                  </a:lnTo>
                  <a:lnTo>
                    <a:pt x="1634001" y="1672647"/>
                  </a:lnTo>
                  <a:lnTo>
                    <a:pt x="1667346" y="1639489"/>
                  </a:lnTo>
                  <a:lnTo>
                    <a:pt x="1699297" y="1604453"/>
                  </a:lnTo>
                  <a:lnTo>
                    <a:pt x="1729776" y="1567554"/>
                  </a:lnTo>
                  <a:lnTo>
                    <a:pt x="1758707" y="1528805"/>
                  </a:lnTo>
                  <a:lnTo>
                    <a:pt x="1785698" y="1488690"/>
                  </a:lnTo>
                  <a:lnTo>
                    <a:pt x="1810431" y="1447725"/>
                  </a:lnTo>
                  <a:lnTo>
                    <a:pt x="1832919" y="1405988"/>
                  </a:lnTo>
                  <a:lnTo>
                    <a:pt x="1853176" y="1363556"/>
                  </a:lnTo>
                  <a:lnTo>
                    <a:pt x="1871213" y="1320506"/>
                  </a:lnTo>
                  <a:lnTo>
                    <a:pt x="1887045" y="1276916"/>
                  </a:lnTo>
                  <a:lnTo>
                    <a:pt x="1900684" y="1232863"/>
                  </a:lnTo>
                  <a:lnTo>
                    <a:pt x="1912145" y="1188425"/>
                  </a:lnTo>
                  <a:lnTo>
                    <a:pt x="1921439" y="1143678"/>
                  </a:lnTo>
                  <a:lnTo>
                    <a:pt x="1928580" y="1098701"/>
                  </a:lnTo>
                  <a:lnTo>
                    <a:pt x="1933581" y="1053571"/>
                  </a:lnTo>
                  <a:lnTo>
                    <a:pt x="1936456" y="1008365"/>
                  </a:lnTo>
                  <a:lnTo>
                    <a:pt x="1937217" y="963160"/>
                  </a:lnTo>
                  <a:lnTo>
                    <a:pt x="1935877" y="918034"/>
                  </a:lnTo>
                  <a:lnTo>
                    <a:pt x="1932451" y="873064"/>
                  </a:lnTo>
                  <a:lnTo>
                    <a:pt x="1926950" y="828328"/>
                  </a:lnTo>
                  <a:lnTo>
                    <a:pt x="1919388" y="783903"/>
                  </a:lnTo>
                  <a:lnTo>
                    <a:pt x="1909779" y="739866"/>
                  </a:lnTo>
                  <a:lnTo>
                    <a:pt x="1898134" y="696295"/>
                  </a:lnTo>
                  <a:lnTo>
                    <a:pt x="1884469" y="653267"/>
                  </a:lnTo>
                  <a:lnTo>
                    <a:pt x="1868795" y="610860"/>
                  </a:lnTo>
                  <a:lnTo>
                    <a:pt x="1851125" y="569150"/>
                  </a:lnTo>
                  <a:lnTo>
                    <a:pt x="1831474" y="528216"/>
                  </a:lnTo>
                  <a:lnTo>
                    <a:pt x="1809853" y="488135"/>
                  </a:lnTo>
                  <a:lnTo>
                    <a:pt x="1786277" y="448984"/>
                  </a:lnTo>
                  <a:lnTo>
                    <a:pt x="1760758" y="410840"/>
                  </a:lnTo>
                  <a:lnTo>
                    <a:pt x="1733310" y="373781"/>
                  </a:lnTo>
                  <a:lnTo>
                    <a:pt x="1703945" y="337884"/>
                  </a:lnTo>
                  <a:lnTo>
                    <a:pt x="1672678" y="303226"/>
                  </a:lnTo>
                  <a:lnTo>
                    <a:pt x="1639520" y="269886"/>
                  </a:lnTo>
                  <a:lnTo>
                    <a:pt x="1604485" y="237940"/>
                  </a:lnTo>
                  <a:lnTo>
                    <a:pt x="1567586" y="207466"/>
                  </a:lnTo>
                  <a:lnTo>
                    <a:pt x="1528837" y="178541"/>
                  </a:lnTo>
                  <a:lnTo>
                    <a:pt x="1488716" y="151544"/>
                  </a:lnTo>
                  <a:lnTo>
                    <a:pt x="1447747" y="126806"/>
                  </a:lnTo>
                  <a:lnTo>
                    <a:pt x="1406005" y="104314"/>
                  </a:lnTo>
                  <a:lnTo>
                    <a:pt x="1363570" y="84054"/>
                  </a:lnTo>
                  <a:lnTo>
                    <a:pt x="1320517" y="66014"/>
                  </a:lnTo>
                  <a:lnTo>
                    <a:pt x="1276924" y="50179"/>
                  </a:lnTo>
                  <a:lnTo>
                    <a:pt x="1232869" y="36537"/>
                  </a:lnTo>
                  <a:lnTo>
                    <a:pt x="1188429" y="25076"/>
                  </a:lnTo>
                  <a:lnTo>
                    <a:pt x="1143682" y="15780"/>
                  </a:lnTo>
                  <a:lnTo>
                    <a:pt x="1098703" y="8638"/>
                  </a:lnTo>
                  <a:lnTo>
                    <a:pt x="1053572" y="3636"/>
                  </a:lnTo>
                  <a:lnTo>
                    <a:pt x="1008365" y="761"/>
                  </a:lnTo>
                  <a:lnTo>
                    <a:pt x="963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802495" y="3221672"/>
              <a:ext cx="683895" cy="753110"/>
            </a:xfrm>
            <a:custGeom>
              <a:avLst/>
              <a:gdLst/>
              <a:ahLst/>
              <a:cxnLst/>
              <a:rect l="l" t="t" r="r" b="b"/>
              <a:pathLst>
                <a:path w="683895" h="753110">
                  <a:moveTo>
                    <a:pt x="0" y="0"/>
                  </a:moveTo>
                  <a:lnTo>
                    <a:pt x="180282" y="148508"/>
                  </a:lnTo>
                  <a:lnTo>
                    <a:pt x="285210" y="238664"/>
                  </a:lnTo>
                  <a:lnTo>
                    <a:pt x="355133" y="307056"/>
                  </a:lnTo>
                  <a:lnTo>
                    <a:pt x="430402" y="390271"/>
                  </a:lnTo>
                  <a:lnTo>
                    <a:pt x="528770" y="513046"/>
                  </a:lnTo>
                  <a:lnTo>
                    <a:pt x="609218" y="630260"/>
                  </a:lnTo>
                  <a:lnTo>
                    <a:pt x="663521" y="718071"/>
                  </a:lnTo>
                  <a:lnTo>
                    <a:pt x="683450" y="752640"/>
                  </a:lnTo>
                </a:path>
              </a:pathLst>
            </a:custGeom>
            <a:ln w="12699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39940" y="3139559"/>
              <a:ext cx="141428" cy="14141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39707" y="3618274"/>
              <a:ext cx="1655064" cy="268222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467729" y="3735571"/>
              <a:ext cx="1272540" cy="2297430"/>
            </a:xfrm>
            <a:custGeom>
              <a:avLst/>
              <a:gdLst/>
              <a:ahLst/>
              <a:cxnLst/>
              <a:rect l="l" t="t" r="r" b="b"/>
              <a:pathLst>
                <a:path w="1272540" h="2297429">
                  <a:moveTo>
                    <a:pt x="727894" y="0"/>
                  </a:moveTo>
                  <a:lnTo>
                    <a:pt x="682952" y="20248"/>
                  </a:lnTo>
                  <a:lnTo>
                    <a:pt x="638867" y="42318"/>
                  </a:lnTo>
                  <a:lnTo>
                    <a:pt x="595700" y="66185"/>
                  </a:lnTo>
                  <a:lnTo>
                    <a:pt x="553513" y="91821"/>
                  </a:lnTo>
                  <a:lnTo>
                    <a:pt x="512367" y="119199"/>
                  </a:lnTo>
                  <a:lnTo>
                    <a:pt x="472324" y="148293"/>
                  </a:lnTo>
                  <a:lnTo>
                    <a:pt x="433446" y="179075"/>
                  </a:lnTo>
                  <a:lnTo>
                    <a:pt x="395794" y="211520"/>
                  </a:lnTo>
                  <a:lnTo>
                    <a:pt x="359430" y="245600"/>
                  </a:lnTo>
                  <a:lnTo>
                    <a:pt x="324415" y="281288"/>
                  </a:lnTo>
                  <a:lnTo>
                    <a:pt x="290812" y="318558"/>
                  </a:lnTo>
                  <a:lnTo>
                    <a:pt x="258682" y="357383"/>
                  </a:lnTo>
                  <a:lnTo>
                    <a:pt x="228087" y="397736"/>
                  </a:lnTo>
                  <a:lnTo>
                    <a:pt x="199088" y="439590"/>
                  </a:lnTo>
                  <a:lnTo>
                    <a:pt x="171746" y="482919"/>
                  </a:lnTo>
                  <a:lnTo>
                    <a:pt x="146125" y="527696"/>
                  </a:lnTo>
                  <a:lnTo>
                    <a:pt x="122284" y="573894"/>
                  </a:lnTo>
                  <a:lnTo>
                    <a:pt x="100287" y="621486"/>
                  </a:lnTo>
                  <a:lnTo>
                    <a:pt x="80194" y="670445"/>
                  </a:lnTo>
                  <a:lnTo>
                    <a:pt x="63776" y="715700"/>
                  </a:lnTo>
                  <a:lnTo>
                    <a:pt x="49283" y="761180"/>
                  </a:lnTo>
                  <a:lnTo>
                    <a:pt x="36695" y="806838"/>
                  </a:lnTo>
                  <a:lnTo>
                    <a:pt x="25989" y="852629"/>
                  </a:lnTo>
                  <a:lnTo>
                    <a:pt x="17147" y="898505"/>
                  </a:lnTo>
                  <a:lnTo>
                    <a:pt x="10148" y="944420"/>
                  </a:lnTo>
                  <a:lnTo>
                    <a:pt x="4970" y="990330"/>
                  </a:lnTo>
                  <a:lnTo>
                    <a:pt x="1594" y="1036186"/>
                  </a:lnTo>
                  <a:lnTo>
                    <a:pt x="0" y="1081944"/>
                  </a:lnTo>
                  <a:lnTo>
                    <a:pt x="165" y="1127556"/>
                  </a:lnTo>
                  <a:lnTo>
                    <a:pt x="2071" y="1172977"/>
                  </a:lnTo>
                  <a:lnTo>
                    <a:pt x="5696" y="1218160"/>
                  </a:lnTo>
                  <a:lnTo>
                    <a:pt x="11020" y="1263060"/>
                  </a:lnTo>
                  <a:lnTo>
                    <a:pt x="18023" y="1307630"/>
                  </a:lnTo>
                  <a:lnTo>
                    <a:pt x="26684" y="1351823"/>
                  </a:lnTo>
                  <a:lnTo>
                    <a:pt x="36982" y="1395594"/>
                  </a:lnTo>
                  <a:lnTo>
                    <a:pt x="48897" y="1438896"/>
                  </a:lnTo>
                  <a:lnTo>
                    <a:pt x="62409" y="1481684"/>
                  </a:lnTo>
                  <a:lnTo>
                    <a:pt x="77496" y="1523910"/>
                  </a:lnTo>
                  <a:lnTo>
                    <a:pt x="94139" y="1565530"/>
                  </a:lnTo>
                  <a:lnTo>
                    <a:pt x="112317" y="1606495"/>
                  </a:lnTo>
                  <a:lnTo>
                    <a:pt x="132010" y="1646761"/>
                  </a:lnTo>
                  <a:lnTo>
                    <a:pt x="153196" y="1686281"/>
                  </a:lnTo>
                  <a:lnTo>
                    <a:pt x="175856" y="1725009"/>
                  </a:lnTo>
                  <a:lnTo>
                    <a:pt x="199968" y="1762899"/>
                  </a:lnTo>
                  <a:lnTo>
                    <a:pt x="225513" y="1799904"/>
                  </a:lnTo>
                  <a:lnTo>
                    <a:pt x="252470" y="1835978"/>
                  </a:lnTo>
                  <a:lnTo>
                    <a:pt x="280818" y="1871076"/>
                  </a:lnTo>
                  <a:lnTo>
                    <a:pt x="310537" y="1905150"/>
                  </a:lnTo>
                  <a:lnTo>
                    <a:pt x="341607" y="1938155"/>
                  </a:lnTo>
                  <a:lnTo>
                    <a:pt x="374006" y="1970044"/>
                  </a:lnTo>
                  <a:lnTo>
                    <a:pt x="407715" y="2000772"/>
                  </a:lnTo>
                  <a:lnTo>
                    <a:pt x="442712" y="2030291"/>
                  </a:lnTo>
                  <a:lnTo>
                    <a:pt x="478978" y="2058556"/>
                  </a:lnTo>
                  <a:lnTo>
                    <a:pt x="516492" y="2085521"/>
                  </a:lnTo>
                  <a:lnTo>
                    <a:pt x="555233" y="2111139"/>
                  </a:lnTo>
                  <a:lnTo>
                    <a:pt x="595180" y="2135365"/>
                  </a:lnTo>
                  <a:lnTo>
                    <a:pt x="636314" y="2158151"/>
                  </a:lnTo>
                  <a:lnTo>
                    <a:pt x="678614" y="2179452"/>
                  </a:lnTo>
                  <a:lnTo>
                    <a:pt x="722059" y="2199221"/>
                  </a:lnTo>
                  <a:lnTo>
                    <a:pt x="766629" y="2217413"/>
                  </a:lnTo>
                  <a:lnTo>
                    <a:pt x="816617" y="2235421"/>
                  </a:lnTo>
                  <a:lnTo>
                    <a:pt x="866871" y="2251067"/>
                  </a:lnTo>
                  <a:lnTo>
                    <a:pt x="917330" y="2264384"/>
                  </a:lnTo>
                  <a:lnTo>
                    <a:pt x="967931" y="2275404"/>
                  </a:lnTo>
                  <a:lnTo>
                    <a:pt x="1018612" y="2284159"/>
                  </a:lnTo>
                  <a:lnTo>
                    <a:pt x="1069313" y="2290680"/>
                  </a:lnTo>
                  <a:lnTo>
                    <a:pt x="1119971" y="2295001"/>
                  </a:lnTo>
                  <a:lnTo>
                    <a:pt x="1170525" y="2297152"/>
                  </a:lnTo>
                  <a:lnTo>
                    <a:pt x="1220913" y="2297165"/>
                  </a:lnTo>
                  <a:lnTo>
                    <a:pt x="1271073" y="2295074"/>
                  </a:lnTo>
                  <a:lnTo>
                    <a:pt x="1271539" y="2261036"/>
                  </a:lnTo>
                  <a:lnTo>
                    <a:pt x="1271879" y="2224632"/>
                  </a:lnTo>
                  <a:lnTo>
                    <a:pt x="1272065" y="2185994"/>
                  </a:lnTo>
                  <a:lnTo>
                    <a:pt x="1272067" y="2145255"/>
                  </a:lnTo>
                  <a:lnTo>
                    <a:pt x="1271858" y="2102550"/>
                  </a:lnTo>
                  <a:lnTo>
                    <a:pt x="1271408" y="2058010"/>
                  </a:lnTo>
                  <a:lnTo>
                    <a:pt x="1270689" y="2011769"/>
                  </a:lnTo>
                  <a:lnTo>
                    <a:pt x="1269672" y="1963961"/>
                  </a:lnTo>
                  <a:lnTo>
                    <a:pt x="1268329" y="1914719"/>
                  </a:lnTo>
                  <a:lnTo>
                    <a:pt x="1266631" y="1864175"/>
                  </a:lnTo>
                  <a:lnTo>
                    <a:pt x="1264549" y="1812464"/>
                  </a:lnTo>
                  <a:lnTo>
                    <a:pt x="1262054" y="1759717"/>
                  </a:lnTo>
                  <a:lnTo>
                    <a:pt x="1259119" y="1706069"/>
                  </a:lnTo>
                  <a:lnTo>
                    <a:pt x="1255714" y="1651653"/>
                  </a:lnTo>
                  <a:lnTo>
                    <a:pt x="1251810" y="1596601"/>
                  </a:lnTo>
                  <a:lnTo>
                    <a:pt x="1247380" y="1541047"/>
                  </a:lnTo>
                  <a:lnTo>
                    <a:pt x="1242394" y="1485124"/>
                  </a:lnTo>
                  <a:lnTo>
                    <a:pt x="1236824" y="1428966"/>
                  </a:lnTo>
                  <a:lnTo>
                    <a:pt x="1230641" y="1372705"/>
                  </a:lnTo>
                  <a:lnTo>
                    <a:pt x="1223816" y="1316475"/>
                  </a:lnTo>
                  <a:lnTo>
                    <a:pt x="1216321" y="1260409"/>
                  </a:lnTo>
                  <a:lnTo>
                    <a:pt x="1208128" y="1204640"/>
                  </a:lnTo>
                  <a:lnTo>
                    <a:pt x="1199207" y="1149302"/>
                  </a:lnTo>
                  <a:lnTo>
                    <a:pt x="1189529" y="1094527"/>
                  </a:lnTo>
                  <a:lnTo>
                    <a:pt x="1179067" y="1040448"/>
                  </a:lnTo>
                  <a:lnTo>
                    <a:pt x="1167792" y="987200"/>
                  </a:lnTo>
                  <a:lnTo>
                    <a:pt x="1155674" y="934915"/>
                  </a:lnTo>
                  <a:lnTo>
                    <a:pt x="1142686" y="883726"/>
                  </a:lnTo>
                  <a:lnTo>
                    <a:pt x="1128798" y="833766"/>
                  </a:lnTo>
                  <a:lnTo>
                    <a:pt x="1113983" y="785169"/>
                  </a:lnTo>
                  <a:lnTo>
                    <a:pt x="1098211" y="738068"/>
                  </a:lnTo>
                  <a:lnTo>
                    <a:pt x="1081453" y="692596"/>
                  </a:lnTo>
                  <a:lnTo>
                    <a:pt x="1063682" y="648887"/>
                  </a:lnTo>
                  <a:lnTo>
                    <a:pt x="1033167" y="578559"/>
                  </a:lnTo>
                  <a:lnTo>
                    <a:pt x="1003553" y="512363"/>
                  </a:lnTo>
                  <a:lnTo>
                    <a:pt x="974866" y="450189"/>
                  </a:lnTo>
                  <a:lnTo>
                    <a:pt x="947132" y="391925"/>
                  </a:lnTo>
                  <a:lnTo>
                    <a:pt x="920376" y="337461"/>
                  </a:lnTo>
                  <a:lnTo>
                    <a:pt x="894624" y="286686"/>
                  </a:lnTo>
                  <a:lnTo>
                    <a:pt x="869903" y="239490"/>
                  </a:lnTo>
                  <a:lnTo>
                    <a:pt x="846239" y="195761"/>
                  </a:lnTo>
                  <a:lnTo>
                    <a:pt x="823657" y="155388"/>
                  </a:lnTo>
                  <a:lnTo>
                    <a:pt x="802184" y="118262"/>
                  </a:lnTo>
                  <a:lnTo>
                    <a:pt x="781845" y="84270"/>
                  </a:lnTo>
                  <a:lnTo>
                    <a:pt x="744674" y="25250"/>
                  </a:lnTo>
                  <a:lnTo>
                    <a:pt x="727894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583546" y="3758476"/>
              <a:ext cx="2322563" cy="232256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713056" y="3874214"/>
              <a:ext cx="1937385" cy="1937385"/>
            </a:xfrm>
            <a:custGeom>
              <a:avLst/>
              <a:gdLst/>
              <a:ahLst/>
              <a:cxnLst/>
              <a:rect l="l" t="t" r="r" b="b"/>
              <a:pathLst>
                <a:path w="1937384" h="1937385">
                  <a:moveTo>
                    <a:pt x="949071" y="0"/>
                  </a:moveTo>
                  <a:lnTo>
                    <a:pt x="903415" y="2020"/>
                  </a:lnTo>
                  <a:lnTo>
                    <a:pt x="858067" y="6184"/>
                  </a:lnTo>
                  <a:lnTo>
                    <a:pt x="813098" y="12460"/>
                  </a:lnTo>
                  <a:lnTo>
                    <a:pt x="768579" y="20815"/>
                  </a:lnTo>
                  <a:lnTo>
                    <a:pt x="724583" y="31220"/>
                  </a:lnTo>
                  <a:lnTo>
                    <a:pt x="681180" y="43640"/>
                  </a:lnTo>
                  <a:lnTo>
                    <a:pt x="638444" y="58045"/>
                  </a:lnTo>
                  <a:lnTo>
                    <a:pt x="596445" y="74403"/>
                  </a:lnTo>
                  <a:lnTo>
                    <a:pt x="555255" y="92681"/>
                  </a:lnTo>
                  <a:lnTo>
                    <a:pt x="514946" y="112849"/>
                  </a:lnTo>
                  <a:lnTo>
                    <a:pt x="475590" y="134874"/>
                  </a:lnTo>
                  <a:lnTo>
                    <a:pt x="437259" y="158724"/>
                  </a:lnTo>
                  <a:lnTo>
                    <a:pt x="400023" y="184368"/>
                  </a:lnTo>
                  <a:lnTo>
                    <a:pt x="363955" y="211773"/>
                  </a:lnTo>
                  <a:lnTo>
                    <a:pt x="329127" y="240909"/>
                  </a:lnTo>
                  <a:lnTo>
                    <a:pt x="295610" y="271742"/>
                  </a:lnTo>
                  <a:lnTo>
                    <a:pt x="263476" y="304242"/>
                  </a:lnTo>
                  <a:lnTo>
                    <a:pt x="232797" y="338376"/>
                  </a:lnTo>
                  <a:lnTo>
                    <a:pt x="203644" y="374113"/>
                  </a:lnTo>
                  <a:lnTo>
                    <a:pt x="176090" y="411420"/>
                  </a:lnTo>
                  <a:lnTo>
                    <a:pt x="150205" y="450267"/>
                  </a:lnTo>
                  <a:lnTo>
                    <a:pt x="126062" y="490620"/>
                  </a:lnTo>
                  <a:lnTo>
                    <a:pt x="103732" y="532449"/>
                  </a:lnTo>
                  <a:lnTo>
                    <a:pt x="83288" y="575721"/>
                  </a:lnTo>
                  <a:lnTo>
                    <a:pt x="64800" y="620404"/>
                  </a:lnTo>
                  <a:lnTo>
                    <a:pt x="48529" y="665938"/>
                  </a:lnTo>
                  <a:lnTo>
                    <a:pt x="34657" y="711738"/>
                  </a:lnTo>
                  <a:lnTo>
                    <a:pt x="23151" y="757733"/>
                  </a:lnTo>
                  <a:lnTo>
                    <a:pt x="13979" y="803852"/>
                  </a:lnTo>
                  <a:lnTo>
                    <a:pt x="7110" y="850021"/>
                  </a:lnTo>
                  <a:lnTo>
                    <a:pt x="2512" y="896170"/>
                  </a:lnTo>
                  <a:lnTo>
                    <a:pt x="152" y="942227"/>
                  </a:lnTo>
                  <a:lnTo>
                    <a:pt x="0" y="988121"/>
                  </a:lnTo>
                  <a:lnTo>
                    <a:pt x="2022" y="1033778"/>
                  </a:lnTo>
                  <a:lnTo>
                    <a:pt x="6188" y="1079129"/>
                  </a:lnTo>
                  <a:lnTo>
                    <a:pt x="12466" y="1124100"/>
                  </a:lnTo>
                  <a:lnTo>
                    <a:pt x="20824" y="1168621"/>
                  </a:lnTo>
                  <a:lnTo>
                    <a:pt x="31229" y="1212619"/>
                  </a:lnTo>
                  <a:lnTo>
                    <a:pt x="43651" y="1256023"/>
                  </a:lnTo>
                  <a:lnTo>
                    <a:pt x="58057" y="1298761"/>
                  </a:lnTo>
                  <a:lnTo>
                    <a:pt x="74416" y="1340761"/>
                  </a:lnTo>
                  <a:lnTo>
                    <a:pt x="92696" y="1381952"/>
                  </a:lnTo>
                  <a:lnTo>
                    <a:pt x="112864" y="1422262"/>
                  </a:lnTo>
                  <a:lnTo>
                    <a:pt x="134890" y="1461619"/>
                  </a:lnTo>
                  <a:lnTo>
                    <a:pt x="158740" y="1499951"/>
                  </a:lnTo>
                  <a:lnTo>
                    <a:pt x="184385" y="1537187"/>
                  </a:lnTo>
                  <a:lnTo>
                    <a:pt x="211790" y="1573255"/>
                  </a:lnTo>
                  <a:lnTo>
                    <a:pt x="240926" y="1608083"/>
                  </a:lnTo>
                  <a:lnTo>
                    <a:pt x="271760" y="1641600"/>
                  </a:lnTo>
                  <a:lnTo>
                    <a:pt x="304260" y="1673733"/>
                  </a:lnTo>
                  <a:lnTo>
                    <a:pt x="338394" y="1704411"/>
                  </a:lnTo>
                  <a:lnTo>
                    <a:pt x="374131" y="1733563"/>
                  </a:lnTo>
                  <a:lnTo>
                    <a:pt x="411439" y="1761116"/>
                  </a:lnTo>
                  <a:lnTo>
                    <a:pt x="450285" y="1787000"/>
                  </a:lnTo>
                  <a:lnTo>
                    <a:pt x="490639" y="1811141"/>
                  </a:lnTo>
                  <a:lnTo>
                    <a:pt x="532468" y="1833468"/>
                  </a:lnTo>
                  <a:lnTo>
                    <a:pt x="575740" y="1853911"/>
                  </a:lnTo>
                  <a:lnTo>
                    <a:pt x="620425" y="1872396"/>
                  </a:lnTo>
                  <a:lnTo>
                    <a:pt x="665955" y="1888669"/>
                  </a:lnTo>
                  <a:lnTo>
                    <a:pt x="711753" y="1902544"/>
                  </a:lnTo>
                  <a:lnTo>
                    <a:pt x="757745" y="1914052"/>
                  </a:lnTo>
                  <a:lnTo>
                    <a:pt x="803861" y="1923226"/>
                  </a:lnTo>
                  <a:lnTo>
                    <a:pt x="850028" y="1930097"/>
                  </a:lnTo>
                  <a:lnTo>
                    <a:pt x="896174" y="1934697"/>
                  </a:lnTo>
                  <a:lnTo>
                    <a:pt x="942229" y="1937058"/>
                  </a:lnTo>
                  <a:lnTo>
                    <a:pt x="988120" y="1937212"/>
                  </a:lnTo>
                  <a:lnTo>
                    <a:pt x="1033775" y="1935191"/>
                  </a:lnTo>
                  <a:lnTo>
                    <a:pt x="1079123" y="1931026"/>
                  </a:lnTo>
                  <a:lnTo>
                    <a:pt x="1124093" y="1924749"/>
                  </a:lnTo>
                  <a:lnTo>
                    <a:pt x="1168611" y="1916393"/>
                  </a:lnTo>
                  <a:lnTo>
                    <a:pt x="1212608" y="1905988"/>
                  </a:lnTo>
                  <a:lnTo>
                    <a:pt x="1256010" y="1893567"/>
                  </a:lnTo>
                  <a:lnTo>
                    <a:pt x="1298746" y="1879162"/>
                  </a:lnTo>
                  <a:lnTo>
                    <a:pt x="1340745" y="1862804"/>
                  </a:lnTo>
                  <a:lnTo>
                    <a:pt x="1381935" y="1844526"/>
                  </a:lnTo>
                  <a:lnTo>
                    <a:pt x="1422244" y="1824358"/>
                  </a:lnTo>
                  <a:lnTo>
                    <a:pt x="1461600" y="1802333"/>
                  </a:lnTo>
                  <a:lnTo>
                    <a:pt x="1499932" y="1778484"/>
                  </a:lnTo>
                  <a:lnTo>
                    <a:pt x="1537167" y="1752840"/>
                  </a:lnTo>
                  <a:lnTo>
                    <a:pt x="1573235" y="1725436"/>
                  </a:lnTo>
                  <a:lnTo>
                    <a:pt x="1608063" y="1696301"/>
                  </a:lnTo>
                  <a:lnTo>
                    <a:pt x="1641580" y="1665469"/>
                  </a:lnTo>
                  <a:lnTo>
                    <a:pt x="1673714" y="1632970"/>
                  </a:lnTo>
                  <a:lnTo>
                    <a:pt x="1704393" y="1598837"/>
                  </a:lnTo>
                  <a:lnTo>
                    <a:pt x="1733546" y="1563102"/>
                  </a:lnTo>
                  <a:lnTo>
                    <a:pt x="1761101" y="1525796"/>
                  </a:lnTo>
                  <a:lnTo>
                    <a:pt x="1786985" y="1486951"/>
                  </a:lnTo>
                  <a:lnTo>
                    <a:pt x="1811128" y="1446600"/>
                  </a:lnTo>
                  <a:lnTo>
                    <a:pt x="1833458" y="1404773"/>
                  </a:lnTo>
                  <a:lnTo>
                    <a:pt x="1853903" y="1361503"/>
                  </a:lnTo>
                  <a:lnTo>
                    <a:pt x="1872391" y="1316822"/>
                  </a:lnTo>
                  <a:lnTo>
                    <a:pt x="1888661" y="1271285"/>
                  </a:lnTo>
                  <a:lnTo>
                    <a:pt x="1902533" y="1225482"/>
                  </a:lnTo>
                  <a:lnTo>
                    <a:pt x="1914039" y="1179485"/>
                  </a:lnTo>
                  <a:lnTo>
                    <a:pt x="1923211" y="1133364"/>
                  </a:lnTo>
                  <a:lnTo>
                    <a:pt x="1930080" y="1087193"/>
                  </a:lnTo>
                  <a:lnTo>
                    <a:pt x="1934679" y="1041042"/>
                  </a:lnTo>
                  <a:lnTo>
                    <a:pt x="1937038" y="994983"/>
                  </a:lnTo>
                  <a:lnTo>
                    <a:pt x="1937191" y="949089"/>
                  </a:lnTo>
                  <a:lnTo>
                    <a:pt x="1935168" y="903430"/>
                  </a:lnTo>
                  <a:lnTo>
                    <a:pt x="1931002" y="858078"/>
                  </a:lnTo>
                  <a:lnTo>
                    <a:pt x="1924724" y="813106"/>
                  </a:lnTo>
                  <a:lnTo>
                    <a:pt x="1916366" y="768585"/>
                  </a:lnTo>
                  <a:lnTo>
                    <a:pt x="1905961" y="724586"/>
                  </a:lnTo>
                  <a:lnTo>
                    <a:pt x="1893539" y="681182"/>
                  </a:lnTo>
                  <a:lnTo>
                    <a:pt x="1879133" y="638444"/>
                  </a:lnTo>
                  <a:lnTo>
                    <a:pt x="1862774" y="596443"/>
                  </a:lnTo>
                  <a:lnTo>
                    <a:pt x="1844495" y="555253"/>
                  </a:lnTo>
                  <a:lnTo>
                    <a:pt x="1824326" y="514943"/>
                  </a:lnTo>
                  <a:lnTo>
                    <a:pt x="1802301" y="475587"/>
                  </a:lnTo>
                  <a:lnTo>
                    <a:pt x="1778450" y="437255"/>
                  </a:lnTo>
                  <a:lnTo>
                    <a:pt x="1752806" y="400020"/>
                  </a:lnTo>
                  <a:lnTo>
                    <a:pt x="1725400" y="363953"/>
                  </a:lnTo>
                  <a:lnTo>
                    <a:pt x="1696264" y="329126"/>
                  </a:lnTo>
                  <a:lnTo>
                    <a:pt x="1665430" y="295610"/>
                  </a:lnTo>
                  <a:lnTo>
                    <a:pt x="1632931" y="263478"/>
                  </a:lnTo>
                  <a:lnTo>
                    <a:pt x="1598796" y="232801"/>
                  </a:lnTo>
                  <a:lnTo>
                    <a:pt x="1563059" y="203651"/>
                  </a:lnTo>
                  <a:lnTo>
                    <a:pt x="1525752" y="176099"/>
                  </a:lnTo>
                  <a:lnTo>
                    <a:pt x="1486905" y="150218"/>
                  </a:lnTo>
                  <a:lnTo>
                    <a:pt x="1446551" y="126079"/>
                  </a:lnTo>
                  <a:lnTo>
                    <a:pt x="1404722" y="103753"/>
                  </a:lnTo>
                  <a:lnTo>
                    <a:pt x="1361450" y="83313"/>
                  </a:lnTo>
                  <a:lnTo>
                    <a:pt x="1316766" y="64830"/>
                  </a:lnTo>
                  <a:lnTo>
                    <a:pt x="1271235" y="48555"/>
                  </a:lnTo>
                  <a:lnTo>
                    <a:pt x="1225437" y="34678"/>
                  </a:lnTo>
                  <a:lnTo>
                    <a:pt x="1179445" y="23168"/>
                  </a:lnTo>
                  <a:lnTo>
                    <a:pt x="1133330" y="13992"/>
                  </a:lnTo>
                  <a:lnTo>
                    <a:pt x="1087163" y="7119"/>
                  </a:lnTo>
                  <a:lnTo>
                    <a:pt x="1041016" y="2517"/>
                  </a:lnTo>
                  <a:lnTo>
                    <a:pt x="994962" y="155"/>
                  </a:lnTo>
                  <a:lnTo>
                    <a:pt x="949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45633" y="2478862"/>
              <a:ext cx="5775960" cy="5750560"/>
            </a:xfrm>
            <a:custGeom>
              <a:avLst/>
              <a:gdLst/>
              <a:ahLst/>
              <a:cxnLst/>
              <a:rect l="l" t="t" r="r" b="b"/>
              <a:pathLst>
                <a:path w="5775959" h="5750559">
                  <a:moveTo>
                    <a:pt x="399503" y="2172131"/>
                  </a:moveTo>
                  <a:lnTo>
                    <a:pt x="395020" y="2123541"/>
                  </a:lnTo>
                  <a:lnTo>
                    <a:pt x="377685" y="2076475"/>
                  </a:lnTo>
                  <a:lnTo>
                    <a:pt x="350405" y="2036241"/>
                  </a:lnTo>
                  <a:lnTo>
                    <a:pt x="314667" y="2004187"/>
                  </a:lnTo>
                  <a:lnTo>
                    <a:pt x="271983" y="1981657"/>
                  </a:lnTo>
                  <a:lnTo>
                    <a:pt x="223824" y="1969973"/>
                  </a:lnTo>
                  <a:lnTo>
                    <a:pt x="204520" y="1968474"/>
                  </a:lnTo>
                  <a:lnTo>
                    <a:pt x="185267" y="1968588"/>
                  </a:lnTo>
                  <a:lnTo>
                    <a:pt x="147104" y="1974634"/>
                  </a:lnTo>
                  <a:lnTo>
                    <a:pt x="111607" y="1995589"/>
                  </a:lnTo>
                  <a:lnTo>
                    <a:pt x="115747" y="2006752"/>
                  </a:lnTo>
                  <a:lnTo>
                    <a:pt x="121500" y="2010448"/>
                  </a:lnTo>
                  <a:lnTo>
                    <a:pt x="131914" y="2009190"/>
                  </a:lnTo>
                  <a:lnTo>
                    <a:pt x="135661" y="2008416"/>
                  </a:lnTo>
                  <a:lnTo>
                    <a:pt x="139192" y="2007146"/>
                  </a:lnTo>
                  <a:lnTo>
                    <a:pt x="151561" y="2003272"/>
                  </a:lnTo>
                  <a:lnTo>
                    <a:pt x="164109" y="2000389"/>
                  </a:lnTo>
                  <a:lnTo>
                    <a:pt x="176860" y="1998497"/>
                  </a:lnTo>
                  <a:lnTo>
                    <a:pt x="189788" y="1997557"/>
                  </a:lnTo>
                  <a:lnTo>
                    <a:pt x="206705" y="1997519"/>
                  </a:lnTo>
                  <a:lnTo>
                    <a:pt x="223431" y="1998840"/>
                  </a:lnTo>
                  <a:lnTo>
                    <a:pt x="300888" y="2029752"/>
                  </a:lnTo>
                  <a:lnTo>
                    <a:pt x="335851" y="2063699"/>
                  </a:lnTo>
                  <a:lnTo>
                    <a:pt x="359524" y="2106269"/>
                  </a:lnTo>
                  <a:lnTo>
                    <a:pt x="370344" y="2155431"/>
                  </a:lnTo>
                  <a:lnTo>
                    <a:pt x="370941" y="2167026"/>
                  </a:lnTo>
                  <a:lnTo>
                    <a:pt x="370903" y="2178608"/>
                  </a:lnTo>
                  <a:lnTo>
                    <a:pt x="352526" y="2247087"/>
                  </a:lnTo>
                  <a:lnTo>
                    <a:pt x="326377" y="2284526"/>
                  </a:lnTo>
                  <a:lnTo>
                    <a:pt x="292747" y="2312949"/>
                  </a:lnTo>
                  <a:lnTo>
                    <a:pt x="254508" y="2331415"/>
                  </a:lnTo>
                  <a:lnTo>
                    <a:pt x="214541" y="2338959"/>
                  </a:lnTo>
                  <a:lnTo>
                    <a:pt x="197878" y="2339302"/>
                  </a:lnTo>
                  <a:lnTo>
                    <a:pt x="181317" y="2338552"/>
                  </a:lnTo>
                  <a:lnTo>
                    <a:pt x="108470" y="2313762"/>
                  </a:lnTo>
                  <a:lnTo>
                    <a:pt x="75145" y="2286381"/>
                  </a:lnTo>
                  <a:lnTo>
                    <a:pt x="49885" y="2251773"/>
                  </a:lnTo>
                  <a:lnTo>
                    <a:pt x="33947" y="2211590"/>
                  </a:lnTo>
                  <a:lnTo>
                    <a:pt x="28600" y="2167496"/>
                  </a:lnTo>
                  <a:lnTo>
                    <a:pt x="35102" y="2121128"/>
                  </a:lnTo>
                  <a:lnTo>
                    <a:pt x="58407" y="2072005"/>
                  </a:lnTo>
                  <a:lnTo>
                    <a:pt x="69481" y="2056841"/>
                  </a:lnTo>
                  <a:lnTo>
                    <a:pt x="70078" y="2056587"/>
                  </a:lnTo>
                  <a:lnTo>
                    <a:pt x="71348" y="2098611"/>
                  </a:lnTo>
                  <a:lnTo>
                    <a:pt x="75247" y="2103666"/>
                  </a:lnTo>
                  <a:lnTo>
                    <a:pt x="88912" y="2107958"/>
                  </a:lnTo>
                  <a:lnTo>
                    <a:pt x="96151" y="2104136"/>
                  </a:lnTo>
                  <a:lnTo>
                    <a:pt x="98882" y="2093620"/>
                  </a:lnTo>
                  <a:lnTo>
                    <a:pt x="99377" y="2090178"/>
                  </a:lnTo>
                  <a:lnTo>
                    <a:pt x="100126" y="2013407"/>
                  </a:lnTo>
                  <a:lnTo>
                    <a:pt x="99822" y="2011387"/>
                  </a:lnTo>
                  <a:lnTo>
                    <a:pt x="38493" y="2011413"/>
                  </a:lnTo>
                  <a:lnTo>
                    <a:pt x="14097" y="2011172"/>
                  </a:lnTo>
                  <a:lnTo>
                    <a:pt x="10579" y="2013204"/>
                  </a:lnTo>
                  <a:lnTo>
                    <a:pt x="2882" y="2022233"/>
                  </a:lnTo>
                  <a:lnTo>
                    <a:pt x="3060" y="2028901"/>
                  </a:lnTo>
                  <a:lnTo>
                    <a:pt x="10655" y="2037829"/>
                  </a:lnTo>
                  <a:lnTo>
                    <a:pt x="14668" y="2038502"/>
                  </a:lnTo>
                  <a:lnTo>
                    <a:pt x="45351" y="2039848"/>
                  </a:lnTo>
                  <a:lnTo>
                    <a:pt x="45059" y="2041182"/>
                  </a:lnTo>
                  <a:lnTo>
                    <a:pt x="13081" y="2096693"/>
                  </a:lnTo>
                  <a:lnTo>
                    <a:pt x="723" y="2151392"/>
                  </a:lnTo>
                  <a:lnTo>
                    <a:pt x="0" y="2177834"/>
                  </a:lnTo>
                  <a:lnTo>
                    <a:pt x="863" y="2191016"/>
                  </a:lnTo>
                  <a:lnTo>
                    <a:pt x="19494" y="2255520"/>
                  </a:lnTo>
                  <a:lnTo>
                    <a:pt x="47993" y="2298992"/>
                  </a:lnTo>
                  <a:lnTo>
                    <a:pt x="85623" y="2333079"/>
                  </a:lnTo>
                  <a:lnTo>
                    <a:pt x="129819" y="2356320"/>
                  </a:lnTo>
                  <a:lnTo>
                    <a:pt x="178028" y="2367242"/>
                  </a:lnTo>
                  <a:lnTo>
                    <a:pt x="205625" y="2368131"/>
                  </a:lnTo>
                  <a:lnTo>
                    <a:pt x="232676" y="2365718"/>
                  </a:lnTo>
                  <a:lnTo>
                    <a:pt x="285013" y="2349881"/>
                  </a:lnTo>
                  <a:lnTo>
                    <a:pt x="331546" y="2319477"/>
                  </a:lnTo>
                  <a:lnTo>
                    <a:pt x="366433" y="2279573"/>
                  </a:lnTo>
                  <a:lnTo>
                    <a:pt x="389039" y="2234450"/>
                  </a:lnTo>
                  <a:lnTo>
                    <a:pt x="398741" y="2188426"/>
                  </a:lnTo>
                  <a:lnTo>
                    <a:pt x="399503" y="2172131"/>
                  </a:lnTo>
                  <a:close/>
                </a:path>
                <a:path w="5775959" h="5750559">
                  <a:moveTo>
                    <a:pt x="600036" y="2574188"/>
                  </a:moveTo>
                  <a:lnTo>
                    <a:pt x="600024" y="2555138"/>
                  </a:lnTo>
                  <a:lnTo>
                    <a:pt x="600024" y="2554871"/>
                  </a:lnTo>
                  <a:lnTo>
                    <a:pt x="599998" y="2498280"/>
                  </a:lnTo>
                  <a:lnTo>
                    <a:pt x="599998" y="2411590"/>
                  </a:lnTo>
                  <a:lnTo>
                    <a:pt x="599986" y="2383066"/>
                  </a:lnTo>
                  <a:lnTo>
                    <a:pt x="599986" y="2326284"/>
                  </a:lnTo>
                  <a:lnTo>
                    <a:pt x="599986" y="2303513"/>
                  </a:lnTo>
                  <a:lnTo>
                    <a:pt x="595198" y="2298700"/>
                  </a:lnTo>
                  <a:lnTo>
                    <a:pt x="589965" y="2298700"/>
                  </a:lnTo>
                  <a:lnTo>
                    <a:pt x="572630" y="2298636"/>
                  </a:lnTo>
                  <a:lnTo>
                    <a:pt x="572630" y="2498280"/>
                  </a:lnTo>
                  <a:lnTo>
                    <a:pt x="572630" y="2554871"/>
                  </a:lnTo>
                  <a:lnTo>
                    <a:pt x="500672" y="2554871"/>
                  </a:lnTo>
                  <a:lnTo>
                    <a:pt x="500672" y="2498356"/>
                  </a:lnTo>
                  <a:lnTo>
                    <a:pt x="572630" y="2498280"/>
                  </a:lnTo>
                  <a:lnTo>
                    <a:pt x="572630" y="2298636"/>
                  </a:lnTo>
                  <a:lnTo>
                    <a:pt x="572579" y="2326284"/>
                  </a:lnTo>
                  <a:lnTo>
                    <a:pt x="572579" y="2383066"/>
                  </a:lnTo>
                  <a:lnTo>
                    <a:pt x="572249" y="2383066"/>
                  </a:lnTo>
                  <a:lnTo>
                    <a:pt x="572249" y="2412009"/>
                  </a:lnTo>
                  <a:lnTo>
                    <a:pt x="572249" y="2468422"/>
                  </a:lnTo>
                  <a:lnTo>
                    <a:pt x="500608" y="2468422"/>
                  </a:lnTo>
                  <a:lnTo>
                    <a:pt x="500608" y="2412009"/>
                  </a:lnTo>
                  <a:lnTo>
                    <a:pt x="572249" y="2412009"/>
                  </a:lnTo>
                  <a:lnTo>
                    <a:pt x="572249" y="2383066"/>
                  </a:lnTo>
                  <a:lnTo>
                    <a:pt x="500214" y="2383066"/>
                  </a:lnTo>
                  <a:lnTo>
                    <a:pt x="500214" y="2326335"/>
                  </a:lnTo>
                  <a:lnTo>
                    <a:pt x="572579" y="2326284"/>
                  </a:lnTo>
                  <a:lnTo>
                    <a:pt x="572579" y="2298636"/>
                  </a:lnTo>
                  <a:lnTo>
                    <a:pt x="471944" y="2298230"/>
                  </a:lnTo>
                  <a:lnTo>
                    <a:pt x="471944" y="2498356"/>
                  </a:lnTo>
                  <a:lnTo>
                    <a:pt x="471944" y="2555138"/>
                  </a:lnTo>
                  <a:lnTo>
                    <a:pt x="400977" y="2555138"/>
                  </a:lnTo>
                  <a:lnTo>
                    <a:pt x="400977" y="2498356"/>
                  </a:lnTo>
                  <a:lnTo>
                    <a:pt x="471944" y="2498356"/>
                  </a:lnTo>
                  <a:lnTo>
                    <a:pt x="471944" y="2298230"/>
                  </a:lnTo>
                  <a:lnTo>
                    <a:pt x="471919" y="2326335"/>
                  </a:lnTo>
                  <a:lnTo>
                    <a:pt x="471919" y="2383066"/>
                  </a:lnTo>
                  <a:lnTo>
                    <a:pt x="471893" y="2411590"/>
                  </a:lnTo>
                  <a:lnTo>
                    <a:pt x="471893" y="2468448"/>
                  </a:lnTo>
                  <a:lnTo>
                    <a:pt x="401015" y="2468448"/>
                  </a:lnTo>
                  <a:lnTo>
                    <a:pt x="401015" y="2411590"/>
                  </a:lnTo>
                  <a:lnTo>
                    <a:pt x="471893" y="2411590"/>
                  </a:lnTo>
                  <a:lnTo>
                    <a:pt x="471893" y="2383066"/>
                  </a:lnTo>
                  <a:lnTo>
                    <a:pt x="400977" y="2383066"/>
                  </a:lnTo>
                  <a:lnTo>
                    <a:pt x="400977" y="2326335"/>
                  </a:lnTo>
                  <a:lnTo>
                    <a:pt x="471919" y="2326335"/>
                  </a:lnTo>
                  <a:lnTo>
                    <a:pt x="471919" y="2298230"/>
                  </a:lnTo>
                  <a:lnTo>
                    <a:pt x="383768" y="2297861"/>
                  </a:lnTo>
                  <a:lnTo>
                    <a:pt x="371906" y="2326576"/>
                  </a:lnTo>
                  <a:lnTo>
                    <a:pt x="371335" y="2379573"/>
                  </a:lnTo>
                  <a:lnTo>
                    <a:pt x="371335" y="2383345"/>
                  </a:lnTo>
                  <a:lnTo>
                    <a:pt x="371208" y="2383358"/>
                  </a:lnTo>
                  <a:lnTo>
                    <a:pt x="371208" y="2498255"/>
                  </a:lnTo>
                  <a:lnTo>
                    <a:pt x="371208" y="2555087"/>
                  </a:lnTo>
                  <a:lnTo>
                    <a:pt x="300316" y="2555087"/>
                  </a:lnTo>
                  <a:lnTo>
                    <a:pt x="300316" y="2554795"/>
                  </a:lnTo>
                  <a:lnTo>
                    <a:pt x="300316" y="2498369"/>
                  </a:lnTo>
                  <a:lnTo>
                    <a:pt x="371208" y="2498255"/>
                  </a:lnTo>
                  <a:lnTo>
                    <a:pt x="371208" y="2383358"/>
                  </a:lnTo>
                  <a:lnTo>
                    <a:pt x="371182" y="2411590"/>
                  </a:lnTo>
                  <a:lnTo>
                    <a:pt x="371182" y="2468448"/>
                  </a:lnTo>
                  <a:lnTo>
                    <a:pt x="300342" y="2468448"/>
                  </a:lnTo>
                  <a:lnTo>
                    <a:pt x="300342" y="2412009"/>
                  </a:lnTo>
                  <a:lnTo>
                    <a:pt x="300342" y="2411590"/>
                  </a:lnTo>
                  <a:lnTo>
                    <a:pt x="371182" y="2411590"/>
                  </a:lnTo>
                  <a:lnTo>
                    <a:pt x="371182" y="2383358"/>
                  </a:lnTo>
                  <a:lnTo>
                    <a:pt x="271564" y="2383675"/>
                  </a:lnTo>
                  <a:lnTo>
                    <a:pt x="271564" y="2498369"/>
                  </a:lnTo>
                  <a:lnTo>
                    <a:pt x="271564" y="2554795"/>
                  </a:lnTo>
                  <a:lnTo>
                    <a:pt x="199517" y="2554795"/>
                  </a:lnTo>
                  <a:lnTo>
                    <a:pt x="199517" y="2498369"/>
                  </a:lnTo>
                  <a:lnTo>
                    <a:pt x="271564" y="2498369"/>
                  </a:lnTo>
                  <a:lnTo>
                    <a:pt x="271564" y="2383675"/>
                  </a:lnTo>
                  <a:lnTo>
                    <a:pt x="271551" y="2412009"/>
                  </a:lnTo>
                  <a:lnTo>
                    <a:pt x="271551" y="2468448"/>
                  </a:lnTo>
                  <a:lnTo>
                    <a:pt x="199936" y="2468448"/>
                  </a:lnTo>
                  <a:lnTo>
                    <a:pt x="199936" y="2412009"/>
                  </a:lnTo>
                  <a:lnTo>
                    <a:pt x="271551" y="2412009"/>
                  </a:lnTo>
                  <a:lnTo>
                    <a:pt x="271551" y="2383675"/>
                  </a:lnTo>
                  <a:lnTo>
                    <a:pt x="177863" y="2383980"/>
                  </a:lnTo>
                  <a:lnTo>
                    <a:pt x="172123" y="2389733"/>
                  </a:lnTo>
                  <a:lnTo>
                    <a:pt x="172123" y="2577046"/>
                  </a:lnTo>
                  <a:lnTo>
                    <a:pt x="178460" y="2583345"/>
                  </a:lnTo>
                  <a:lnTo>
                    <a:pt x="588251" y="2583434"/>
                  </a:lnTo>
                  <a:lnTo>
                    <a:pt x="593039" y="2582494"/>
                  </a:lnTo>
                  <a:lnTo>
                    <a:pt x="599020" y="2575903"/>
                  </a:lnTo>
                  <a:lnTo>
                    <a:pt x="600036" y="2574188"/>
                  </a:lnTo>
                  <a:close/>
                </a:path>
                <a:path w="5775959" h="5750559">
                  <a:moveTo>
                    <a:pt x="715073" y="2225357"/>
                  </a:moveTo>
                  <a:lnTo>
                    <a:pt x="714971" y="2144915"/>
                  </a:lnTo>
                  <a:lnTo>
                    <a:pt x="714870" y="2137130"/>
                  </a:lnTo>
                  <a:lnTo>
                    <a:pt x="714667" y="2124049"/>
                  </a:lnTo>
                  <a:lnTo>
                    <a:pt x="714413" y="2111184"/>
                  </a:lnTo>
                  <a:lnTo>
                    <a:pt x="714362" y="2108250"/>
                  </a:lnTo>
                  <a:lnTo>
                    <a:pt x="586867" y="2082609"/>
                  </a:lnTo>
                  <a:lnTo>
                    <a:pt x="586841" y="2076780"/>
                  </a:lnTo>
                  <a:lnTo>
                    <a:pt x="577773" y="2033511"/>
                  </a:lnTo>
                  <a:lnTo>
                    <a:pt x="557237" y="2026196"/>
                  </a:lnTo>
                  <a:lnTo>
                    <a:pt x="557237" y="2053463"/>
                  </a:lnTo>
                  <a:lnTo>
                    <a:pt x="557237" y="2139785"/>
                  </a:lnTo>
                  <a:lnTo>
                    <a:pt x="529564" y="2139785"/>
                  </a:lnTo>
                  <a:lnTo>
                    <a:pt x="529564" y="2109889"/>
                  </a:lnTo>
                  <a:lnTo>
                    <a:pt x="529564" y="2082609"/>
                  </a:lnTo>
                  <a:lnTo>
                    <a:pt x="529564" y="2053463"/>
                  </a:lnTo>
                  <a:lnTo>
                    <a:pt x="557237" y="2053463"/>
                  </a:lnTo>
                  <a:lnTo>
                    <a:pt x="557237" y="2026196"/>
                  </a:lnTo>
                  <a:lnTo>
                    <a:pt x="553351" y="2026056"/>
                  </a:lnTo>
                  <a:lnTo>
                    <a:pt x="544258" y="2025967"/>
                  </a:lnTo>
                  <a:lnTo>
                    <a:pt x="535139" y="2026081"/>
                  </a:lnTo>
                  <a:lnTo>
                    <a:pt x="501510" y="2049297"/>
                  </a:lnTo>
                  <a:lnTo>
                    <a:pt x="500291" y="2070836"/>
                  </a:lnTo>
                  <a:lnTo>
                    <a:pt x="500062" y="2076780"/>
                  </a:lnTo>
                  <a:lnTo>
                    <a:pt x="500024" y="2082609"/>
                  </a:lnTo>
                  <a:lnTo>
                    <a:pt x="495452" y="2082609"/>
                  </a:lnTo>
                  <a:lnTo>
                    <a:pt x="491337" y="2082558"/>
                  </a:lnTo>
                  <a:lnTo>
                    <a:pt x="424446" y="2084095"/>
                  </a:lnTo>
                  <a:lnTo>
                    <a:pt x="421386" y="2085555"/>
                  </a:lnTo>
                  <a:lnTo>
                    <a:pt x="415086" y="2091220"/>
                  </a:lnTo>
                  <a:lnTo>
                    <a:pt x="414248" y="2096173"/>
                  </a:lnTo>
                  <a:lnTo>
                    <a:pt x="418592" y="2106866"/>
                  </a:lnTo>
                  <a:lnTo>
                    <a:pt x="421881" y="2110219"/>
                  </a:lnTo>
                  <a:lnTo>
                    <a:pt x="429602" y="2109889"/>
                  </a:lnTo>
                  <a:lnTo>
                    <a:pt x="431317" y="2110143"/>
                  </a:lnTo>
                  <a:lnTo>
                    <a:pt x="496773" y="2110714"/>
                  </a:lnTo>
                  <a:lnTo>
                    <a:pt x="498182" y="2110841"/>
                  </a:lnTo>
                  <a:lnTo>
                    <a:pt x="499694" y="2110905"/>
                  </a:lnTo>
                  <a:lnTo>
                    <a:pt x="504456" y="2153653"/>
                  </a:lnTo>
                  <a:lnTo>
                    <a:pt x="519468" y="2167140"/>
                  </a:lnTo>
                  <a:lnTo>
                    <a:pt x="551726" y="2167090"/>
                  </a:lnTo>
                  <a:lnTo>
                    <a:pt x="560451" y="2167217"/>
                  </a:lnTo>
                  <a:lnTo>
                    <a:pt x="585647" y="2141397"/>
                  </a:lnTo>
                  <a:lnTo>
                    <a:pt x="585812" y="2139785"/>
                  </a:lnTo>
                  <a:lnTo>
                    <a:pt x="586016" y="2137867"/>
                  </a:lnTo>
                  <a:lnTo>
                    <a:pt x="586562" y="2126640"/>
                  </a:lnTo>
                  <a:lnTo>
                    <a:pt x="586816" y="2118868"/>
                  </a:lnTo>
                  <a:lnTo>
                    <a:pt x="587108" y="2111184"/>
                  </a:lnTo>
                  <a:lnTo>
                    <a:pt x="686955" y="2111184"/>
                  </a:lnTo>
                  <a:lnTo>
                    <a:pt x="686955" y="2225357"/>
                  </a:lnTo>
                  <a:lnTo>
                    <a:pt x="442480" y="2225662"/>
                  </a:lnTo>
                  <a:lnTo>
                    <a:pt x="434416" y="2226081"/>
                  </a:lnTo>
                  <a:lnTo>
                    <a:pt x="419735" y="2227719"/>
                  </a:lnTo>
                  <a:lnTo>
                    <a:pt x="415112" y="2233815"/>
                  </a:lnTo>
                  <a:lnTo>
                    <a:pt x="415239" y="2240559"/>
                  </a:lnTo>
                  <a:lnTo>
                    <a:pt x="682752" y="2254681"/>
                  </a:lnTo>
                  <a:lnTo>
                    <a:pt x="686930" y="2254681"/>
                  </a:lnTo>
                  <a:lnTo>
                    <a:pt x="686930" y="2655100"/>
                  </a:lnTo>
                  <a:lnTo>
                    <a:pt x="85585" y="2655100"/>
                  </a:lnTo>
                  <a:lnTo>
                    <a:pt x="85432" y="2651328"/>
                  </a:lnTo>
                  <a:lnTo>
                    <a:pt x="84734" y="2509596"/>
                  </a:lnTo>
                  <a:lnTo>
                    <a:pt x="84353" y="2415121"/>
                  </a:lnTo>
                  <a:lnTo>
                    <a:pt x="84213" y="2373668"/>
                  </a:lnTo>
                  <a:lnTo>
                    <a:pt x="84201" y="2362708"/>
                  </a:lnTo>
                  <a:lnTo>
                    <a:pt x="82156" y="2359825"/>
                  </a:lnTo>
                  <a:lnTo>
                    <a:pt x="78219" y="2357424"/>
                  </a:lnTo>
                  <a:lnTo>
                    <a:pt x="71424" y="2355304"/>
                  </a:lnTo>
                  <a:lnTo>
                    <a:pt x="64947" y="2356624"/>
                  </a:lnTo>
                  <a:lnTo>
                    <a:pt x="59893" y="2360853"/>
                  </a:lnTo>
                  <a:lnTo>
                    <a:pt x="57378" y="2367470"/>
                  </a:lnTo>
                  <a:lnTo>
                    <a:pt x="57137" y="2369528"/>
                  </a:lnTo>
                  <a:lnTo>
                    <a:pt x="57162" y="2559354"/>
                  </a:lnTo>
                  <a:lnTo>
                    <a:pt x="57442" y="2606586"/>
                  </a:lnTo>
                  <a:lnTo>
                    <a:pt x="58102" y="2658973"/>
                  </a:lnTo>
                  <a:lnTo>
                    <a:pt x="256413" y="2683726"/>
                  </a:lnTo>
                  <a:lnTo>
                    <a:pt x="687590" y="2683472"/>
                  </a:lnTo>
                  <a:lnTo>
                    <a:pt x="714565" y="2655100"/>
                  </a:lnTo>
                  <a:lnTo>
                    <a:pt x="714844" y="2466505"/>
                  </a:lnTo>
                  <a:lnTo>
                    <a:pt x="714971" y="2355304"/>
                  </a:lnTo>
                  <a:lnTo>
                    <a:pt x="715073" y="2225357"/>
                  </a:lnTo>
                  <a:close/>
                </a:path>
                <a:path w="5775959" h="5750559">
                  <a:moveTo>
                    <a:pt x="990434" y="5213451"/>
                  </a:moveTo>
                  <a:lnTo>
                    <a:pt x="988580" y="5204460"/>
                  </a:lnTo>
                  <a:lnTo>
                    <a:pt x="983615" y="5197030"/>
                  </a:lnTo>
                  <a:lnTo>
                    <a:pt x="976337" y="5191976"/>
                  </a:lnTo>
                  <a:lnTo>
                    <a:pt x="967536" y="5190134"/>
                  </a:lnTo>
                  <a:lnTo>
                    <a:pt x="959154" y="5191849"/>
                  </a:lnTo>
                  <a:lnTo>
                    <a:pt x="952220" y="5196408"/>
                  </a:lnTo>
                  <a:lnTo>
                    <a:pt x="947547" y="5203037"/>
                  </a:lnTo>
                  <a:lnTo>
                    <a:pt x="945908" y="5210975"/>
                  </a:lnTo>
                  <a:lnTo>
                    <a:pt x="947902" y="5220055"/>
                  </a:lnTo>
                  <a:lnTo>
                    <a:pt x="952931" y="5227688"/>
                  </a:lnTo>
                  <a:lnTo>
                    <a:pt x="960132" y="5232933"/>
                  </a:lnTo>
                  <a:lnTo>
                    <a:pt x="968629" y="5234889"/>
                  </a:lnTo>
                  <a:lnTo>
                    <a:pt x="976909" y="5233136"/>
                  </a:lnTo>
                  <a:lnTo>
                    <a:pt x="983869" y="5228437"/>
                  </a:lnTo>
                  <a:lnTo>
                    <a:pt x="988656" y="5221605"/>
                  </a:lnTo>
                  <a:lnTo>
                    <a:pt x="990434" y="5213451"/>
                  </a:lnTo>
                  <a:close/>
                </a:path>
                <a:path w="5775959" h="5750559">
                  <a:moveTo>
                    <a:pt x="1019924" y="5124234"/>
                  </a:moveTo>
                  <a:lnTo>
                    <a:pt x="1018019" y="5116296"/>
                  </a:lnTo>
                  <a:lnTo>
                    <a:pt x="1012837" y="5109210"/>
                  </a:lnTo>
                  <a:lnTo>
                    <a:pt x="1005560" y="5104231"/>
                  </a:lnTo>
                  <a:lnTo>
                    <a:pt x="997331" y="5102631"/>
                  </a:lnTo>
                  <a:lnTo>
                    <a:pt x="988199" y="5104968"/>
                  </a:lnTo>
                  <a:lnTo>
                    <a:pt x="981367" y="5110213"/>
                  </a:lnTo>
                  <a:lnTo>
                    <a:pt x="977036" y="5117643"/>
                  </a:lnTo>
                  <a:lnTo>
                    <a:pt x="975474" y="5126494"/>
                  </a:lnTo>
                  <a:lnTo>
                    <a:pt x="977011" y="5134699"/>
                  </a:lnTo>
                  <a:lnTo>
                    <a:pt x="981468" y="5141303"/>
                  </a:lnTo>
                  <a:lnTo>
                    <a:pt x="988225" y="5145697"/>
                  </a:lnTo>
                  <a:lnTo>
                    <a:pt x="996683" y="5147297"/>
                  </a:lnTo>
                  <a:lnTo>
                    <a:pt x="1005484" y="5145481"/>
                  </a:lnTo>
                  <a:lnTo>
                    <a:pt x="1012850" y="5140464"/>
                  </a:lnTo>
                  <a:lnTo>
                    <a:pt x="1017943" y="5133111"/>
                  </a:lnTo>
                  <a:lnTo>
                    <a:pt x="1019924" y="5124234"/>
                  </a:lnTo>
                  <a:close/>
                </a:path>
                <a:path w="5775959" h="5750559">
                  <a:moveTo>
                    <a:pt x="1067409" y="5047881"/>
                  </a:moveTo>
                  <a:lnTo>
                    <a:pt x="1065441" y="5039258"/>
                  </a:lnTo>
                  <a:lnTo>
                    <a:pt x="1060335" y="5031892"/>
                  </a:lnTo>
                  <a:lnTo>
                    <a:pt x="1053033" y="5026761"/>
                  </a:lnTo>
                  <a:lnTo>
                    <a:pt x="1044511" y="5024818"/>
                  </a:lnTo>
                  <a:lnTo>
                    <a:pt x="1036167" y="5026533"/>
                  </a:lnTo>
                  <a:lnTo>
                    <a:pt x="1029131" y="5031168"/>
                  </a:lnTo>
                  <a:lnTo>
                    <a:pt x="1024242" y="5037912"/>
                  </a:lnTo>
                  <a:lnTo>
                    <a:pt x="1022388" y="5045951"/>
                  </a:lnTo>
                  <a:lnTo>
                    <a:pt x="1024153" y="5054587"/>
                  </a:lnTo>
                  <a:lnTo>
                    <a:pt x="1029042" y="5061864"/>
                  </a:lnTo>
                  <a:lnTo>
                    <a:pt x="1036180" y="5066906"/>
                  </a:lnTo>
                  <a:lnTo>
                    <a:pt x="1044689" y="5068798"/>
                  </a:lnTo>
                  <a:lnTo>
                    <a:pt x="1053426" y="5067122"/>
                  </a:lnTo>
                  <a:lnTo>
                    <a:pt x="1060678" y="5062575"/>
                  </a:lnTo>
                  <a:lnTo>
                    <a:pt x="1065606" y="5055921"/>
                  </a:lnTo>
                  <a:lnTo>
                    <a:pt x="1067409" y="5047881"/>
                  </a:lnTo>
                  <a:close/>
                </a:path>
                <a:path w="5775959" h="5750559">
                  <a:moveTo>
                    <a:pt x="1129957" y="4979975"/>
                  </a:moveTo>
                  <a:lnTo>
                    <a:pt x="1127937" y="4972088"/>
                  </a:lnTo>
                  <a:lnTo>
                    <a:pt x="1122756" y="4965052"/>
                  </a:lnTo>
                  <a:lnTo>
                    <a:pt x="1115555" y="4959997"/>
                  </a:lnTo>
                  <a:lnTo>
                    <a:pt x="1107478" y="4958042"/>
                  </a:lnTo>
                  <a:lnTo>
                    <a:pt x="1099426" y="4959947"/>
                  </a:lnTo>
                  <a:lnTo>
                    <a:pt x="1092238" y="4964976"/>
                  </a:lnTo>
                  <a:lnTo>
                    <a:pt x="1087081" y="4972024"/>
                  </a:lnTo>
                  <a:lnTo>
                    <a:pt x="1085088" y="4979949"/>
                  </a:lnTo>
                  <a:lnTo>
                    <a:pt x="1087081" y="4988052"/>
                  </a:lnTo>
                  <a:lnTo>
                    <a:pt x="1092314" y="4995405"/>
                  </a:lnTo>
                  <a:lnTo>
                    <a:pt x="1099527" y="5000726"/>
                  </a:lnTo>
                  <a:lnTo>
                    <a:pt x="1107478" y="5002758"/>
                  </a:lnTo>
                  <a:lnTo>
                    <a:pt x="1115491" y="5000688"/>
                  </a:lnTo>
                  <a:lnTo>
                    <a:pt x="1122730" y="4995354"/>
                  </a:lnTo>
                  <a:lnTo>
                    <a:pt x="1127963" y="4988039"/>
                  </a:lnTo>
                  <a:lnTo>
                    <a:pt x="1129957" y="4979975"/>
                  </a:lnTo>
                  <a:close/>
                </a:path>
                <a:path w="5775959" h="5750559">
                  <a:moveTo>
                    <a:pt x="1204569" y="4929098"/>
                  </a:moveTo>
                  <a:lnTo>
                    <a:pt x="1203121" y="4919815"/>
                  </a:lnTo>
                  <a:lnTo>
                    <a:pt x="1198994" y="4912499"/>
                  </a:lnTo>
                  <a:lnTo>
                    <a:pt x="1192682" y="4907699"/>
                  </a:lnTo>
                  <a:lnTo>
                    <a:pt x="1184630" y="4905921"/>
                  </a:lnTo>
                  <a:lnTo>
                    <a:pt x="1175092" y="4907673"/>
                  </a:lnTo>
                  <a:lnTo>
                    <a:pt x="1167574" y="4912665"/>
                  </a:lnTo>
                  <a:lnTo>
                    <a:pt x="1162672" y="4920272"/>
                  </a:lnTo>
                  <a:lnTo>
                    <a:pt x="1161008" y="4929860"/>
                  </a:lnTo>
                  <a:lnTo>
                    <a:pt x="1162786" y="4937811"/>
                  </a:lnTo>
                  <a:lnTo>
                    <a:pt x="1167396" y="4944275"/>
                  </a:lnTo>
                  <a:lnTo>
                    <a:pt x="1174178" y="4948644"/>
                  </a:lnTo>
                  <a:lnTo>
                    <a:pt x="1182471" y="4950282"/>
                  </a:lnTo>
                  <a:lnTo>
                    <a:pt x="1191158" y="4948694"/>
                  </a:lnTo>
                  <a:lnTo>
                    <a:pt x="1198156" y="4944237"/>
                  </a:lnTo>
                  <a:lnTo>
                    <a:pt x="1202829" y="4937506"/>
                  </a:lnTo>
                  <a:lnTo>
                    <a:pt x="1204569" y="4929098"/>
                  </a:lnTo>
                  <a:close/>
                </a:path>
                <a:path w="5775959" h="5750559">
                  <a:moveTo>
                    <a:pt x="1288592" y="5281765"/>
                  </a:moveTo>
                  <a:lnTo>
                    <a:pt x="1268285" y="5281727"/>
                  </a:lnTo>
                  <a:lnTo>
                    <a:pt x="1228445" y="5281765"/>
                  </a:lnTo>
                  <a:lnTo>
                    <a:pt x="1288592" y="5281765"/>
                  </a:lnTo>
                  <a:close/>
                </a:path>
                <a:path w="5775959" h="5750559">
                  <a:moveTo>
                    <a:pt x="1291247" y="4894910"/>
                  </a:moveTo>
                  <a:lnTo>
                    <a:pt x="1289253" y="4886401"/>
                  </a:lnTo>
                  <a:lnTo>
                    <a:pt x="1284160" y="4879314"/>
                  </a:lnTo>
                  <a:lnTo>
                    <a:pt x="1276832" y="4874488"/>
                  </a:lnTo>
                  <a:lnTo>
                    <a:pt x="1268133" y="4872761"/>
                  </a:lnTo>
                  <a:lnTo>
                    <a:pt x="1260106" y="4874590"/>
                  </a:lnTo>
                  <a:lnTo>
                    <a:pt x="1253274" y="4879340"/>
                  </a:lnTo>
                  <a:lnTo>
                    <a:pt x="1248511" y="4886160"/>
                  </a:lnTo>
                  <a:lnTo>
                    <a:pt x="1246670" y="4894173"/>
                  </a:lnTo>
                  <a:lnTo>
                    <a:pt x="1248384" y="4902339"/>
                  </a:lnTo>
                  <a:lnTo>
                    <a:pt x="1253236" y="4909096"/>
                  </a:lnTo>
                  <a:lnTo>
                    <a:pt x="1260411" y="4913706"/>
                  </a:lnTo>
                  <a:lnTo>
                    <a:pt x="1269149" y="4915408"/>
                  </a:lnTo>
                  <a:lnTo>
                    <a:pt x="1277594" y="4913706"/>
                  </a:lnTo>
                  <a:lnTo>
                    <a:pt x="1284668" y="4909185"/>
                  </a:lnTo>
                  <a:lnTo>
                    <a:pt x="1289507" y="4902657"/>
                  </a:lnTo>
                  <a:lnTo>
                    <a:pt x="1291247" y="4894910"/>
                  </a:lnTo>
                  <a:close/>
                </a:path>
                <a:path w="5775959" h="5750559">
                  <a:moveTo>
                    <a:pt x="1381150" y="4879365"/>
                  </a:moveTo>
                  <a:lnTo>
                    <a:pt x="1379677" y="4870526"/>
                  </a:lnTo>
                  <a:lnTo>
                    <a:pt x="1375219" y="4863503"/>
                  </a:lnTo>
                  <a:lnTo>
                    <a:pt x="1368336" y="4858855"/>
                  </a:lnTo>
                  <a:lnTo>
                    <a:pt x="1359573" y="4857140"/>
                  </a:lnTo>
                  <a:lnTo>
                    <a:pt x="1350873" y="4858740"/>
                  </a:lnTo>
                  <a:lnTo>
                    <a:pt x="1343698" y="4863249"/>
                  </a:lnTo>
                  <a:lnTo>
                    <a:pt x="1338795" y="4869929"/>
                  </a:lnTo>
                  <a:lnTo>
                    <a:pt x="1336967" y="4878070"/>
                  </a:lnTo>
                  <a:lnTo>
                    <a:pt x="1338580" y="4886972"/>
                  </a:lnTo>
                  <a:lnTo>
                    <a:pt x="1343177" y="4894072"/>
                  </a:lnTo>
                  <a:lnTo>
                    <a:pt x="1350187" y="4898783"/>
                  </a:lnTo>
                  <a:lnTo>
                    <a:pt x="1359052" y="4900574"/>
                  </a:lnTo>
                  <a:lnTo>
                    <a:pt x="1367751" y="4899063"/>
                  </a:lnTo>
                  <a:lnTo>
                    <a:pt x="1374698" y="4894669"/>
                  </a:lnTo>
                  <a:lnTo>
                    <a:pt x="1379359" y="4887938"/>
                  </a:lnTo>
                  <a:lnTo>
                    <a:pt x="1381150" y="4879365"/>
                  </a:lnTo>
                  <a:close/>
                </a:path>
                <a:path w="5775959" h="5750559">
                  <a:moveTo>
                    <a:pt x="1472793" y="4883480"/>
                  </a:moveTo>
                  <a:lnTo>
                    <a:pt x="1471168" y="4875009"/>
                  </a:lnTo>
                  <a:lnTo>
                    <a:pt x="1466303" y="4867859"/>
                  </a:lnTo>
                  <a:lnTo>
                    <a:pt x="1459039" y="4862881"/>
                  </a:lnTo>
                  <a:lnTo>
                    <a:pt x="1450251" y="4860925"/>
                  </a:lnTo>
                  <a:lnTo>
                    <a:pt x="1442669" y="4862804"/>
                  </a:lnTo>
                  <a:lnTo>
                    <a:pt x="1435836" y="4867910"/>
                  </a:lnTo>
                  <a:lnTo>
                    <a:pt x="1430820" y="4875111"/>
                  </a:lnTo>
                  <a:lnTo>
                    <a:pt x="1428724" y="4883277"/>
                  </a:lnTo>
                  <a:lnTo>
                    <a:pt x="1430108" y="4891773"/>
                  </a:lnTo>
                  <a:lnTo>
                    <a:pt x="1434426" y="4898758"/>
                  </a:lnTo>
                  <a:lnTo>
                    <a:pt x="1441043" y="4903559"/>
                  </a:lnTo>
                  <a:lnTo>
                    <a:pt x="1449298" y="4905451"/>
                  </a:lnTo>
                  <a:lnTo>
                    <a:pt x="1458290" y="4903927"/>
                  </a:lnTo>
                  <a:lnTo>
                    <a:pt x="1465656" y="4899317"/>
                  </a:lnTo>
                  <a:lnTo>
                    <a:pt x="1470723" y="4892281"/>
                  </a:lnTo>
                  <a:lnTo>
                    <a:pt x="1472793" y="4883480"/>
                  </a:lnTo>
                  <a:close/>
                </a:path>
                <a:path w="5775959" h="5750559">
                  <a:moveTo>
                    <a:pt x="1561439" y="4907991"/>
                  </a:moveTo>
                  <a:lnTo>
                    <a:pt x="1559737" y="4899393"/>
                  </a:lnTo>
                  <a:lnTo>
                    <a:pt x="1555000" y="4892179"/>
                  </a:lnTo>
                  <a:lnTo>
                    <a:pt x="1548028" y="4887188"/>
                  </a:lnTo>
                  <a:lnTo>
                    <a:pt x="1539659" y="4885271"/>
                  </a:lnTo>
                  <a:lnTo>
                    <a:pt x="1531188" y="4886972"/>
                  </a:lnTo>
                  <a:lnTo>
                    <a:pt x="1524088" y="4891748"/>
                  </a:lnTo>
                  <a:lnTo>
                    <a:pt x="1519161" y="4898783"/>
                  </a:lnTo>
                  <a:lnTo>
                    <a:pt x="1517243" y="4907292"/>
                  </a:lnTo>
                  <a:lnTo>
                    <a:pt x="1519059" y="4915865"/>
                  </a:lnTo>
                  <a:lnTo>
                    <a:pt x="1524165" y="4923180"/>
                  </a:lnTo>
                  <a:lnTo>
                    <a:pt x="1531543" y="4928260"/>
                  </a:lnTo>
                  <a:lnTo>
                    <a:pt x="1540230" y="4930114"/>
                  </a:lnTo>
                  <a:lnTo>
                    <a:pt x="1547647" y="4928070"/>
                  </a:lnTo>
                  <a:lnTo>
                    <a:pt x="1554454" y="4922888"/>
                  </a:lnTo>
                  <a:lnTo>
                    <a:pt x="1559445" y="4915776"/>
                  </a:lnTo>
                  <a:lnTo>
                    <a:pt x="1561439" y="4907991"/>
                  </a:lnTo>
                  <a:close/>
                </a:path>
                <a:path w="5775959" h="5750559">
                  <a:moveTo>
                    <a:pt x="1598434" y="5113045"/>
                  </a:moveTo>
                  <a:lnTo>
                    <a:pt x="1597825" y="5104396"/>
                  </a:lnTo>
                  <a:lnTo>
                    <a:pt x="1593367" y="5096776"/>
                  </a:lnTo>
                  <a:lnTo>
                    <a:pt x="1585633" y="5091544"/>
                  </a:lnTo>
                  <a:lnTo>
                    <a:pt x="1578698" y="5089817"/>
                  </a:lnTo>
                  <a:lnTo>
                    <a:pt x="1572183" y="5090096"/>
                  </a:lnTo>
                  <a:lnTo>
                    <a:pt x="1540675" y="5114810"/>
                  </a:lnTo>
                  <a:lnTo>
                    <a:pt x="1417802" y="5236845"/>
                  </a:lnTo>
                  <a:lnTo>
                    <a:pt x="1415008" y="5237340"/>
                  </a:lnTo>
                  <a:lnTo>
                    <a:pt x="1410881" y="5236057"/>
                  </a:lnTo>
                  <a:lnTo>
                    <a:pt x="1410881" y="5303990"/>
                  </a:lnTo>
                  <a:lnTo>
                    <a:pt x="1408722" y="5314493"/>
                  </a:lnTo>
                  <a:lnTo>
                    <a:pt x="1402854" y="5323040"/>
                  </a:lnTo>
                  <a:lnTo>
                    <a:pt x="1394155" y="5328780"/>
                  </a:lnTo>
                  <a:lnTo>
                    <a:pt x="1383512" y="5330876"/>
                  </a:lnTo>
                  <a:lnTo>
                    <a:pt x="1373009" y="5328780"/>
                  </a:lnTo>
                  <a:lnTo>
                    <a:pt x="1369682" y="5326469"/>
                  </a:lnTo>
                  <a:lnTo>
                    <a:pt x="1364716" y="5323027"/>
                  </a:lnTo>
                  <a:lnTo>
                    <a:pt x="1359077" y="5314378"/>
                  </a:lnTo>
                  <a:lnTo>
                    <a:pt x="1356652" y="5303596"/>
                  </a:lnTo>
                  <a:lnTo>
                    <a:pt x="1359001" y="5293741"/>
                  </a:lnTo>
                  <a:lnTo>
                    <a:pt x="1365859" y="5284889"/>
                  </a:lnTo>
                  <a:lnTo>
                    <a:pt x="1370164" y="5281942"/>
                  </a:lnTo>
                  <a:lnTo>
                    <a:pt x="1375067" y="5278590"/>
                  </a:lnTo>
                  <a:lnTo>
                    <a:pt x="1384452" y="5276354"/>
                  </a:lnTo>
                  <a:lnTo>
                    <a:pt x="1394574" y="5278856"/>
                  </a:lnTo>
                  <a:lnTo>
                    <a:pt x="1403007" y="5284902"/>
                  </a:lnTo>
                  <a:lnTo>
                    <a:pt x="1408760" y="5293588"/>
                  </a:lnTo>
                  <a:lnTo>
                    <a:pt x="1410881" y="5303990"/>
                  </a:lnTo>
                  <a:lnTo>
                    <a:pt x="1410881" y="5236057"/>
                  </a:lnTo>
                  <a:lnTo>
                    <a:pt x="1410500" y="5235930"/>
                  </a:lnTo>
                  <a:lnTo>
                    <a:pt x="1390980" y="5231955"/>
                  </a:lnTo>
                  <a:lnTo>
                    <a:pt x="1372311" y="5232743"/>
                  </a:lnTo>
                  <a:lnTo>
                    <a:pt x="1337602" y="5248999"/>
                  </a:lnTo>
                  <a:lnTo>
                    <a:pt x="1314932" y="5280457"/>
                  </a:lnTo>
                  <a:lnTo>
                    <a:pt x="1312646" y="5281942"/>
                  </a:lnTo>
                  <a:lnTo>
                    <a:pt x="1228445" y="5281765"/>
                  </a:lnTo>
                  <a:lnTo>
                    <a:pt x="1187856" y="5281765"/>
                  </a:lnTo>
                  <a:lnTo>
                    <a:pt x="1145578" y="5281815"/>
                  </a:lnTo>
                  <a:lnTo>
                    <a:pt x="1129957" y="5308206"/>
                  </a:lnTo>
                  <a:lnTo>
                    <a:pt x="1131354" y="5318404"/>
                  </a:lnTo>
                  <a:lnTo>
                    <a:pt x="1174343" y="5326138"/>
                  </a:lnTo>
                  <a:lnTo>
                    <a:pt x="1275143" y="5326507"/>
                  </a:lnTo>
                  <a:lnTo>
                    <a:pt x="1313053" y="5326494"/>
                  </a:lnTo>
                  <a:lnTo>
                    <a:pt x="1315250" y="5327612"/>
                  </a:lnTo>
                  <a:lnTo>
                    <a:pt x="1343253" y="5362968"/>
                  </a:lnTo>
                  <a:lnTo>
                    <a:pt x="1387767" y="5376303"/>
                  </a:lnTo>
                  <a:lnTo>
                    <a:pt x="1417205" y="5367921"/>
                  </a:lnTo>
                  <a:lnTo>
                    <a:pt x="1440205" y="5349519"/>
                  </a:lnTo>
                  <a:lnTo>
                    <a:pt x="1450289" y="5330876"/>
                  </a:lnTo>
                  <a:lnTo>
                    <a:pt x="1453045" y="5325796"/>
                  </a:lnTo>
                  <a:lnTo>
                    <a:pt x="1455508" y="5313261"/>
                  </a:lnTo>
                  <a:lnTo>
                    <a:pt x="1456016" y="5303596"/>
                  </a:lnTo>
                  <a:lnTo>
                    <a:pt x="1456105" y="5300319"/>
                  </a:lnTo>
                  <a:lnTo>
                    <a:pt x="1454721" y="5288343"/>
                  </a:lnTo>
                  <a:lnTo>
                    <a:pt x="1451038" y="5276354"/>
                  </a:lnTo>
                  <a:lnTo>
                    <a:pt x="1450949" y="5276062"/>
                  </a:lnTo>
                  <a:lnTo>
                    <a:pt x="1449235" y="5271846"/>
                  </a:lnTo>
                  <a:lnTo>
                    <a:pt x="1449997" y="5269242"/>
                  </a:lnTo>
                  <a:lnTo>
                    <a:pt x="1453362" y="5266245"/>
                  </a:lnTo>
                  <a:lnTo>
                    <a:pt x="1459395" y="5260810"/>
                  </a:lnTo>
                  <a:lnTo>
                    <a:pt x="1464919" y="5254828"/>
                  </a:lnTo>
                  <a:lnTo>
                    <a:pt x="1482318" y="5237340"/>
                  </a:lnTo>
                  <a:lnTo>
                    <a:pt x="1564995" y="5154117"/>
                  </a:lnTo>
                  <a:lnTo>
                    <a:pt x="1572691" y="5146192"/>
                  </a:lnTo>
                  <a:lnTo>
                    <a:pt x="1580248" y="5138102"/>
                  </a:lnTo>
                  <a:lnTo>
                    <a:pt x="1587576" y="5129835"/>
                  </a:lnTo>
                  <a:lnTo>
                    <a:pt x="1594650" y="5121351"/>
                  </a:lnTo>
                  <a:lnTo>
                    <a:pt x="1598434" y="5113045"/>
                  </a:lnTo>
                  <a:close/>
                </a:path>
                <a:path w="5775959" h="5750559">
                  <a:moveTo>
                    <a:pt x="1643418" y="4950307"/>
                  </a:moveTo>
                  <a:lnTo>
                    <a:pt x="1641500" y="4942446"/>
                  </a:lnTo>
                  <a:lnTo>
                    <a:pt x="1636369" y="4935283"/>
                  </a:lnTo>
                  <a:lnTo>
                    <a:pt x="1629232" y="4930038"/>
                  </a:lnTo>
                  <a:lnTo>
                    <a:pt x="1621320" y="4927930"/>
                  </a:lnTo>
                  <a:lnTo>
                    <a:pt x="1613255" y="4929695"/>
                  </a:lnTo>
                  <a:lnTo>
                    <a:pt x="1606080" y="4934585"/>
                  </a:lnTo>
                  <a:lnTo>
                    <a:pt x="1600873" y="4941570"/>
                  </a:lnTo>
                  <a:lnTo>
                    <a:pt x="1598714" y="4949609"/>
                  </a:lnTo>
                  <a:lnTo>
                    <a:pt x="1600428" y="4957800"/>
                  </a:lnTo>
                  <a:lnTo>
                    <a:pt x="1605356" y="4965192"/>
                  </a:lnTo>
                  <a:lnTo>
                    <a:pt x="1612379" y="4970615"/>
                  </a:lnTo>
                  <a:lnTo>
                    <a:pt x="1620431" y="4972875"/>
                  </a:lnTo>
                  <a:lnTo>
                    <a:pt x="1628495" y="4971046"/>
                  </a:lnTo>
                  <a:lnTo>
                    <a:pt x="1635874" y="4965852"/>
                  </a:lnTo>
                  <a:lnTo>
                    <a:pt x="1641271" y="4958524"/>
                  </a:lnTo>
                  <a:lnTo>
                    <a:pt x="1643418" y="4950307"/>
                  </a:lnTo>
                  <a:close/>
                </a:path>
                <a:path w="5775959" h="5750559">
                  <a:moveTo>
                    <a:pt x="1831733" y="5314327"/>
                  </a:moveTo>
                  <a:lnTo>
                    <a:pt x="1829816" y="5260543"/>
                  </a:lnTo>
                  <a:lnTo>
                    <a:pt x="1819516" y="5198821"/>
                  </a:lnTo>
                  <a:lnTo>
                    <a:pt x="1797519" y="5131613"/>
                  </a:lnTo>
                  <a:lnTo>
                    <a:pt x="1766900" y="5071516"/>
                  </a:lnTo>
                  <a:lnTo>
                    <a:pt x="1730324" y="5019687"/>
                  </a:lnTo>
                  <a:lnTo>
                    <a:pt x="1703552" y="4989500"/>
                  </a:lnTo>
                  <a:lnTo>
                    <a:pt x="1696948" y="4987214"/>
                  </a:lnTo>
                  <a:lnTo>
                    <a:pt x="1681772" y="4988331"/>
                  </a:lnTo>
                  <a:lnTo>
                    <a:pt x="1675422" y="4990185"/>
                  </a:lnTo>
                  <a:lnTo>
                    <a:pt x="1668310" y="5004727"/>
                  </a:lnTo>
                  <a:lnTo>
                    <a:pt x="1667167" y="5012436"/>
                  </a:lnTo>
                  <a:lnTo>
                    <a:pt x="1672628" y="5019751"/>
                  </a:lnTo>
                  <a:lnTo>
                    <a:pt x="1682216" y="5032908"/>
                  </a:lnTo>
                  <a:lnTo>
                    <a:pt x="1707489" y="5063744"/>
                  </a:lnTo>
                  <a:lnTo>
                    <a:pt x="1741017" y="5117198"/>
                  </a:lnTo>
                  <a:lnTo>
                    <a:pt x="1771840" y="5195138"/>
                  </a:lnTo>
                  <a:lnTo>
                    <a:pt x="1782178" y="5245341"/>
                  </a:lnTo>
                  <a:lnTo>
                    <a:pt x="1786039" y="5296459"/>
                  </a:lnTo>
                  <a:lnTo>
                    <a:pt x="1783816" y="5348414"/>
                  </a:lnTo>
                  <a:lnTo>
                    <a:pt x="1777949" y="5387162"/>
                  </a:lnTo>
                  <a:lnTo>
                    <a:pt x="1768081" y="5424690"/>
                  </a:lnTo>
                  <a:lnTo>
                    <a:pt x="1754378" y="5460987"/>
                  </a:lnTo>
                  <a:lnTo>
                    <a:pt x="1737017" y="5496052"/>
                  </a:lnTo>
                  <a:lnTo>
                    <a:pt x="1708569" y="5540553"/>
                  </a:lnTo>
                  <a:lnTo>
                    <a:pt x="1675536" y="5580151"/>
                  </a:lnTo>
                  <a:lnTo>
                    <a:pt x="1637957" y="5614848"/>
                  </a:lnTo>
                  <a:lnTo>
                    <a:pt x="1595843" y="5644654"/>
                  </a:lnTo>
                  <a:lnTo>
                    <a:pt x="1549247" y="5669585"/>
                  </a:lnTo>
                  <a:lnTo>
                    <a:pt x="1497609" y="5689689"/>
                  </a:lnTo>
                  <a:lnTo>
                    <a:pt x="1443647" y="5701246"/>
                  </a:lnTo>
                  <a:lnTo>
                    <a:pt x="1404239" y="5703532"/>
                  </a:lnTo>
                  <a:lnTo>
                    <a:pt x="1354328" y="5703760"/>
                  </a:lnTo>
                  <a:lnTo>
                    <a:pt x="1344002" y="5703443"/>
                  </a:lnTo>
                  <a:lnTo>
                    <a:pt x="1283716" y="5693219"/>
                  </a:lnTo>
                  <a:lnTo>
                    <a:pt x="1245311" y="5681078"/>
                  </a:lnTo>
                  <a:lnTo>
                    <a:pt x="1208328" y="5665140"/>
                  </a:lnTo>
                  <a:lnTo>
                    <a:pt x="1172756" y="5645480"/>
                  </a:lnTo>
                  <a:lnTo>
                    <a:pt x="1133513" y="5618099"/>
                  </a:lnTo>
                  <a:lnTo>
                    <a:pt x="1098486" y="5586946"/>
                  </a:lnTo>
                  <a:lnTo>
                    <a:pt x="1067625" y="5552071"/>
                  </a:lnTo>
                  <a:lnTo>
                    <a:pt x="1040904" y="5513514"/>
                  </a:lnTo>
                  <a:lnTo>
                    <a:pt x="1018286" y="5471299"/>
                  </a:lnTo>
                  <a:lnTo>
                    <a:pt x="999147" y="5422557"/>
                  </a:lnTo>
                  <a:lnTo>
                    <a:pt x="987412" y="5371604"/>
                  </a:lnTo>
                  <a:lnTo>
                    <a:pt x="981341" y="5320157"/>
                  </a:lnTo>
                  <a:lnTo>
                    <a:pt x="978649" y="5296827"/>
                  </a:lnTo>
                  <a:lnTo>
                    <a:pt x="978509" y="5290083"/>
                  </a:lnTo>
                  <a:lnTo>
                    <a:pt x="966355" y="5282019"/>
                  </a:lnTo>
                  <a:lnTo>
                    <a:pt x="959358" y="5280482"/>
                  </a:lnTo>
                  <a:lnTo>
                    <a:pt x="943279" y="5284838"/>
                  </a:lnTo>
                  <a:lnTo>
                    <a:pt x="939266" y="5292166"/>
                  </a:lnTo>
                  <a:lnTo>
                    <a:pt x="935621" y="5299697"/>
                  </a:lnTo>
                  <a:lnTo>
                    <a:pt x="935621" y="5316613"/>
                  </a:lnTo>
                  <a:lnTo>
                    <a:pt x="936332" y="5320487"/>
                  </a:lnTo>
                  <a:lnTo>
                    <a:pt x="939927" y="5354332"/>
                  </a:lnTo>
                  <a:lnTo>
                    <a:pt x="951877" y="5420817"/>
                  </a:lnTo>
                  <a:lnTo>
                    <a:pt x="976045" y="5487225"/>
                  </a:lnTo>
                  <a:lnTo>
                    <a:pt x="1017447" y="5559412"/>
                  </a:lnTo>
                  <a:lnTo>
                    <a:pt x="1046187" y="5596471"/>
                  </a:lnTo>
                  <a:lnTo>
                    <a:pt x="1078484" y="5630088"/>
                  </a:lnTo>
                  <a:lnTo>
                    <a:pt x="1114386" y="5660187"/>
                  </a:lnTo>
                  <a:lnTo>
                    <a:pt x="1153960" y="5686704"/>
                  </a:lnTo>
                  <a:lnTo>
                    <a:pt x="1194854" y="5708434"/>
                  </a:lnTo>
                  <a:lnTo>
                    <a:pt x="1237107" y="5725680"/>
                  </a:lnTo>
                  <a:lnTo>
                    <a:pt x="1280693" y="5738380"/>
                  </a:lnTo>
                  <a:lnTo>
                    <a:pt x="1325613" y="5746521"/>
                  </a:lnTo>
                  <a:lnTo>
                    <a:pt x="1371892" y="5750052"/>
                  </a:lnTo>
                  <a:lnTo>
                    <a:pt x="1411998" y="5749391"/>
                  </a:lnTo>
                  <a:lnTo>
                    <a:pt x="1451571" y="5745264"/>
                  </a:lnTo>
                  <a:lnTo>
                    <a:pt x="1490611" y="5737580"/>
                  </a:lnTo>
                  <a:lnTo>
                    <a:pt x="1529118" y="5726265"/>
                  </a:lnTo>
                  <a:lnTo>
                    <a:pt x="1572552" y="5708891"/>
                  </a:lnTo>
                  <a:lnTo>
                    <a:pt x="1613306" y="5687530"/>
                  </a:lnTo>
                  <a:lnTo>
                    <a:pt x="1651342" y="5662155"/>
                  </a:lnTo>
                  <a:lnTo>
                    <a:pt x="1686648" y="5632729"/>
                  </a:lnTo>
                  <a:lnTo>
                    <a:pt x="1719173" y="5599239"/>
                  </a:lnTo>
                  <a:lnTo>
                    <a:pt x="1749247" y="5561304"/>
                  </a:lnTo>
                  <a:lnTo>
                    <a:pt x="1774761" y="5521363"/>
                  </a:lnTo>
                  <a:lnTo>
                    <a:pt x="1795640" y="5479389"/>
                  </a:lnTo>
                  <a:lnTo>
                    <a:pt x="1811870" y="5435397"/>
                  </a:lnTo>
                  <a:lnTo>
                    <a:pt x="1823389" y="5389384"/>
                  </a:lnTo>
                  <a:lnTo>
                    <a:pt x="1830171" y="5341328"/>
                  </a:lnTo>
                  <a:lnTo>
                    <a:pt x="1831733" y="5314327"/>
                  </a:lnTo>
                  <a:close/>
                </a:path>
                <a:path w="5775959" h="5750559">
                  <a:moveTo>
                    <a:pt x="2838094" y="692454"/>
                  </a:moveTo>
                  <a:lnTo>
                    <a:pt x="2835833" y="686638"/>
                  </a:lnTo>
                  <a:lnTo>
                    <a:pt x="2831020" y="682256"/>
                  </a:lnTo>
                  <a:lnTo>
                    <a:pt x="2773095" y="654304"/>
                  </a:lnTo>
                  <a:lnTo>
                    <a:pt x="2730385" y="621487"/>
                  </a:lnTo>
                  <a:lnTo>
                    <a:pt x="2695664" y="580390"/>
                  </a:lnTo>
                  <a:lnTo>
                    <a:pt x="2669070" y="531037"/>
                  </a:lnTo>
                  <a:lnTo>
                    <a:pt x="2654414" y="485114"/>
                  </a:lnTo>
                  <a:lnTo>
                    <a:pt x="2648356" y="438442"/>
                  </a:lnTo>
                  <a:lnTo>
                    <a:pt x="2650617" y="392049"/>
                  </a:lnTo>
                  <a:lnTo>
                    <a:pt x="2660942" y="346938"/>
                  </a:lnTo>
                  <a:lnTo>
                    <a:pt x="2679065" y="304114"/>
                  </a:lnTo>
                  <a:lnTo>
                    <a:pt x="2704744" y="264579"/>
                  </a:lnTo>
                  <a:lnTo>
                    <a:pt x="2737713" y="229349"/>
                  </a:lnTo>
                  <a:lnTo>
                    <a:pt x="2745905" y="222364"/>
                  </a:lnTo>
                  <a:lnTo>
                    <a:pt x="2746413" y="218427"/>
                  </a:lnTo>
                  <a:lnTo>
                    <a:pt x="2746972" y="210781"/>
                  </a:lnTo>
                  <a:lnTo>
                    <a:pt x="2747048" y="203085"/>
                  </a:lnTo>
                  <a:lnTo>
                    <a:pt x="2746794" y="187883"/>
                  </a:lnTo>
                  <a:lnTo>
                    <a:pt x="2715031" y="211874"/>
                  </a:lnTo>
                  <a:lnTo>
                    <a:pt x="2685237" y="243522"/>
                  </a:lnTo>
                  <a:lnTo>
                    <a:pt x="2659138" y="281978"/>
                  </a:lnTo>
                  <a:lnTo>
                    <a:pt x="2638425" y="326351"/>
                  </a:lnTo>
                  <a:lnTo>
                    <a:pt x="2624836" y="375793"/>
                  </a:lnTo>
                  <a:lnTo>
                    <a:pt x="2620086" y="429437"/>
                  </a:lnTo>
                  <a:lnTo>
                    <a:pt x="2625890" y="486397"/>
                  </a:lnTo>
                  <a:lnTo>
                    <a:pt x="2639999" y="532625"/>
                  </a:lnTo>
                  <a:lnTo>
                    <a:pt x="2662580" y="577469"/>
                  </a:lnTo>
                  <a:lnTo>
                    <a:pt x="2691790" y="618959"/>
                  </a:lnTo>
                  <a:lnTo>
                    <a:pt x="2725763" y="655078"/>
                  </a:lnTo>
                  <a:lnTo>
                    <a:pt x="2762643" y="683831"/>
                  </a:lnTo>
                  <a:lnTo>
                    <a:pt x="2800591" y="703224"/>
                  </a:lnTo>
                  <a:lnTo>
                    <a:pt x="2837726" y="711250"/>
                  </a:lnTo>
                  <a:lnTo>
                    <a:pt x="2837726" y="707504"/>
                  </a:lnTo>
                  <a:lnTo>
                    <a:pt x="2837218" y="703757"/>
                  </a:lnTo>
                  <a:lnTo>
                    <a:pt x="2837853" y="700201"/>
                  </a:lnTo>
                  <a:lnTo>
                    <a:pt x="2838094" y="692454"/>
                  </a:lnTo>
                  <a:close/>
                </a:path>
                <a:path w="5775959" h="5750559">
                  <a:moveTo>
                    <a:pt x="2893898" y="783539"/>
                  </a:moveTo>
                  <a:lnTo>
                    <a:pt x="2893860" y="624001"/>
                  </a:lnTo>
                  <a:lnTo>
                    <a:pt x="2888716" y="619048"/>
                  </a:lnTo>
                  <a:lnTo>
                    <a:pt x="2878874" y="618096"/>
                  </a:lnTo>
                  <a:lnTo>
                    <a:pt x="2856115" y="612533"/>
                  </a:lnTo>
                  <a:lnTo>
                    <a:pt x="2839796" y="601002"/>
                  </a:lnTo>
                  <a:lnTo>
                    <a:pt x="2829953" y="583577"/>
                  </a:lnTo>
                  <a:lnTo>
                    <a:pt x="2826677" y="560311"/>
                  </a:lnTo>
                  <a:lnTo>
                    <a:pt x="2826613" y="438518"/>
                  </a:lnTo>
                  <a:lnTo>
                    <a:pt x="2821660" y="432295"/>
                  </a:lnTo>
                  <a:lnTo>
                    <a:pt x="2804134" y="431850"/>
                  </a:lnTo>
                  <a:lnTo>
                    <a:pt x="2798864" y="438200"/>
                  </a:lnTo>
                  <a:lnTo>
                    <a:pt x="2798737" y="538264"/>
                  </a:lnTo>
                  <a:lnTo>
                    <a:pt x="2798927" y="567740"/>
                  </a:lnTo>
                  <a:lnTo>
                    <a:pt x="2814497" y="614375"/>
                  </a:lnTo>
                  <a:lnTo>
                    <a:pt x="2854934" y="642289"/>
                  </a:lnTo>
                  <a:lnTo>
                    <a:pt x="2863888" y="644956"/>
                  </a:lnTo>
                  <a:lnTo>
                    <a:pt x="2866301" y="648639"/>
                  </a:lnTo>
                  <a:lnTo>
                    <a:pt x="2865958" y="767168"/>
                  </a:lnTo>
                  <a:lnTo>
                    <a:pt x="2866047" y="821918"/>
                  </a:lnTo>
                  <a:lnTo>
                    <a:pt x="2866428" y="884161"/>
                  </a:lnTo>
                  <a:lnTo>
                    <a:pt x="2871000" y="891654"/>
                  </a:lnTo>
                  <a:lnTo>
                    <a:pt x="2873413" y="899096"/>
                  </a:lnTo>
                  <a:lnTo>
                    <a:pt x="2886938" y="899096"/>
                  </a:lnTo>
                  <a:lnTo>
                    <a:pt x="2889288" y="893813"/>
                  </a:lnTo>
                  <a:lnTo>
                    <a:pt x="2893606" y="888606"/>
                  </a:lnTo>
                  <a:lnTo>
                    <a:pt x="2893898" y="783539"/>
                  </a:lnTo>
                  <a:close/>
                </a:path>
                <a:path w="5775959" h="5750559">
                  <a:moveTo>
                    <a:pt x="2893987" y="567931"/>
                  </a:moveTo>
                  <a:lnTo>
                    <a:pt x="2893923" y="504621"/>
                  </a:lnTo>
                  <a:lnTo>
                    <a:pt x="2893796" y="438200"/>
                  </a:lnTo>
                  <a:lnTo>
                    <a:pt x="2888335" y="431533"/>
                  </a:lnTo>
                  <a:lnTo>
                    <a:pt x="2869095" y="432930"/>
                  </a:lnTo>
                  <a:lnTo>
                    <a:pt x="2865983" y="439978"/>
                  </a:lnTo>
                  <a:lnTo>
                    <a:pt x="2866174" y="569836"/>
                  </a:lnTo>
                  <a:lnTo>
                    <a:pt x="2871508" y="576313"/>
                  </a:lnTo>
                  <a:lnTo>
                    <a:pt x="2890875" y="574916"/>
                  </a:lnTo>
                  <a:lnTo>
                    <a:pt x="2893987" y="567931"/>
                  </a:lnTo>
                  <a:close/>
                </a:path>
                <a:path w="5775959" h="5750559">
                  <a:moveTo>
                    <a:pt x="2964154" y="504685"/>
                  </a:moveTo>
                  <a:lnTo>
                    <a:pt x="2964116" y="463397"/>
                  </a:lnTo>
                  <a:lnTo>
                    <a:pt x="2963900" y="438327"/>
                  </a:lnTo>
                  <a:lnTo>
                    <a:pt x="2958312" y="431342"/>
                  </a:lnTo>
                  <a:lnTo>
                    <a:pt x="2939643" y="433120"/>
                  </a:lnTo>
                  <a:lnTo>
                    <a:pt x="2936087" y="439788"/>
                  </a:lnTo>
                  <a:lnTo>
                    <a:pt x="2936278" y="569899"/>
                  </a:lnTo>
                  <a:lnTo>
                    <a:pt x="2941548" y="576186"/>
                  </a:lnTo>
                  <a:lnTo>
                    <a:pt x="2961106" y="574979"/>
                  </a:lnTo>
                  <a:lnTo>
                    <a:pt x="2964154" y="567994"/>
                  </a:lnTo>
                  <a:lnTo>
                    <a:pt x="2964154" y="504685"/>
                  </a:lnTo>
                  <a:close/>
                </a:path>
                <a:path w="5775959" h="5750559">
                  <a:moveTo>
                    <a:pt x="3031464" y="448678"/>
                  </a:moveTo>
                  <a:lnTo>
                    <a:pt x="3030702" y="437692"/>
                  </a:lnTo>
                  <a:lnTo>
                    <a:pt x="3026194" y="432168"/>
                  </a:lnTo>
                  <a:lnTo>
                    <a:pt x="3008160" y="432358"/>
                  </a:lnTo>
                  <a:lnTo>
                    <a:pt x="3003969" y="438200"/>
                  </a:lnTo>
                  <a:lnTo>
                    <a:pt x="3003334" y="449884"/>
                  </a:lnTo>
                  <a:lnTo>
                    <a:pt x="3003461" y="452805"/>
                  </a:lnTo>
                  <a:lnTo>
                    <a:pt x="3003461" y="564819"/>
                  </a:lnTo>
                  <a:lnTo>
                    <a:pt x="2989999" y="601078"/>
                  </a:lnTo>
                  <a:lnTo>
                    <a:pt x="2945473" y="619594"/>
                  </a:lnTo>
                  <a:lnTo>
                    <a:pt x="2939542" y="622871"/>
                  </a:lnTo>
                  <a:lnTo>
                    <a:pt x="2936849" y="629069"/>
                  </a:lnTo>
                  <a:lnTo>
                    <a:pt x="2936214" y="639495"/>
                  </a:lnTo>
                  <a:lnTo>
                    <a:pt x="2936265" y="829106"/>
                  </a:lnTo>
                  <a:lnTo>
                    <a:pt x="2936532" y="884034"/>
                  </a:lnTo>
                  <a:lnTo>
                    <a:pt x="2940786" y="891527"/>
                  </a:lnTo>
                  <a:lnTo>
                    <a:pt x="2943136" y="899096"/>
                  </a:lnTo>
                  <a:lnTo>
                    <a:pt x="2956598" y="899096"/>
                  </a:lnTo>
                  <a:lnTo>
                    <a:pt x="2959138" y="892035"/>
                  </a:lnTo>
                  <a:lnTo>
                    <a:pt x="2963710" y="884999"/>
                  </a:lnTo>
                  <a:lnTo>
                    <a:pt x="2964065" y="822579"/>
                  </a:lnTo>
                  <a:lnTo>
                    <a:pt x="2964167" y="767257"/>
                  </a:lnTo>
                  <a:lnTo>
                    <a:pt x="2964091" y="650481"/>
                  </a:lnTo>
                  <a:lnTo>
                    <a:pt x="2963710" y="645782"/>
                  </a:lnTo>
                  <a:lnTo>
                    <a:pt x="2971965" y="643242"/>
                  </a:lnTo>
                  <a:lnTo>
                    <a:pt x="2997682" y="631355"/>
                  </a:lnTo>
                  <a:lnTo>
                    <a:pt x="3016250" y="613638"/>
                  </a:lnTo>
                  <a:lnTo>
                    <a:pt x="3027540" y="590448"/>
                  </a:lnTo>
                  <a:lnTo>
                    <a:pt x="3031401" y="562152"/>
                  </a:lnTo>
                  <a:lnTo>
                    <a:pt x="3031464" y="448678"/>
                  </a:lnTo>
                  <a:close/>
                </a:path>
                <a:path w="5775959" h="5750559">
                  <a:moveTo>
                    <a:pt x="3054769" y="202742"/>
                  </a:moveTo>
                  <a:lnTo>
                    <a:pt x="3049168" y="174028"/>
                  </a:lnTo>
                  <a:lnTo>
                    <a:pt x="3037573" y="153657"/>
                  </a:lnTo>
                  <a:lnTo>
                    <a:pt x="3036163" y="151206"/>
                  </a:lnTo>
                  <a:lnTo>
                    <a:pt x="3026676" y="143446"/>
                  </a:lnTo>
                  <a:lnTo>
                    <a:pt x="3026676" y="206997"/>
                  </a:lnTo>
                  <a:lnTo>
                    <a:pt x="3026587" y="210743"/>
                  </a:lnTo>
                  <a:lnTo>
                    <a:pt x="3020733" y="270230"/>
                  </a:lnTo>
                  <a:lnTo>
                    <a:pt x="2999968" y="329996"/>
                  </a:lnTo>
                  <a:lnTo>
                    <a:pt x="2967901" y="361556"/>
                  </a:lnTo>
                  <a:lnTo>
                    <a:pt x="2946577" y="362839"/>
                  </a:lnTo>
                  <a:lnTo>
                    <a:pt x="2922498" y="354571"/>
                  </a:lnTo>
                  <a:lnTo>
                    <a:pt x="2916847" y="351650"/>
                  </a:lnTo>
                  <a:lnTo>
                    <a:pt x="2912910" y="351713"/>
                  </a:lnTo>
                  <a:lnTo>
                    <a:pt x="2907258" y="354698"/>
                  </a:lnTo>
                  <a:lnTo>
                    <a:pt x="2884132" y="362940"/>
                  </a:lnTo>
                  <a:lnTo>
                    <a:pt x="2863227" y="361861"/>
                  </a:lnTo>
                  <a:lnTo>
                    <a:pt x="2830931" y="331774"/>
                  </a:lnTo>
                  <a:lnTo>
                    <a:pt x="2811183" y="276517"/>
                  </a:lnTo>
                  <a:lnTo>
                    <a:pt x="2803118" y="218236"/>
                  </a:lnTo>
                  <a:lnTo>
                    <a:pt x="2803118" y="214490"/>
                  </a:lnTo>
                  <a:lnTo>
                    <a:pt x="2802864" y="210743"/>
                  </a:lnTo>
                  <a:lnTo>
                    <a:pt x="2820289" y="164147"/>
                  </a:lnTo>
                  <a:lnTo>
                    <a:pt x="2863951" y="153720"/>
                  </a:lnTo>
                  <a:lnTo>
                    <a:pt x="2889618" y="156260"/>
                  </a:lnTo>
                  <a:lnTo>
                    <a:pt x="2915056" y="157099"/>
                  </a:lnTo>
                  <a:lnTo>
                    <a:pt x="2940507" y="156235"/>
                  </a:lnTo>
                  <a:lnTo>
                    <a:pt x="2965551" y="153720"/>
                  </a:lnTo>
                  <a:lnTo>
                    <a:pt x="2966186" y="153657"/>
                  </a:lnTo>
                  <a:lnTo>
                    <a:pt x="2991320" y="154520"/>
                  </a:lnTo>
                  <a:lnTo>
                    <a:pt x="3009989" y="164223"/>
                  </a:lnTo>
                  <a:lnTo>
                    <a:pt x="3021876" y="182016"/>
                  </a:lnTo>
                  <a:lnTo>
                    <a:pt x="3026676" y="206997"/>
                  </a:lnTo>
                  <a:lnTo>
                    <a:pt x="3026676" y="143446"/>
                  </a:lnTo>
                  <a:lnTo>
                    <a:pt x="3016554" y="135166"/>
                  </a:lnTo>
                  <a:lnTo>
                    <a:pt x="2996920" y="128701"/>
                  </a:lnTo>
                  <a:lnTo>
                    <a:pt x="2991142" y="126796"/>
                  </a:lnTo>
                  <a:lnTo>
                    <a:pt x="2979585" y="125857"/>
                  </a:lnTo>
                  <a:lnTo>
                    <a:pt x="2967850" y="126034"/>
                  </a:lnTo>
                  <a:lnTo>
                    <a:pt x="2944279" y="127304"/>
                  </a:lnTo>
                  <a:lnTo>
                    <a:pt x="2940469" y="127368"/>
                  </a:lnTo>
                  <a:lnTo>
                    <a:pt x="2936659" y="128193"/>
                  </a:lnTo>
                  <a:lnTo>
                    <a:pt x="2932341" y="128701"/>
                  </a:lnTo>
                  <a:lnTo>
                    <a:pt x="2932392" y="128511"/>
                  </a:lnTo>
                  <a:lnTo>
                    <a:pt x="2957233" y="99174"/>
                  </a:lnTo>
                  <a:lnTo>
                    <a:pt x="2969552" y="96126"/>
                  </a:lnTo>
                  <a:lnTo>
                    <a:pt x="2983712" y="92570"/>
                  </a:lnTo>
                  <a:lnTo>
                    <a:pt x="2988284" y="87553"/>
                  </a:lnTo>
                  <a:lnTo>
                    <a:pt x="2987217" y="78905"/>
                  </a:lnTo>
                  <a:lnTo>
                    <a:pt x="2986316" y="70980"/>
                  </a:lnTo>
                  <a:lnTo>
                    <a:pt x="2980791" y="67043"/>
                  </a:lnTo>
                  <a:lnTo>
                    <a:pt x="2972473" y="66979"/>
                  </a:lnTo>
                  <a:lnTo>
                    <a:pt x="2952839" y="70065"/>
                  </a:lnTo>
                  <a:lnTo>
                    <a:pt x="2918790" y="92290"/>
                  </a:lnTo>
                  <a:lnTo>
                    <a:pt x="2904337" y="122542"/>
                  </a:lnTo>
                  <a:lnTo>
                    <a:pt x="2902686" y="128511"/>
                  </a:lnTo>
                  <a:lnTo>
                    <a:pt x="2889034" y="127419"/>
                  </a:lnTo>
                  <a:lnTo>
                    <a:pt x="2875762" y="126212"/>
                  </a:lnTo>
                  <a:lnTo>
                    <a:pt x="2862770" y="125387"/>
                  </a:lnTo>
                  <a:lnTo>
                    <a:pt x="2821698" y="131305"/>
                  </a:lnTo>
                  <a:lnTo>
                    <a:pt x="2784195" y="166052"/>
                  </a:lnTo>
                  <a:lnTo>
                    <a:pt x="2775420" y="234378"/>
                  </a:lnTo>
                  <a:lnTo>
                    <a:pt x="2780804" y="273761"/>
                  </a:lnTo>
                  <a:lnTo>
                    <a:pt x="2792044" y="311950"/>
                  </a:lnTo>
                  <a:lnTo>
                    <a:pt x="2808516" y="348856"/>
                  </a:lnTo>
                  <a:lnTo>
                    <a:pt x="2850172" y="387197"/>
                  </a:lnTo>
                  <a:lnTo>
                    <a:pt x="2877705" y="391388"/>
                  </a:lnTo>
                  <a:lnTo>
                    <a:pt x="2908084" y="385622"/>
                  </a:lnTo>
                  <a:lnTo>
                    <a:pt x="2912211" y="384162"/>
                  </a:lnTo>
                  <a:lnTo>
                    <a:pt x="2917736" y="384162"/>
                  </a:lnTo>
                  <a:lnTo>
                    <a:pt x="2921863" y="385559"/>
                  </a:lnTo>
                  <a:lnTo>
                    <a:pt x="2952762" y="391299"/>
                  </a:lnTo>
                  <a:lnTo>
                    <a:pt x="2980525" y="386816"/>
                  </a:lnTo>
                  <a:lnTo>
                    <a:pt x="2984766" y="384162"/>
                  </a:lnTo>
                  <a:lnTo>
                    <a:pt x="3004147" y="372059"/>
                  </a:lnTo>
                  <a:lnTo>
                    <a:pt x="3010865" y="362940"/>
                  </a:lnTo>
                  <a:lnTo>
                    <a:pt x="3022638" y="346951"/>
                  </a:lnTo>
                  <a:lnTo>
                    <a:pt x="3037763" y="312623"/>
                  </a:lnTo>
                  <a:lnTo>
                    <a:pt x="3048317" y="277037"/>
                  </a:lnTo>
                  <a:lnTo>
                    <a:pt x="3054070" y="240372"/>
                  </a:lnTo>
                  <a:lnTo>
                    <a:pt x="3054769" y="202742"/>
                  </a:lnTo>
                  <a:close/>
                </a:path>
                <a:path w="5775959" h="5750559">
                  <a:moveTo>
                    <a:pt x="3209937" y="434682"/>
                  </a:moveTo>
                  <a:lnTo>
                    <a:pt x="3206419" y="382498"/>
                  </a:lnTo>
                  <a:lnTo>
                    <a:pt x="3194215" y="333514"/>
                  </a:lnTo>
                  <a:lnTo>
                    <a:pt x="3174479" y="288569"/>
                  </a:lnTo>
                  <a:lnTo>
                    <a:pt x="3148393" y="248488"/>
                  </a:lnTo>
                  <a:lnTo>
                    <a:pt x="3117113" y="214109"/>
                  </a:lnTo>
                  <a:lnTo>
                    <a:pt x="3081820" y="186232"/>
                  </a:lnTo>
                  <a:lnTo>
                    <a:pt x="3082201" y="192582"/>
                  </a:lnTo>
                  <a:lnTo>
                    <a:pt x="3083153" y="197472"/>
                  </a:lnTo>
                  <a:lnTo>
                    <a:pt x="3082645" y="202171"/>
                  </a:lnTo>
                  <a:lnTo>
                    <a:pt x="3082975" y="211759"/>
                  </a:lnTo>
                  <a:lnTo>
                    <a:pt x="3085757" y="220040"/>
                  </a:lnTo>
                  <a:lnTo>
                    <a:pt x="3090697" y="227482"/>
                  </a:lnTo>
                  <a:lnTo>
                    <a:pt x="3097504" y="234556"/>
                  </a:lnTo>
                  <a:lnTo>
                    <a:pt x="3130029" y="270903"/>
                  </a:lnTo>
                  <a:lnTo>
                    <a:pt x="3154769" y="311594"/>
                  </a:lnTo>
                  <a:lnTo>
                    <a:pt x="3171609" y="355447"/>
                  </a:lnTo>
                  <a:lnTo>
                    <a:pt x="3180448" y="401307"/>
                  </a:lnTo>
                  <a:lnTo>
                    <a:pt x="3181146" y="448005"/>
                  </a:lnTo>
                  <a:lnTo>
                    <a:pt x="3173615" y="494385"/>
                  </a:lnTo>
                  <a:lnTo>
                    <a:pt x="3157728" y="539280"/>
                  </a:lnTo>
                  <a:lnTo>
                    <a:pt x="3133382" y="581520"/>
                  </a:lnTo>
                  <a:lnTo>
                    <a:pt x="3106458" y="614184"/>
                  </a:lnTo>
                  <a:lnTo>
                    <a:pt x="3075571" y="641591"/>
                  </a:lnTo>
                  <a:lnTo>
                    <a:pt x="3040735" y="663816"/>
                  </a:lnTo>
                  <a:lnTo>
                    <a:pt x="3002000" y="680897"/>
                  </a:lnTo>
                  <a:lnTo>
                    <a:pt x="2998444" y="682231"/>
                  </a:lnTo>
                  <a:lnTo>
                    <a:pt x="2993428" y="685406"/>
                  </a:lnTo>
                  <a:lnTo>
                    <a:pt x="2991586" y="695947"/>
                  </a:lnTo>
                  <a:lnTo>
                    <a:pt x="2992475" y="703821"/>
                  </a:lnTo>
                  <a:lnTo>
                    <a:pt x="2992475" y="711822"/>
                  </a:lnTo>
                  <a:lnTo>
                    <a:pt x="3062440" y="683933"/>
                  </a:lnTo>
                  <a:lnTo>
                    <a:pt x="3098457" y="659396"/>
                  </a:lnTo>
                  <a:lnTo>
                    <a:pt x="3132556" y="627722"/>
                  </a:lnTo>
                  <a:lnTo>
                    <a:pt x="3162757" y="588835"/>
                  </a:lnTo>
                  <a:lnTo>
                    <a:pt x="3187090" y="542709"/>
                  </a:lnTo>
                  <a:lnTo>
                    <a:pt x="3203613" y="489254"/>
                  </a:lnTo>
                  <a:lnTo>
                    <a:pt x="3209937" y="434682"/>
                  </a:lnTo>
                  <a:close/>
                </a:path>
                <a:path w="5775959" h="5750559">
                  <a:moveTo>
                    <a:pt x="3343275" y="434187"/>
                  </a:moveTo>
                  <a:lnTo>
                    <a:pt x="3341090" y="384670"/>
                  </a:lnTo>
                  <a:lnTo>
                    <a:pt x="3333877" y="338759"/>
                  </a:lnTo>
                  <a:lnTo>
                    <a:pt x="3321989" y="294728"/>
                  </a:lnTo>
                  <a:lnTo>
                    <a:pt x="3305721" y="252831"/>
                  </a:lnTo>
                  <a:lnTo>
                    <a:pt x="3285350" y="213283"/>
                  </a:lnTo>
                  <a:lnTo>
                    <a:pt x="3261169" y="176352"/>
                  </a:lnTo>
                  <a:lnTo>
                    <a:pt x="3233470" y="142252"/>
                  </a:lnTo>
                  <a:lnTo>
                    <a:pt x="3202546" y="111226"/>
                  </a:lnTo>
                  <a:lnTo>
                    <a:pt x="3168675" y="83515"/>
                  </a:lnTo>
                  <a:lnTo>
                    <a:pt x="3132163" y="59347"/>
                  </a:lnTo>
                  <a:lnTo>
                    <a:pt x="3093275" y="38963"/>
                  </a:lnTo>
                  <a:lnTo>
                    <a:pt x="3052318" y="22606"/>
                  </a:lnTo>
                  <a:lnTo>
                    <a:pt x="3009569" y="10490"/>
                  </a:lnTo>
                  <a:lnTo>
                    <a:pt x="2965335" y="2882"/>
                  </a:lnTo>
                  <a:lnTo>
                    <a:pt x="2919895" y="0"/>
                  </a:lnTo>
                  <a:lnTo>
                    <a:pt x="2873540" y="2082"/>
                  </a:lnTo>
                  <a:lnTo>
                    <a:pt x="2827286" y="9207"/>
                  </a:lnTo>
                  <a:lnTo>
                    <a:pt x="2782798" y="21069"/>
                  </a:lnTo>
                  <a:lnTo>
                    <a:pt x="2740317" y="37426"/>
                  </a:lnTo>
                  <a:lnTo>
                    <a:pt x="2700147" y="58000"/>
                  </a:lnTo>
                  <a:lnTo>
                    <a:pt x="2662555" y="82575"/>
                  </a:lnTo>
                  <a:lnTo>
                    <a:pt x="2627833" y="110871"/>
                  </a:lnTo>
                  <a:lnTo>
                    <a:pt x="2596235" y="142646"/>
                  </a:lnTo>
                  <a:lnTo>
                    <a:pt x="2568067" y="177647"/>
                  </a:lnTo>
                  <a:lnTo>
                    <a:pt x="2543594" y="215620"/>
                  </a:lnTo>
                  <a:lnTo>
                    <a:pt x="2523096" y="256324"/>
                  </a:lnTo>
                  <a:lnTo>
                    <a:pt x="2506853" y="299478"/>
                  </a:lnTo>
                  <a:lnTo>
                    <a:pt x="2495143" y="344855"/>
                  </a:lnTo>
                  <a:lnTo>
                    <a:pt x="2486825" y="395592"/>
                  </a:lnTo>
                  <a:lnTo>
                    <a:pt x="2486825" y="463029"/>
                  </a:lnTo>
                  <a:lnTo>
                    <a:pt x="2487523" y="465886"/>
                  </a:lnTo>
                  <a:lnTo>
                    <a:pt x="2488539" y="468680"/>
                  </a:lnTo>
                  <a:lnTo>
                    <a:pt x="2488920" y="471538"/>
                  </a:lnTo>
                  <a:lnTo>
                    <a:pt x="2498572" y="525119"/>
                  </a:lnTo>
                  <a:lnTo>
                    <a:pt x="2513114" y="575081"/>
                  </a:lnTo>
                  <a:lnTo>
                    <a:pt x="2532519" y="621436"/>
                  </a:lnTo>
                  <a:lnTo>
                    <a:pt x="2556776" y="664171"/>
                  </a:lnTo>
                  <a:lnTo>
                    <a:pt x="2585885" y="703287"/>
                  </a:lnTo>
                  <a:lnTo>
                    <a:pt x="2619832" y="738784"/>
                  </a:lnTo>
                  <a:lnTo>
                    <a:pt x="2658605" y="770661"/>
                  </a:lnTo>
                  <a:lnTo>
                    <a:pt x="2702204" y="798906"/>
                  </a:lnTo>
                  <a:lnTo>
                    <a:pt x="2750604" y="823518"/>
                  </a:lnTo>
                  <a:lnTo>
                    <a:pt x="2792552" y="838669"/>
                  </a:lnTo>
                  <a:lnTo>
                    <a:pt x="2814142" y="845083"/>
                  </a:lnTo>
                  <a:lnTo>
                    <a:pt x="2835757" y="851712"/>
                  </a:lnTo>
                  <a:lnTo>
                    <a:pt x="2838450" y="835469"/>
                  </a:lnTo>
                  <a:lnTo>
                    <a:pt x="2837205" y="826020"/>
                  </a:lnTo>
                  <a:lnTo>
                    <a:pt x="2830639" y="820648"/>
                  </a:lnTo>
                  <a:lnTo>
                    <a:pt x="2817342" y="816610"/>
                  </a:lnTo>
                  <a:lnTo>
                    <a:pt x="2770759" y="801839"/>
                  </a:lnTo>
                  <a:lnTo>
                    <a:pt x="2727210" y="781939"/>
                  </a:lnTo>
                  <a:lnTo>
                    <a:pt x="2686939" y="757313"/>
                  </a:lnTo>
                  <a:lnTo>
                    <a:pt x="2650223" y="728395"/>
                  </a:lnTo>
                  <a:lnTo>
                    <a:pt x="2617317" y="695617"/>
                  </a:lnTo>
                  <a:lnTo>
                    <a:pt x="2588501" y="659396"/>
                  </a:lnTo>
                  <a:lnTo>
                    <a:pt x="2564041" y="620179"/>
                  </a:lnTo>
                  <a:lnTo>
                    <a:pt x="2544191" y="578370"/>
                  </a:lnTo>
                  <a:lnTo>
                    <a:pt x="2529230" y="534403"/>
                  </a:lnTo>
                  <a:lnTo>
                    <a:pt x="2519426" y="488721"/>
                  </a:lnTo>
                  <a:lnTo>
                    <a:pt x="2515031" y="441731"/>
                  </a:lnTo>
                  <a:lnTo>
                    <a:pt x="2516340" y="393865"/>
                  </a:lnTo>
                  <a:lnTo>
                    <a:pt x="2523591" y="345554"/>
                  </a:lnTo>
                  <a:lnTo>
                    <a:pt x="2536647" y="298386"/>
                  </a:lnTo>
                  <a:lnTo>
                    <a:pt x="2554935" y="254050"/>
                  </a:lnTo>
                  <a:lnTo>
                    <a:pt x="2578036" y="212839"/>
                  </a:lnTo>
                  <a:lnTo>
                    <a:pt x="2605532" y="175031"/>
                  </a:lnTo>
                  <a:lnTo>
                    <a:pt x="2637015" y="140906"/>
                  </a:lnTo>
                  <a:lnTo>
                    <a:pt x="2672067" y="110731"/>
                  </a:lnTo>
                  <a:lnTo>
                    <a:pt x="2710281" y="84797"/>
                  </a:lnTo>
                  <a:lnTo>
                    <a:pt x="2751251" y="63398"/>
                  </a:lnTo>
                  <a:lnTo>
                    <a:pt x="2794558" y="46774"/>
                  </a:lnTo>
                  <a:lnTo>
                    <a:pt x="2839796" y="35242"/>
                  </a:lnTo>
                  <a:lnTo>
                    <a:pt x="2886545" y="29070"/>
                  </a:lnTo>
                  <a:lnTo>
                    <a:pt x="2934398" y="28524"/>
                  </a:lnTo>
                  <a:lnTo>
                    <a:pt x="2982950" y="33896"/>
                  </a:lnTo>
                  <a:lnTo>
                    <a:pt x="3030766" y="45199"/>
                  </a:lnTo>
                  <a:lnTo>
                    <a:pt x="3076105" y="61937"/>
                  </a:lnTo>
                  <a:lnTo>
                    <a:pt x="3118599" y="83794"/>
                  </a:lnTo>
                  <a:lnTo>
                    <a:pt x="3157918" y="110413"/>
                  </a:lnTo>
                  <a:lnTo>
                    <a:pt x="3193719" y="141478"/>
                  </a:lnTo>
                  <a:lnTo>
                    <a:pt x="3225647" y="176644"/>
                  </a:lnTo>
                  <a:lnTo>
                    <a:pt x="3253359" y="215569"/>
                  </a:lnTo>
                  <a:lnTo>
                    <a:pt x="3276523" y="257937"/>
                  </a:lnTo>
                  <a:lnTo>
                    <a:pt x="3294786" y="303390"/>
                  </a:lnTo>
                  <a:lnTo>
                    <a:pt x="3307816" y="351586"/>
                  </a:lnTo>
                  <a:lnTo>
                    <a:pt x="3314522" y="398729"/>
                  </a:lnTo>
                  <a:lnTo>
                    <a:pt x="3315297" y="445935"/>
                  </a:lnTo>
                  <a:lnTo>
                    <a:pt x="3310369" y="492671"/>
                  </a:lnTo>
                  <a:lnTo>
                    <a:pt x="3299930" y="538429"/>
                  </a:lnTo>
                  <a:lnTo>
                    <a:pt x="3284207" y="582688"/>
                  </a:lnTo>
                  <a:lnTo>
                    <a:pt x="3263430" y="624928"/>
                  </a:lnTo>
                  <a:lnTo>
                    <a:pt x="3237814" y="664629"/>
                  </a:lnTo>
                  <a:lnTo>
                    <a:pt x="3207562" y="701255"/>
                  </a:lnTo>
                  <a:lnTo>
                    <a:pt x="3172917" y="734314"/>
                  </a:lnTo>
                  <a:lnTo>
                    <a:pt x="3134080" y="763257"/>
                  </a:lnTo>
                  <a:lnTo>
                    <a:pt x="3071355" y="796937"/>
                  </a:lnTo>
                  <a:lnTo>
                    <a:pt x="3003588" y="818946"/>
                  </a:lnTo>
                  <a:lnTo>
                    <a:pt x="2999587" y="819848"/>
                  </a:lnTo>
                  <a:lnTo>
                    <a:pt x="2993618" y="822960"/>
                  </a:lnTo>
                  <a:lnTo>
                    <a:pt x="2991459" y="833234"/>
                  </a:lnTo>
                  <a:lnTo>
                    <a:pt x="2992475" y="841108"/>
                  </a:lnTo>
                  <a:lnTo>
                    <a:pt x="2992475" y="849553"/>
                  </a:lnTo>
                  <a:lnTo>
                    <a:pt x="3055239" y="833297"/>
                  </a:lnTo>
                  <a:lnTo>
                    <a:pt x="3100197" y="814806"/>
                  </a:lnTo>
                  <a:lnTo>
                    <a:pt x="3142208" y="791641"/>
                  </a:lnTo>
                  <a:lnTo>
                    <a:pt x="3180981" y="764184"/>
                  </a:lnTo>
                  <a:lnTo>
                    <a:pt x="3216275" y="732802"/>
                  </a:lnTo>
                  <a:lnTo>
                    <a:pt x="3247809" y="697865"/>
                  </a:lnTo>
                  <a:lnTo>
                    <a:pt x="3275317" y="659739"/>
                  </a:lnTo>
                  <a:lnTo>
                    <a:pt x="3298545" y="618794"/>
                  </a:lnTo>
                  <a:lnTo>
                    <a:pt x="3317214" y="575398"/>
                  </a:lnTo>
                  <a:lnTo>
                    <a:pt x="3331070" y="529920"/>
                  </a:lnTo>
                  <a:lnTo>
                    <a:pt x="3339846" y="482727"/>
                  </a:lnTo>
                  <a:lnTo>
                    <a:pt x="3343275" y="434187"/>
                  </a:lnTo>
                  <a:close/>
                </a:path>
                <a:path w="5775959" h="5750559">
                  <a:moveTo>
                    <a:pt x="4987963" y="5654014"/>
                  </a:moveTo>
                  <a:lnTo>
                    <a:pt x="4987010" y="5638774"/>
                  </a:lnTo>
                  <a:lnTo>
                    <a:pt x="4985905" y="5620994"/>
                  </a:lnTo>
                  <a:lnTo>
                    <a:pt x="4974056" y="5595594"/>
                  </a:lnTo>
                  <a:lnTo>
                    <a:pt x="4970259" y="5591784"/>
                  </a:lnTo>
                  <a:lnTo>
                    <a:pt x="4959578" y="5581066"/>
                  </a:lnTo>
                  <a:lnTo>
                    <a:pt x="4959578" y="5638774"/>
                  </a:lnTo>
                  <a:lnTo>
                    <a:pt x="4853216" y="5638774"/>
                  </a:lnTo>
                  <a:lnTo>
                    <a:pt x="4853216" y="5593054"/>
                  </a:lnTo>
                  <a:lnTo>
                    <a:pt x="4854740" y="5593054"/>
                  </a:lnTo>
                  <a:lnTo>
                    <a:pt x="4856327" y="5591784"/>
                  </a:lnTo>
                  <a:lnTo>
                    <a:pt x="4901489" y="5591784"/>
                  </a:lnTo>
                  <a:lnTo>
                    <a:pt x="4916017" y="5593054"/>
                  </a:lnTo>
                  <a:lnTo>
                    <a:pt x="4933213" y="5596864"/>
                  </a:lnTo>
                  <a:lnTo>
                    <a:pt x="4946840" y="5605754"/>
                  </a:lnTo>
                  <a:lnTo>
                    <a:pt x="4955946" y="5620994"/>
                  </a:lnTo>
                  <a:lnTo>
                    <a:pt x="4959578" y="5638774"/>
                  </a:lnTo>
                  <a:lnTo>
                    <a:pt x="4959578" y="5581066"/>
                  </a:lnTo>
                  <a:lnTo>
                    <a:pt x="4953813" y="5575274"/>
                  </a:lnTo>
                  <a:lnTo>
                    <a:pt x="4943614" y="5571464"/>
                  </a:lnTo>
                  <a:lnTo>
                    <a:pt x="4926622" y="5565114"/>
                  </a:lnTo>
                  <a:lnTo>
                    <a:pt x="4923002" y="5563844"/>
                  </a:lnTo>
                  <a:lnTo>
                    <a:pt x="4919065" y="5562574"/>
                  </a:lnTo>
                  <a:lnTo>
                    <a:pt x="4916652" y="5558764"/>
                  </a:lnTo>
                  <a:lnTo>
                    <a:pt x="4902797" y="5543524"/>
                  </a:lnTo>
                  <a:lnTo>
                    <a:pt x="4883442" y="5520296"/>
                  </a:lnTo>
                  <a:lnTo>
                    <a:pt x="4883442" y="5563844"/>
                  </a:lnTo>
                  <a:lnTo>
                    <a:pt x="4847120" y="5563844"/>
                  </a:lnTo>
                  <a:lnTo>
                    <a:pt x="4836642" y="5571464"/>
                  </a:lnTo>
                  <a:lnTo>
                    <a:pt x="4832388" y="5568924"/>
                  </a:lnTo>
                  <a:lnTo>
                    <a:pt x="4826863" y="5563844"/>
                  </a:lnTo>
                  <a:lnTo>
                    <a:pt x="4702340" y="5448274"/>
                  </a:lnTo>
                  <a:lnTo>
                    <a:pt x="4673574" y="5421604"/>
                  </a:lnTo>
                  <a:lnTo>
                    <a:pt x="4664329" y="5415254"/>
                  </a:lnTo>
                  <a:lnTo>
                    <a:pt x="4656887" y="5412714"/>
                  </a:lnTo>
                  <a:lnTo>
                    <a:pt x="4649825" y="5416524"/>
                  </a:lnTo>
                  <a:lnTo>
                    <a:pt x="4641697" y="5425414"/>
                  </a:lnTo>
                  <a:lnTo>
                    <a:pt x="4618863" y="5453354"/>
                  </a:lnTo>
                  <a:lnTo>
                    <a:pt x="4595888" y="5480024"/>
                  </a:lnTo>
                  <a:lnTo>
                    <a:pt x="4549813" y="5535904"/>
                  </a:lnTo>
                  <a:lnTo>
                    <a:pt x="4548098" y="5538444"/>
                  </a:lnTo>
                  <a:lnTo>
                    <a:pt x="4546638" y="5539714"/>
                  </a:lnTo>
                  <a:lnTo>
                    <a:pt x="4544796" y="5542254"/>
                  </a:lnTo>
                  <a:lnTo>
                    <a:pt x="4524603" y="5520550"/>
                  </a:lnTo>
                  <a:lnTo>
                    <a:pt x="4524603" y="5562574"/>
                  </a:lnTo>
                  <a:lnTo>
                    <a:pt x="4513262" y="5572734"/>
                  </a:lnTo>
                  <a:lnTo>
                    <a:pt x="4502061" y="5582894"/>
                  </a:lnTo>
                  <a:lnTo>
                    <a:pt x="4490758" y="5591784"/>
                  </a:lnTo>
                  <a:lnTo>
                    <a:pt x="4455680" y="5618454"/>
                  </a:lnTo>
                  <a:lnTo>
                    <a:pt x="4405249" y="5638774"/>
                  </a:lnTo>
                  <a:lnTo>
                    <a:pt x="4381068" y="5637504"/>
                  </a:lnTo>
                  <a:lnTo>
                    <a:pt x="4338866" y="5610834"/>
                  </a:lnTo>
                  <a:lnTo>
                    <a:pt x="4308475" y="5577814"/>
                  </a:lnTo>
                  <a:lnTo>
                    <a:pt x="4278960" y="5543524"/>
                  </a:lnTo>
                  <a:lnTo>
                    <a:pt x="4251160" y="5507964"/>
                  </a:lnTo>
                  <a:lnTo>
                    <a:pt x="4225963" y="5471134"/>
                  </a:lnTo>
                  <a:lnTo>
                    <a:pt x="4203814" y="5426684"/>
                  </a:lnTo>
                  <a:lnTo>
                    <a:pt x="4190250" y="5379694"/>
                  </a:lnTo>
                  <a:lnTo>
                    <a:pt x="4184548" y="5331434"/>
                  </a:lnTo>
                  <a:lnTo>
                    <a:pt x="4186021" y="5280634"/>
                  </a:lnTo>
                  <a:lnTo>
                    <a:pt x="4201960" y="5288254"/>
                  </a:lnTo>
                  <a:lnTo>
                    <a:pt x="4217657" y="5290794"/>
                  </a:lnTo>
                  <a:lnTo>
                    <a:pt x="4233240" y="5288254"/>
                  </a:lnTo>
                  <a:lnTo>
                    <a:pt x="4248823" y="5283174"/>
                  </a:lnTo>
                  <a:lnTo>
                    <a:pt x="4253522" y="5280634"/>
                  </a:lnTo>
                  <a:lnTo>
                    <a:pt x="4255871" y="5279364"/>
                  </a:lnTo>
                  <a:lnTo>
                    <a:pt x="4263936" y="5274284"/>
                  </a:lnTo>
                  <a:lnTo>
                    <a:pt x="4276699" y="5275554"/>
                  </a:lnTo>
                  <a:lnTo>
                    <a:pt x="4281398" y="5284444"/>
                  </a:lnTo>
                  <a:lnTo>
                    <a:pt x="4316488" y="5316194"/>
                  </a:lnTo>
                  <a:lnTo>
                    <a:pt x="4326547" y="5325084"/>
                  </a:lnTo>
                  <a:lnTo>
                    <a:pt x="4334586" y="5333974"/>
                  </a:lnTo>
                  <a:lnTo>
                    <a:pt x="4337596" y="5342864"/>
                  </a:lnTo>
                  <a:lnTo>
                    <a:pt x="4336567" y="5353024"/>
                  </a:lnTo>
                  <a:lnTo>
                    <a:pt x="4332516" y="5363184"/>
                  </a:lnTo>
                  <a:lnTo>
                    <a:pt x="4329976" y="5368264"/>
                  </a:lnTo>
                  <a:lnTo>
                    <a:pt x="4326356" y="5373344"/>
                  </a:lnTo>
                  <a:lnTo>
                    <a:pt x="4322737" y="5377154"/>
                  </a:lnTo>
                  <a:lnTo>
                    <a:pt x="4317098" y="5386044"/>
                  </a:lnTo>
                  <a:lnTo>
                    <a:pt x="4313860" y="5394934"/>
                  </a:lnTo>
                  <a:lnTo>
                    <a:pt x="4313021" y="5405094"/>
                  </a:lnTo>
                  <a:lnTo>
                    <a:pt x="4314609" y="5416524"/>
                  </a:lnTo>
                  <a:lnTo>
                    <a:pt x="4335627" y="5466054"/>
                  </a:lnTo>
                  <a:lnTo>
                    <a:pt x="4371695" y="5505424"/>
                  </a:lnTo>
                  <a:lnTo>
                    <a:pt x="4373537" y="5506694"/>
                  </a:lnTo>
                  <a:lnTo>
                    <a:pt x="4377918" y="5510504"/>
                  </a:lnTo>
                  <a:lnTo>
                    <a:pt x="4339818" y="5540984"/>
                  </a:lnTo>
                  <a:lnTo>
                    <a:pt x="4336262" y="5546064"/>
                  </a:lnTo>
                  <a:lnTo>
                    <a:pt x="4337913" y="5552414"/>
                  </a:lnTo>
                  <a:lnTo>
                    <a:pt x="4341431" y="5560034"/>
                  </a:lnTo>
                  <a:lnTo>
                    <a:pt x="4347349" y="5562574"/>
                  </a:lnTo>
                  <a:lnTo>
                    <a:pt x="4354652" y="5562574"/>
                  </a:lnTo>
                  <a:lnTo>
                    <a:pt x="4362361" y="5558764"/>
                  </a:lnTo>
                  <a:lnTo>
                    <a:pt x="4374400" y="5549874"/>
                  </a:lnTo>
                  <a:lnTo>
                    <a:pt x="4386377" y="5539714"/>
                  </a:lnTo>
                  <a:lnTo>
                    <a:pt x="4410303" y="5520664"/>
                  </a:lnTo>
                  <a:lnTo>
                    <a:pt x="4447311" y="5490184"/>
                  </a:lnTo>
                  <a:lnTo>
                    <a:pt x="4453483" y="5485104"/>
                  </a:lnTo>
                  <a:lnTo>
                    <a:pt x="4524603" y="5562574"/>
                  </a:lnTo>
                  <a:lnTo>
                    <a:pt x="4524603" y="5520550"/>
                  </a:lnTo>
                  <a:lnTo>
                    <a:pt x="4491634" y="5485104"/>
                  </a:lnTo>
                  <a:lnTo>
                    <a:pt x="4476280" y="5468594"/>
                  </a:lnTo>
                  <a:lnTo>
                    <a:pt x="4476915" y="5467324"/>
                  </a:lnTo>
                  <a:lnTo>
                    <a:pt x="4477169" y="5466054"/>
                  </a:lnTo>
                  <a:lnTo>
                    <a:pt x="4542167" y="5413984"/>
                  </a:lnTo>
                  <a:lnTo>
                    <a:pt x="4606836" y="5363184"/>
                  </a:lnTo>
                  <a:lnTo>
                    <a:pt x="4656556" y="5340324"/>
                  </a:lnTo>
                  <a:lnTo>
                    <a:pt x="4673295" y="5340324"/>
                  </a:lnTo>
                  <a:lnTo>
                    <a:pt x="4812195" y="5480024"/>
                  </a:lnTo>
                  <a:lnTo>
                    <a:pt x="4876647" y="5556224"/>
                  </a:lnTo>
                  <a:lnTo>
                    <a:pt x="4878552" y="5557494"/>
                  </a:lnTo>
                  <a:lnTo>
                    <a:pt x="4880267" y="5560034"/>
                  </a:lnTo>
                  <a:lnTo>
                    <a:pt x="4883442" y="5563844"/>
                  </a:lnTo>
                  <a:lnTo>
                    <a:pt x="4883442" y="5520296"/>
                  </a:lnTo>
                  <a:lnTo>
                    <a:pt x="4875288" y="5510504"/>
                  </a:lnTo>
                  <a:lnTo>
                    <a:pt x="4861344" y="5493994"/>
                  </a:lnTo>
                  <a:lnTo>
                    <a:pt x="4826889" y="5454624"/>
                  </a:lnTo>
                  <a:lnTo>
                    <a:pt x="4792357" y="5416524"/>
                  </a:lnTo>
                  <a:lnTo>
                    <a:pt x="4725098" y="5340324"/>
                  </a:lnTo>
                  <a:lnTo>
                    <a:pt x="4722850" y="5337784"/>
                  </a:lnTo>
                  <a:lnTo>
                    <a:pt x="4707445" y="5325084"/>
                  </a:lnTo>
                  <a:lnTo>
                    <a:pt x="4690135" y="5316194"/>
                  </a:lnTo>
                  <a:lnTo>
                    <a:pt x="4670958" y="5311114"/>
                  </a:lnTo>
                  <a:lnTo>
                    <a:pt x="4649952" y="5312384"/>
                  </a:lnTo>
                  <a:lnTo>
                    <a:pt x="4599686" y="5332704"/>
                  </a:lnTo>
                  <a:lnTo>
                    <a:pt x="4402747" y="5490184"/>
                  </a:lnTo>
                  <a:lnTo>
                    <a:pt x="4399572" y="5490184"/>
                  </a:lnTo>
                  <a:lnTo>
                    <a:pt x="4361535" y="5453354"/>
                  </a:lnTo>
                  <a:lnTo>
                    <a:pt x="4342295" y="5410174"/>
                  </a:lnTo>
                  <a:lnTo>
                    <a:pt x="4340644" y="5403824"/>
                  </a:lnTo>
                  <a:lnTo>
                    <a:pt x="4341723" y="5398744"/>
                  </a:lnTo>
                  <a:lnTo>
                    <a:pt x="4349750" y="5388584"/>
                  </a:lnTo>
                  <a:lnTo>
                    <a:pt x="4353623" y="5382234"/>
                  </a:lnTo>
                  <a:lnTo>
                    <a:pt x="4357116" y="5375884"/>
                  </a:lnTo>
                  <a:lnTo>
                    <a:pt x="4360011" y="5370804"/>
                  </a:lnTo>
                  <a:lnTo>
                    <a:pt x="4364748" y="5355564"/>
                  </a:lnTo>
                  <a:lnTo>
                    <a:pt x="4355757" y="5314924"/>
                  </a:lnTo>
                  <a:lnTo>
                    <a:pt x="4317212" y="5279364"/>
                  </a:lnTo>
                  <a:lnTo>
                    <a:pt x="4311370" y="5274284"/>
                  </a:lnTo>
                  <a:lnTo>
                    <a:pt x="4305719" y="5267934"/>
                  </a:lnTo>
                  <a:lnTo>
                    <a:pt x="4300639" y="5262854"/>
                  </a:lnTo>
                  <a:lnTo>
                    <a:pt x="4299369" y="5261584"/>
                  </a:lnTo>
                  <a:lnTo>
                    <a:pt x="4303242" y="5260314"/>
                  </a:lnTo>
                  <a:lnTo>
                    <a:pt x="4305655" y="5259044"/>
                  </a:lnTo>
                  <a:lnTo>
                    <a:pt x="4371822" y="5232374"/>
                  </a:lnTo>
                  <a:lnTo>
                    <a:pt x="4435195" y="5204434"/>
                  </a:lnTo>
                  <a:lnTo>
                    <a:pt x="4452302" y="5194274"/>
                  </a:lnTo>
                  <a:lnTo>
                    <a:pt x="4464799" y="5180304"/>
                  </a:lnTo>
                  <a:lnTo>
                    <a:pt x="4472724" y="5162524"/>
                  </a:lnTo>
                  <a:lnTo>
                    <a:pt x="4476089" y="5143474"/>
                  </a:lnTo>
                  <a:lnTo>
                    <a:pt x="4474680" y="5121884"/>
                  </a:lnTo>
                  <a:lnTo>
                    <a:pt x="4468292" y="5104104"/>
                  </a:lnTo>
                  <a:lnTo>
                    <a:pt x="4456950" y="5088864"/>
                  </a:lnTo>
                  <a:lnTo>
                    <a:pt x="4448276" y="5082108"/>
                  </a:lnTo>
                  <a:lnTo>
                    <a:pt x="4448276" y="5138394"/>
                  </a:lnTo>
                  <a:lnTo>
                    <a:pt x="4445711" y="5153634"/>
                  </a:lnTo>
                  <a:lnTo>
                    <a:pt x="4439602" y="5166334"/>
                  </a:lnTo>
                  <a:lnTo>
                    <a:pt x="4430014" y="5175224"/>
                  </a:lnTo>
                  <a:lnTo>
                    <a:pt x="4417034" y="5182844"/>
                  </a:lnTo>
                  <a:lnTo>
                    <a:pt x="4391228" y="5193004"/>
                  </a:lnTo>
                  <a:lnTo>
                    <a:pt x="4228630" y="5260314"/>
                  </a:lnTo>
                  <a:lnTo>
                    <a:pt x="4219791" y="5262854"/>
                  </a:lnTo>
                  <a:lnTo>
                    <a:pt x="4211459" y="5261584"/>
                  </a:lnTo>
                  <a:lnTo>
                    <a:pt x="4204068" y="5257774"/>
                  </a:lnTo>
                  <a:lnTo>
                    <a:pt x="4198023" y="5252694"/>
                  </a:lnTo>
                  <a:lnTo>
                    <a:pt x="4192917" y="5241264"/>
                  </a:lnTo>
                  <a:lnTo>
                    <a:pt x="4193527" y="5229834"/>
                  </a:lnTo>
                  <a:lnTo>
                    <a:pt x="4199445" y="5220944"/>
                  </a:lnTo>
                  <a:lnTo>
                    <a:pt x="4210278" y="5214594"/>
                  </a:lnTo>
                  <a:lnTo>
                    <a:pt x="4239539" y="5205704"/>
                  </a:lnTo>
                  <a:lnTo>
                    <a:pt x="4315447" y="5181574"/>
                  </a:lnTo>
                  <a:lnTo>
                    <a:pt x="4327436" y="5177764"/>
                  </a:lnTo>
                  <a:lnTo>
                    <a:pt x="4385157" y="5158714"/>
                  </a:lnTo>
                  <a:lnTo>
                    <a:pt x="4389437" y="5157444"/>
                  </a:lnTo>
                  <a:lnTo>
                    <a:pt x="4410875" y="5151094"/>
                  </a:lnTo>
                  <a:lnTo>
                    <a:pt x="4415383" y="5147284"/>
                  </a:lnTo>
                  <a:lnTo>
                    <a:pt x="4416018" y="5140934"/>
                  </a:lnTo>
                  <a:lnTo>
                    <a:pt x="4416717" y="5133314"/>
                  </a:lnTo>
                  <a:lnTo>
                    <a:pt x="4412970" y="5128234"/>
                  </a:lnTo>
                  <a:lnTo>
                    <a:pt x="4407001" y="5125694"/>
                  </a:lnTo>
                  <a:lnTo>
                    <a:pt x="4345914" y="5095316"/>
                  </a:lnTo>
                  <a:lnTo>
                    <a:pt x="4345914" y="5126964"/>
                  </a:lnTo>
                  <a:lnTo>
                    <a:pt x="4330852" y="5143474"/>
                  </a:lnTo>
                  <a:lnTo>
                    <a:pt x="4311408" y="5153634"/>
                  </a:lnTo>
                  <a:lnTo>
                    <a:pt x="4289476" y="5157444"/>
                  </a:lnTo>
                  <a:lnTo>
                    <a:pt x="4266920" y="5153634"/>
                  </a:lnTo>
                  <a:lnTo>
                    <a:pt x="4246384" y="5142204"/>
                  </a:lnTo>
                  <a:lnTo>
                    <a:pt x="4242854" y="5138153"/>
                  </a:lnTo>
                  <a:lnTo>
                    <a:pt x="4242854" y="5175224"/>
                  </a:lnTo>
                  <a:lnTo>
                    <a:pt x="4221518" y="5181574"/>
                  </a:lnTo>
                  <a:lnTo>
                    <a:pt x="4221518" y="5158714"/>
                  </a:lnTo>
                  <a:lnTo>
                    <a:pt x="4242854" y="5175224"/>
                  </a:lnTo>
                  <a:lnTo>
                    <a:pt x="4242854" y="5138153"/>
                  </a:lnTo>
                  <a:lnTo>
                    <a:pt x="4230903" y="5124424"/>
                  </a:lnTo>
                  <a:lnTo>
                    <a:pt x="4222026" y="5099024"/>
                  </a:lnTo>
                  <a:lnTo>
                    <a:pt x="4221327" y="5064734"/>
                  </a:lnTo>
                  <a:lnTo>
                    <a:pt x="4345914" y="5126964"/>
                  </a:lnTo>
                  <a:lnTo>
                    <a:pt x="4345914" y="5095316"/>
                  </a:lnTo>
                  <a:lnTo>
                    <a:pt x="4284446" y="5064734"/>
                  </a:lnTo>
                  <a:lnTo>
                    <a:pt x="4256367" y="5050764"/>
                  </a:lnTo>
                  <a:lnTo>
                    <a:pt x="4233392" y="5039334"/>
                  </a:lnTo>
                  <a:lnTo>
                    <a:pt x="4224896" y="5032984"/>
                  </a:lnTo>
                  <a:lnTo>
                    <a:pt x="4219803" y="5027904"/>
                  </a:lnTo>
                  <a:lnTo>
                    <a:pt x="4218076" y="5021554"/>
                  </a:lnTo>
                  <a:lnTo>
                    <a:pt x="4219740" y="5013934"/>
                  </a:lnTo>
                  <a:lnTo>
                    <a:pt x="4224083" y="5008854"/>
                  </a:lnTo>
                  <a:lnTo>
                    <a:pt x="4230243" y="5006314"/>
                  </a:lnTo>
                  <a:lnTo>
                    <a:pt x="4238168" y="5006314"/>
                  </a:lnTo>
                  <a:lnTo>
                    <a:pt x="4419828" y="5096484"/>
                  </a:lnTo>
                  <a:lnTo>
                    <a:pt x="4446016" y="5125694"/>
                  </a:lnTo>
                  <a:lnTo>
                    <a:pt x="4448276" y="5138394"/>
                  </a:lnTo>
                  <a:lnTo>
                    <a:pt x="4448276" y="5082108"/>
                  </a:lnTo>
                  <a:lnTo>
                    <a:pt x="4440656" y="5076164"/>
                  </a:lnTo>
                  <a:lnTo>
                    <a:pt x="4429595" y="5069814"/>
                  </a:lnTo>
                  <a:lnTo>
                    <a:pt x="4418292" y="5063464"/>
                  </a:lnTo>
                  <a:lnTo>
                    <a:pt x="4406836" y="5058384"/>
                  </a:lnTo>
                  <a:lnTo>
                    <a:pt x="4395317" y="5052034"/>
                  </a:lnTo>
                  <a:lnTo>
                    <a:pt x="4388332" y="5049494"/>
                  </a:lnTo>
                  <a:lnTo>
                    <a:pt x="4384713" y="5045684"/>
                  </a:lnTo>
                  <a:lnTo>
                    <a:pt x="4383062" y="5038064"/>
                  </a:lnTo>
                  <a:lnTo>
                    <a:pt x="4379442" y="5030444"/>
                  </a:lnTo>
                  <a:lnTo>
                    <a:pt x="4363758" y="4997424"/>
                  </a:lnTo>
                  <a:lnTo>
                    <a:pt x="4355655" y="4991074"/>
                  </a:lnTo>
                  <a:lnTo>
                    <a:pt x="4350486" y="4987023"/>
                  </a:lnTo>
                  <a:lnTo>
                    <a:pt x="4350486" y="5030444"/>
                  </a:lnTo>
                  <a:lnTo>
                    <a:pt x="4331830" y="5020284"/>
                  </a:lnTo>
                  <a:lnTo>
                    <a:pt x="4302785" y="5006314"/>
                  </a:lnTo>
                  <a:lnTo>
                    <a:pt x="4276382" y="4993614"/>
                  </a:lnTo>
                  <a:lnTo>
                    <a:pt x="4298162" y="4991074"/>
                  </a:lnTo>
                  <a:lnTo>
                    <a:pt x="4319829" y="4997424"/>
                  </a:lnTo>
                  <a:lnTo>
                    <a:pt x="4338307" y="5011394"/>
                  </a:lnTo>
                  <a:lnTo>
                    <a:pt x="4350486" y="5030444"/>
                  </a:lnTo>
                  <a:lnTo>
                    <a:pt x="4350486" y="4987023"/>
                  </a:lnTo>
                  <a:lnTo>
                    <a:pt x="4329760" y="4970754"/>
                  </a:lnTo>
                  <a:lnTo>
                    <a:pt x="4287761" y="4961864"/>
                  </a:lnTo>
                  <a:lnTo>
                    <a:pt x="4244505" y="4973294"/>
                  </a:lnTo>
                  <a:lnTo>
                    <a:pt x="4240504" y="4975834"/>
                  </a:lnTo>
                  <a:lnTo>
                    <a:pt x="4235805" y="4977104"/>
                  </a:lnTo>
                  <a:lnTo>
                    <a:pt x="4231360" y="4977104"/>
                  </a:lnTo>
                  <a:lnTo>
                    <a:pt x="4217784" y="4980914"/>
                  </a:lnTo>
                  <a:lnTo>
                    <a:pt x="4206303" y="4987264"/>
                  </a:lnTo>
                  <a:lnTo>
                    <a:pt x="4197439" y="4997424"/>
                  </a:lnTo>
                  <a:lnTo>
                    <a:pt x="4192562" y="5007203"/>
                  </a:lnTo>
                  <a:lnTo>
                    <a:pt x="4192562" y="5050764"/>
                  </a:lnTo>
                  <a:lnTo>
                    <a:pt x="4192498" y="5173954"/>
                  </a:lnTo>
                  <a:lnTo>
                    <a:pt x="4192308" y="5187924"/>
                  </a:lnTo>
                  <a:lnTo>
                    <a:pt x="4190847" y="5191734"/>
                  </a:lnTo>
                  <a:lnTo>
                    <a:pt x="4188625" y="5193004"/>
                  </a:lnTo>
                  <a:lnTo>
                    <a:pt x="4179201" y="5200624"/>
                  </a:lnTo>
                  <a:lnTo>
                    <a:pt x="4172318" y="5209514"/>
                  </a:lnTo>
                  <a:lnTo>
                    <a:pt x="4167594" y="5218404"/>
                  </a:lnTo>
                  <a:lnTo>
                    <a:pt x="4164685" y="5229834"/>
                  </a:lnTo>
                  <a:lnTo>
                    <a:pt x="4163034" y="5239994"/>
                  </a:lnTo>
                  <a:lnTo>
                    <a:pt x="4161485" y="5248884"/>
                  </a:lnTo>
                  <a:lnTo>
                    <a:pt x="4158399" y="5267934"/>
                  </a:lnTo>
                  <a:lnTo>
                    <a:pt x="4145851" y="5265394"/>
                  </a:lnTo>
                  <a:lnTo>
                    <a:pt x="4135158" y="5261584"/>
                  </a:lnTo>
                  <a:lnTo>
                    <a:pt x="4126090" y="5253964"/>
                  </a:lnTo>
                  <a:lnTo>
                    <a:pt x="4118457" y="5243804"/>
                  </a:lnTo>
                  <a:lnTo>
                    <a:pt x="4120299" y="5242534"/>
                  </a:lnTo>
                  <a:lnTo>
                    <a:pt x="4121886" y="5241264"/>
                  </a:lnTo>
                  <a:lnTo>
                    <a:pt x="4145318" y="5200624"/>
                  </a:lnTo>
                  <a:lnTo>
                    <a:pt x="4145381" y="5099024"/>
                  </a:lnTo>
                  <a:lnTo>
                    <a:pt x="4147909" y="5082514"/>
                  </a:lnTo>
                  <a:lnTo>
                    <a:pt x="4155008" y="5068544"/>
                  </a:lnTo>
                  <a:lnTo>
                    <a:pt x="4166209" y="5058384"/>
                  </a:lnTo>
                  <a:lnTo>
                    <a:pt x="4181068" y="5052034"/>
                  </a:lnTo>
                  <a:lnTo>
                    <a:pt x="4184370" y="5050764"/>
                  </a:lnTo>
                  <a:lnTo>
                    <a:pt x="4192562" y="5050764"/>
                  </a:lnTo>
                  <a:lnTo>
                    <a:pt x="4192562" y="5007203"/>
                  </a:lnTo>
                  <a:lnTo>
                    <a:pt x="4191736" y="5008854"/>
                  </a:lnTo>
                  <a:lnTo>
                    <a:pt x="4190593" y="5013934"/>
                  </a:lnTo>
                  <a:lnTo>
                    <a:pt x="4190149" y="5017744"/>
                  </a:lnTo>
                  <a:lnTo>
                    <a:pt x="4189641" y="5020284"/>
                  </a:lnTo>
                  <a:lnTo>
                    <a:pt x="4140263" y="5043144"/>
                  </a:lnTo>
                  <a:lnTo>
                    <a:pt x="4119829" y="5077434"/>
                  </a:lnTo>
                  <a:lnTo>
                    <a:pt x="4117060" y="5209514"/>
                  </a:lnTo>
                  <a:lnTo>
                    <a:pt x="4112806" y="5214594"/>
                  </a:lnTo>
                  <a:lnTo>
                    <a:pt x="4097502" y="5219674"/>
                  </a:lnTo>
                  <a:lnTo>
                    <a:pt x="4092486" y="5223484"/>
                  </a:lnTo>
                  <a:lnTo>
                    <a:pt x="4087152" y="5227294"/>
                  </a:lnTo>
                  <a:lnTo>
                    <a:pt x="4087152" y="5238724"/>
                  </a:lnTo>
                  <a:lnTo>
                    <a:pt x="4087533" y="5239994"/>
                  </a:lnTo>
                  <a:lnTo>
                    <a:pt x="4088168" y="5239994"/>
                  </a:lnTo>
                  <a:lnTo>
                    <a:pt x="4088422" y="5241264"/>
                  </a:lnTo>
                  <a:lnTo>
                    <a:pt x="4108843" y="5276824"/>
                  </a:lnTo>
                  <a:lnTo>
                    <a:pt x="4145318" y="5294604"/>
                  </a:lnTo>
                  <a:lnTo>
                    <a:pt x="4155097" y="5297144"/>
                  </a:lnTo>
                  <a:lnTo>
                    <a:pt x="4156430" y="5299684"/>
                  </a:lnTo>
                  <a:lnTo>
                    <a:pt x="4156240" y="5306034"/>
                  </a:lnTo>
                  <a:lnTo>
                    <a:pt x="4156265" y="5311114"/>
                  </a:lnTo>
                  <a:lnTo>
                    <a:pt x="4157929" y="5355564"/>
                  </a:lnTo>
                  <a:lnTo>
                    <a:pt x="4166184" y="5402554"/>
                  </a:lnTo>
                  <a:lnTo>
                    <a:pt x="4181259" y="5447004"/>
                  </a:lnTo>
                  <a:lnTo>
                    <a:pt x="4203484" y="5488914"/>
                  </a:lnTo>
                  <a:lnTo>
                    <a:pt x="4229443" y="5525744"/>
                  </a:lnTo>
                  <a:lnTo>
                    <a:pt x="4257751" y="5562574"/>
                  </a:lnTo>
                  <a:lnTo>
                    <a:pt x="4287583" y="5596864"/>
                  </a:lnTo>
                  <a:lnTo>
                    <a:pt x="4318165" y="5631154"/>
                  </a:lnTo>
                  <a:lnTo>
                    <a:pt x="4349102" y="5654014"/>
                  </a:lnTo>
                  <a:lnTo>
                    <a:pt x="4386681" y="5665444"/>
                  </a:lnTo>
                  <a:lnTo>
                    <a:pt x="4411916" y="5665444"/>
                  </a:lnTo>
                  <a:lnTo>
                    <a:pt x="4435373" y="5660364"/>
                  </a:lnTo>
                  <a:lnTo>
                    <a:pt x="4457395" y="5651474"/>
                  </a:lnTo>
                  <a:lnTo>
                    <a:pt x="4476407" y="5638774"/>
                  </a:lnTo>
                  <a:lnTo>
                    <a:pt x="4478312" y="5637504"/>
                  </a:lnTo>
                  <a:lnTo>
                    <a:pt x="4512830" y="5610834"/>
                  </a:lnTo>
                  <a:lnTo>
                    <a:pt x="4545355" y="5580354"/>
                  </a:lnTo>
                  <a:lnTo>
                    <a:pt x="4576064" y="5549874"/>
                  </a:lnTo>
                  <a:lnTo>
                    <a:pt x="4582769" y="5542254"/>
                  </a:lnTo>
                  <a:lnTo>
                    <a:pt x="4605121" y="5516854"/>
                  </a:lnTo>
                  <a:lnTo>
                    <a:pt x="4618990" y="5499074"/>
                  </a:lnTo>
                  <a:lnTo>
                    <a:pt x="4646498" y="5466054"/>
                  </a:lnTo>
                  <a:lnTo>
                    <a:pt x="4660303" y="5448274"/>
                  </a:lnTo>
                  <a:lnTo>
                    <a:pt x="4661128" y="5449544"/>
                  </a:lnTo>
                  <a:lnTo>
                    <a:pt x="4662208" y="5449544"/>
                  </a:lnTo>
                  <a:lnTo>
                    <a:pt x="4742002" y="5523204"/>
                  </a:lnTo>
                  <a:lnTo>
                    <a:pt x="4781448" y="5560034"/>
                  </a:lnTo>
                  <a:lnTo>
                    <a:pt x="4822990" y="5598134"/>
                  </a:lnTo>
                  <a:lnTo>
                    <a:pt x="4824196" y="5601944"/>
                  </a:lnTo>
                  <a:lnTo>
                    <a:pt x="4824323" y="5605754"/>
                  </a:lnTo>
                  <a:lnTo>
                    <a:pt x="4824387" y="5609564"/>
                  </a:lnTo>
                  <a:lnTo>
                    <a:pt x="4824514" y="5647664"/>
                  </a:lnTo>
                  <a:lnTo>
                    <a:pt x="4825416" y="5656554"/>
                  </a:lnTo>
                  <a:lnTo>
                    <a:pt x="4828591" y="5662904"/>
                  </a:lnTo>
                  <a:lnTo>
                    <a:pt x="4834712" y="5666714"/>
                  </a:lnTo>
                  <a:lnTo>
                    <a:pt x="4981740" y="5666714"/>
                  </a:lnTo>
                  <a:lnTo>
                    <a:pt x="4987137" y="5662904"/>
                  </a:lnTo>
                  <a:lnTo>
                    <a:pt x="4987963" y="5654014"/>
                  </a:lnTo>
                  <a:close/>
                </a:path>
                <a:path w="5775959" h="5750559">
                  <a:moveTo>
                    <a:pt x="5542889" y="2506268"/>
                  </a:moveTo>
                  <a:lnTo>
                    <a:pt x="5542877" y="2494838"/>
                  </a:lnTo>
                  <a:lnTo>
                    <a:pt x="5325402" y="2494838"/>
                  </a:lnTo>
                  <a:lnTo>
                    <a:pt x="5325402" y="2506268"/>
                  </a:lnTo>
                  <a:lnTo>
                    <a:pt x="5325402" y="2525318"/>
                  </a:lnTo>
                  <a:lnTo>
                    <a:pt x="5542889" y="2525318"/>
                  </a:lnTo>
                  <a:lnTo>
                    <a:pt x="5542889" y="2506268"/>
                  </a:lnTo>
                  <a:close/>
                </a:path>
                <a:path w="5775959" h="5750559">
                  <a:moveTo>
                    <a:pt x="5542902" y="2339898"/>
                  </a:moveTo>
                  <a:lnTo>
                    <a:pt x="5542305" y="2339898"/>
                  </a:lnTo>
                  <a:lnTo>
                    <a:pt x="5542305" y="2338628"/>
                  </a:lnTo>
                  <a:lnTo>
                    <a:pt x="5325719" y="2338628"/>
                  </a:lnTo>
                  <a:lnTo>
                    <a:pt x="5325719" y="2339898"/>
                  </a:lnTo>
                  <a:lnTo>
                    <a:pt x="5325338" y="2339898"/>
                  </a:lnTo>
                  <a:lnTo>
                    <a:pt x="5325338" y="2351328"/>
                  </a:lnTo>
                  <a:lnTo>
                    <a:pt x="5325338" y="2369108"/>
                  </a:lnTo>
                  <a:lnTo>
                    <a:pt x="5325338" y="2370378"/>
                  </a:lnTo>
                  <a:lnTo>
                    <a:pt x="5542597" y="2370378"/>
                  </a:lnTo>
                  <a:lnTo>
                    <a:pt x="5542597" y="2369108"/>
                  </a:lnTo>
                  <a:lnTo>
                    <a:pt x="5542889" y="2369108"/>
                  </a:lnTo>
                  <a:lnTo>
                    <a:pt x="5542889" y="2351328"/>
                  </a:lnTo>
                  <a:lnTo>
                    <a:pt x="5542902" y="2339898"/>
                  </a:lnTo>
                  <a:close/>
                </a:path>
                <a:path w="5775959" h="5750559">
                  <a:moveTo>
                    <a:pt x="5775820" y="2298814"/>
                  </a:moveTo>
                  <a:lnTo>
                    <a:pt x="5775807" y="2272144"/>
                  </a:lnTo>
                  <a:lnTo>
                    <a:pt x="5775503" y="2269604"/>
                  </a:lnTo>
                  <a:lnTo>
                    <a:pt x="5774918" y="2264524"/>
                  </a:lnTo>
                  <a:lnTo>
                    <a:pt x="5744502" y="2240026"/>
                  </a:lnTo>
                  <a:lnTo>
                    <a:pt x="5744502" y="2269604"/>
                  </a:lnTo>
                  <a:lnTo>
                    <a:pt x="5744502" y="2324214"/>
                  </a:lnTo>
                  <a:lnTo>
                    <a:pt x="5713704" y="2324214"/>
                  </a:lnTo>
                  <a:lnTo>
                    <a:pt x="5713641" y="2270874"/>
                  </a:lnTo>
                  <a:lnTo>
                    <a:pt x="5714276" y="2269604"/>
                  </a:lnTo>
                  <a:lnTo>
                    <a:pt x="5744502" y="2269604"/>
                  </a:lnTo>
                  <a:lnTo>
                    <a:pt x="5744502" y="2240026"/>
                  </a:lnTo>
                  <a:lnTo>
                    <a:pt x="5720753" y="2237854"/>
                  </a:lnTo>
                  <a:lnTo>
                    <a:pt x="5716943" y="2237854"/>
                  </a:lnTo>
                  <a:lnTo>
                    <a:pt x="5715736" y="2236584"/>
                  </a:lnTo>
                  <a:lnTo>
                    <a:pt x="5714339" y="2235314"/>
                  </a:lnTo>
                  <a:lnTo>
                    <a:pt x="5713831" y="2234044"/>
                  </a:lnTo>
                  <a:lnTo>
                    <a:pt x="5715546" y="2231504"/>
                  </a:lnTo>
                  <a:lnTo>
                    <a:pt x="5721324" y="2231504"/>
                  </a:lnTo>
                  <a:lnTo>
                    <a:pt x="5729008" y="2230234"/>
                  </a:lnTo>
                  <a:lnTo>
                    <a:pt x="5734342" y="2231504"/>
                  </a:lnTo>
                  <a:lnTo>
                    <a:pt x="5744883" y="2230234"/>
                  </a:lnTo>
                  <a:lnTo>
                    <a:pt x="5750153" y="2230234"/>
                  </a:lnTo>
                  <a:lnTo>
                    <a:pt x="5774652" y="2199754"/>
                  </a:lnTo>
                  <a:lnTo>
                    <a:pt x="5775617" y="2159114"/>
                  </a:lnTo>
                  <a:lnTo>
                    <a:pt x="5775604" y="2150224"/>
                  </a:lnTo>
                  <a:lnTo>
                    <a:pt x="5775490" y="2146414"/>
                  </a:lnTo>
                  <a:lnTo>
                    <a:pt x="5775388" y="2145144"/>
                  </a:lnTo>
                  <a:lnTo>
                    <a:pt x="5774347" y="2131174"/>
                  </a:lnTo>
                  <a:lnTo>
                    <a:pt x="5771426" y="2124824"/>
                  </a:lnTo>
                  <a:lnTo>
                    <a:pt x="5760186" y="2117204"/>
                  </a:lnTo>
                  <a:lnTo>
                    <a:pt x="5754979" y="2115934"/>
                  </a:lnTo>
                  <a:lnTo>
                    <a:pt x="5750090" y="2115934"/>
                  </a:lnTo>
                  <a:lnTo>
                    <a:pt x="5744565" y="2115083"/>
                  </a:lnTo>
                  <a:lnTo>
                    <a:pt x="5744565" y="2145144"/>
                  </a:lnTo>
                  <a:lnTo>
                    <a:pt x="5744565" y="2199754"/>
                  </a:lnTo>
                  <a:lnTo>
                    <a:pt x="5714911" y="2199754"/>
                  </a:lnTo>
                  <a:lnTo>
                    <a:pt x="5713895" y="2198484"/>
                  </a:lnTo>
                  <a:lnTo>
                    <a:pt x="5713768" y="2197214"/>
                  </a:lnTo>
                  <a:lnTo>
                    <a:pt x="5713577" y="2194674"/>
                  </a:lnTo>
                  <a:lnTo>
                    <a:pt x="5713704" y="2192134"/>
                  </a:lnTo>
                  <a:lnTo>
                    <a:pt x="5713704" y="2145144"/>
                  </a:lnTo>
                  <a:lnTo>
                    <a:pt x="5744565" y="2145144"/>
                  </a:lnTo>
                  <a:lnTo>
                    <a:pt x="5744565" y="2115083"/>
                  </a:lnTo>
                  <a:lnTo>
                    <a:pt x="5741886" y="2114664"/>
                  </a:lnTo>
                  <a:lnTo>
                    <a:pt x="5725401" y="2114664"/>
                  </a:lnTo>
                  <a:lnTo>
                    <a:pt x="5714593" y="2113394"/>
                  </a:lnTo>
                  <a:lnTo>
                    <a:pt x="5713895" y="2113394"/>
                  </a:lnTo>
                  <a:lnTo>
                    <a:pt x="5713806" y="2101964"/>
                  </a:lnTo>
                  <a:lnTo>
                    <a:pt x="5713641" y="2096884"/>
                  </a:lnTo>
                  <a:lnTo>
                    <a:pt x="5713069" y="2076564"/>
                  </a:lnTo>
                  <a:lnTo>
                    <a:pt x="5712320" y="2052434"/>
                  </a:lnTo>
                  <a:lnTo>
                    <a:pt x="5712117" y="2043544"/>
                  </a:lnTo>
                  <a:lnTo>
                    <a:pt x="5689955" y="2015604"/>
                  </a:lnTo>
                  <a:lnTo>
                    <a:pt x="5682970" y="2015604"/>
                  </a:lnTo>
                  <a:lnTo>
                    <a:pt x="5682970" y="2711564"/>
                  </a:lnTo>
                  <a:lnTo>
                    <a:pt x="5682208" y="2712834"/>
                  </a:lnTo>
                  <a:lnTo>
                    <a:pt x="5170398" y="2712834"/>
                  </a:lnTo>
                  <a:lnTo>
                    <a:pt x="5169509" y="2711564"/>
                  </a:lnTo>
                  <a:lnTo>
                    <a:pt x="5169573" y="2620124"/>
                  </a:lnTo>
                  <a:lnTo>
                    <a:pt x="5204561" y="2620124"/>
                  </a:lnTo>
                  <a:lnTo>
                    <a:pt x="5204561" y="2588374"/>
                  </a:lnTo>
                  <a:lnTo>
                    <a:pt x="5169509" y="2588374"/>
                  </a:lnTo>
                  <a:lnTo>
                    <a:pt x="5169573" y="2542654"/>
                  </a:lnTo>
                  <a:lnTo>
                    <a:pt x="5169700" y="2542654"/>
                  </a:lnTo>
                  <a:lnTo>
                    <a:pt x="5169827" y="2541384"/>
                  </a:lnTo>
                  <a:lnTo>
                    <a:pt x="5204498" y="2541384"/>
                  </a:lnTo>
                  <a:lnTo>
                    <a:pt x="5204498" y="2510904"/>
                  </a:lnTo>
                  <a:lnTo>
                    <a:pt x="5170398" y="2510904"/>
                  </a:lnTo>
                  <a:lnTo>
                    <a:pt x="5169446" y="2509634"/>
                  </a:lnTo>
                  <a:lnTo>
                    <a:pt x="5169509" y="2507094"/>
                  </a:lnTo>
                  <a:lnTo>
                    <a:pt x="5169509" y="2465184"/>
                  </a:lnTo>
                  <a:lnTo>
                    <a:pt x="5170208" y="2463914"/>
                  </a:lnTo>
                  <a:lnTo>
                    <a:pt x="5204434" y="2463914"/>
                  </a:lnTo>
                  <a:lnTo>
                    <a:pt x="5204434" y="2433434"/>
                  </a:lnTo>
                  <a:lnTo>
                    <a:pt x="5169509" y="2433434"/>
                  </a:lnTo>
                  <a:lnTo>
                    <a:pt x="5169573" y="2386444"/>
                  </a:lnTo>
                  <a:lnTo>
                    <a:pt x="5204434" y="2386444"/>
                  </a:lnTo>
                  <a:lnTo>
                    <a:pt x="5204434" y="2355964"/>
                  </a:lnTo>
                  <a:lnTo>
                    <a:pt x="5169890" y="2355964"/>
                  </a:lnTo>
                  <a:lnTo>
                    <a:pt x="5169573" y="2353424"/>
                  </a:lnTo>
                  <a:lnTo>
                    <a:pt x="5169509" y="2308974"/>
                  </a:lnTo>
                  <a:lnTo>
                    <a:pt x="5204498" y="2308974"/>
                  </a:lnTo>
                  <a:lnTo>
                    <a:pt x="5204498" y="2277224"/>
                  </a:lnTo>
                  <a:lnTo>
                    <a:pt x="5169763" y="2277224"/>
                  </a:lnTo>
                  <a:lnTo>
                    <a:pt x="5169700" y="2275954"/>
                  </a:lnTo>
                  <a:lnTo>
                    <a:pt x="5169509" y="2231504"/>
                  </a:lnTo>
                  <a:lnTo>
                    <a:pt x="5170144" y="2230234"/>
                  </a:lnTo>
                  <a:lnTo>
                    <a:pt x="5204498" y="2230234"/>
                  </a:lnTo>
                  <a:lnTo>
                    <a:pt x="5204498" y="2199754"/>
                  </a:lnTo>
                  <a:lnTo>
                    <a:pt x="5169446" y="2199754"/>
                  </a:lnTo>
                  <a:lnTo>
                    <a:pt x="5169535" y="2192134"/>
                  </a:lnTo>
                  <a:lnTo>
                    <a:pt x="5169446" y="2154034"/>
                  </a:lnTo>
                  <a:lnTo>
                    <a:pt x="5170462" y="2152764"/>
                  </a:lnTo>
                  <a:lnTo>
                    <a:pt x="5204815" y="2152764"/>
                  </a:lnTo>
                  <a:lnTo>
                    <a:pt x="5204752" y="2122284"/>
                  </a:lnTo>
                  <a:lnTo>
                    <a:pt x="5169509" y="2122284"/>
                  </a:lnTo>
                  <a:lnTo>
                    <a:pt x="5169573" y="2046084"/>
                  </a:lnTo>
                  <a:lnTo>
                    <a:pt x="5169700" y="2044814"/>
                  </a:lnTo>
                  <a:lnTo>
                    <a:pt x="5682361" y="2043620"/>
                  </a:lnTo>
                  <a:lnTo>
                    <a:pt x="5682907" y="2044814"/>
                  </a:lnTo>
                  <a:lnTo>
                    <a:pt x="5682970" y="2711564"/>
                  </a:lnTo>
                  <a:lnTo>
                    <a:pt x="5682970" y="2015604"/>
                  </a:lnTo>
                  <a:lnTo>
                    <a:pt x="5666435" y="2015604"/>
                  </a:lnTo>
                  <a:lnTo>
                    <a:pt x="5658586" y="2014334"/>
                  </a:lnTo>
                  <a:lnTo>
                    <a:pt x="5185689" y="2014334"/>
                  </a:lnTo>
                  <a:lnTo>
                    <a:pt x="5145506" y="2024494"/>
                  </a:lnTo>
                  <a:lnTo>
                    <a:pt x="5139982" y="2038464"/>
                  </a:lnTo>
                  <a:lnTo>
                    <a:pt x="5139321" y="2046084"/>
                  </a:lnTo>
                  <a:lnTo>
                    <a:pt x="5139220" y="2052434"/>
                  </a:lnTo>
                  <a:lnTo>
                    <a:pt x="5138902" y="2085454"/>
                  </a:lnTo>
                  <a:lnTo>
                    <a:pt x="5138775" y="2121014"/>
                  </a:lnTo>
                  <a:lnTo>
                    <a:pt x="5137759" y="2122284"/>
                  </a:lnTo>
                  <a:lnTo>
                    <a:pt x="5096167" y="2122284"/>
                  </a:lnTo>
                  <a:lnTo>
                    <a:pt x="5096167" y="2152764"/>
                  </a:lnTo>
                  <a:lnTo>
                    <a:pt x="5137950" y="2152764"/>
                  </a:lnTo>
                  <a:lnTo>
                    <a:pt x="5138775" y="2154034"/>
                  </a:lnTo>
                  <a:lnTo>
                    <a:pt x="5138775" y="2199754"/>
                  </a:lnTo>
                  <a:lnTo>
                    <a:pt x="5096230" y="2199754"/>
                  </a:lnTo>
                  <a:lnTo>
                    <a:pt x="5096230" y="2230234"/>
                  </a:lnTo>
                  <a:lnTo>
                    <a:pt x="5137886" y="2230234"/>
                  </a:lnTo>
                  <a:lnTo>
                    <a:pt x="5138775" y="2231504"/>
                  </a:lnTo>
                  <a:lnTo>
                    <a:pt x="5138775" y="2277224"/>
                  </a:lnTo>
                  <a:lnTo>
                    <a:pt x="5096167" y="2277224"/>
                  </a:lnTo>
                  <a:lnTo>
                    <a:pt x="5096167" y="2308974"/>
                  </a:lnTo>
                  <a:lnTo>
                    <a:pt x="5138775" y="2308974"/>
                  </a:lnTo>
                  <a:lnTo>
                    <a:pt x="5138648" y="2353424"/>
                  </a:lnTo>
                  <a:lnTo>
                    <a:pt x="5138521" y="2353424"/>
                  </a:lnTo>
                  <a:lnTo>
                    <a:pt x="5138458" y="2354694"/>
                  </a:lnTo>
                  <a:lnTo>
                    <a:pt x="5096230" y="2354694"/>
                  </a:lnTo>
                  <a:lnTo>
                    <a:pt x="5096230" y="2386444"/>
                  </a:lnTo>
                  <a:lnTo>
                    <a:pt x="5138394" y="2386444"/>
                  </a:lnTo>
                  <a:lnTo>
                    <a:pt x="5138521" y="2387714"/>
                  </a:lnTo>
                  <a:lnTo>
                    <a:pt x="5138648" y="2387714"/>
                  </a:lnTo>
                  <a:lnTo>
                    <a:pt x="5138712" y="2432164"/>
                  </a:lnTo>
                  <a:lnTo>
                    <a:pt x="5137569" y="2433434"/>
                  </a:lnTo>
                  <a:lnTo>
                    <a:pt x="5096167" y="2433434"/>
                  </a:lnTo>
                  <a:lnTo>
                    <a:pt x="5096167" y="2463914"/>
                  </a:lnTo>
                  <a:lnTo>
                    <a:pt x="5138013" y="2463914"/>
                  </a:lnTo>
                  <a:lnTo>
                    <a:pt x="5138775" y="2465184"/>
                  </a:lnTo>
                  <a:lnTo>
                    <a:pt x="5138775" y="2509634"/>
                  </a:lnTo>
                  <a:lnTo>
                    <a:pt x="5137632" y="2510904"/>
                  </a:lnTo>
                  <a:lnTo>
                    <a:pt x="5096167" y="2510904"/>
                  </a:lnTo>
                  <a:lnTo>
                    <a:pt x="5096167" y="2541384"/>
                  </a:lnTo>
                  <a:lnTo>
                    <a:pt x="5137823" y="2541384"/>
                  </a:lnTo>
                  <a:lnTo>
                    <a:pt x="5138775" y="2542654"/>
                  </a:lnTo>
                  <a:lnTo>
                    <a:pt x="5138661" y="2574404"/>
                  </a:lnTo>
                  <a:lnTo>
                    <a:pt x="5138775" y="2588374"/>
                  </a:lnTo>
                  <a:lnTo>
                    <a:pt x="5096167" y="2588374"/>
                  </a:lnTo>
                  <a:lnTo>
                    <a:pt x="5096167" y="2618854"/>
                  </a:lnTo>
                  <a:lnTo>
                    <a:pt x="5138204" y="2618854"/>
                  </a:lnTo>
                  <a:lnTo>
                    <a:pt x="5138331" y="2621394"/>
                  </a:lnTo>
                  <a:lnTo>
                    <a:pt x="5138458" y="2622664"/>
                  </a:lnTo>
                  <a:lnTo>
                    <a:pt x="5138877" y="2654414"/>
                  </a:lnTo>
                  <a:lnTo>
                    <a:pt x="5139639" y="2692514"/>
                  </a:lnTo>
                  <a:lnTo>
                    <a:pt x="5147818" y="2734424"/>
                  </a:lnTo>
                  <a:lnTo>
                    <a:pt x="5182438" y="2742044"/>
                  </a:lnTo>
                  <a:lnTo>
                    <a:pt x="5674055" y="2742044"/>
                  </a:lnTo>
                  <a:lnTo>
                    <a:pt x="5693956" y="2740774"/>
                  </a:lnTo>
                  <a:lnTo>
                    <a:pt x="5697893" y="2740774"/>
                  </a:lnTo>
                  <a:lnTo>
                    <a:pt x="5707227" y="2731884"/>
                  </a:lnTo>
                  <a:lnTo>
                    <a:pt x="5712117" y="2726804"/>
                  </a:lnTo>
                  <a:lnTo>
                    <a:pt x="5711914" y="2712834"/>
                  </a:lnTo>
                  <a:lnTo>
                    <a:pt x="5711863" y="2709024"/>
                  </a:lnTo>
                  <a:lnTo>
                    <a:pt x="5712561" y="2701404"/>
                  </a:lnTo>
                  <a:lnTo>
                    <a:pt x="5713146" y="2588374"/>
                  </a:lnTo>
                  <a:lnTo>
                    <a:pt x="5713577" y="2482964"/>
                  </a:lnTo>
                  <a:lnTo>
                    <a:pt x="5713641" y="2480424"/>
                  </a:lnTo>
                  <a:lnTo>
                    <a:pt x="5714403" y="2479154"/>
                  </a:lnTo>
                  <a:lnTo>
                    <a:pt x="5751169" y="2479154"/>
                  </a:lnTo>
                  <a:lnTo>
                    <a:pt x="5760478" y="2476614"/>
                  </a:lnTo>
                  <a:lnTo>
                    <a:pt x="5767921" y="2471534"/>
                  </a:lnTo>
                  <a:lnTo>
                    <a:pt x="5772924" y="2463914"/>
                  </a:lnTo>
                  <a:lnTo>
                    <a:pt x="5774918" y="2455024"/>
                  </a:lnTo>
                  <a:lnTo>
                    <a:pt x="5775071" y="2448674"/>
                  </a:lnTo>
                  <a:lnTo>
                    <a:pt x="5775337" y="2438514"/>
                  </a:lnTo>
                  <a:lnTo>
                    <a:pt x="5775426" y="2430894"/>
                  </a:lnTo>
                  <a:lnTo>
                    <a:pt x="5775490" y="2419464"/>
                  </a:lnTo>
                  <a:lnTo>
                    <a:pt x="5775363" y="2405494"/>
                  </a:lnTo>
                  <a:lnTo>
                    <a:pt x="5774956" y="2394064"/>
                  </a:lnTo>
                  <a:lnTo>
                    <a:pt x="5774791" y="2388984"/>
                  </a:lnTo>
                  <a:lnTo>
                    <a:pt x="5772734" y="2378824"/>
                  </a:lnTo>
                  <a:lnTo>
                    <a:pt x="5767717" y="2371204"/>
                  </a:lnTo>
                  <a:lnTo>
                    <a:pt x="5759704" y="2366124"/>
                  </a:lnTo>
                  <a:lnTo>
                    <a:pt x="5748693" y="2363584"/>
                  </a:lnTo>
                  <a:lnTo>
                    <a:pt x="5744565" y="2363584"/>
                  </a:lnTo>
                  <a:lnTo>
                    <a:pt x="5744565" y="2394064"/>
                  </a:lnTo>
                  <a:lnTo>
                    <a:pt x="5744565" y="2448674"/>
                  </a:lnTo>
                  <a:lnTo>
                    <a:pt x="5714403" y="2448674"/>
                  </a:lnTo>
                  <a:lnTo>
                    <a:pt x="5713704" y="2447404"/>
                  </a:lnTo>
                  <a:lnTo>
                    <a:pt x="5713704" y="2395334"/>
                  </a:lnTo>
                  <a:lnTo>
                    <a:pt x="5714149" y="2394064"/>
                  </a:lnTo>
                  <a:lnTo>
                    <a:pt x="5744565" y="2394064"/>
                  </a:lnTo>
                  <a:lnTo>
                    <a:pt x="5744565" y="2363584"/>
                  </a:lnTo>
                  <a:lnTo>
                    <a:pt x="5728805" y="2363584"/>
                  </a:lnTo>
                  <a:lnTo>
                    <a:pt x="5722150" y="2362314"/>
                  </a:lnTo>
                  <a:lnTo>
                    <a:pt x="5717895" y="2362314"/>
                  </a:lnTo>
                  <a:lnTo>
                    <a:pt x="5715038" y="2361044"/>
                  </a:lnTo>
                  <a:lnTo>
                    <a:pt x="5713831" y="2359774"/>
                  </a:lnTo>
                  <a:lnTo>
                    <a:pt x="5713958" y="2358504"/>
                  </a:lnTo>
                  <a:lnTo>
                    <a:pt x="5714149" y="2357234"/>
                  </a:lnTo>
                  <a:lnTo>
                    <a:pt x="5715419" y="2355964"/>
                  </a:lnTo>
                  <a:lnTo>
                    <a:pt x="5721705" y="2355964"/>
                  </a:lnTo>
                  <a:lnTo>
                    <a:pt x="5730278" y="2354694"/>
                  </a:lnTo>
                  <a:lnTo>
                    <a:pt x="5736183" y="2355964"/>
                  </a:lnTo>
                  <a:lnTo>
                    <a:pt x="5747613" y="2354694"/>
                  </a:lnTo>
                  <a:lnTo>
                    <a:pt x="5753455" y="2354694"/>
                  </a:lnTo>
                  <a:lnTo>
                    <a:pt x="5758662" y="2352154"/>
                  </a:lnTo>
                  <a:lnTo>
                    <a:pt x="5765711" y="2349614"/>
                  </a:lnTo>
                  <a:lnTo>
                    <a:pt x="5770740" y="2343264"/>
                  </a:lnTo>
                  <a:lnTo>
                    <a:pt x="5773839" y="2336914"/>
                  </a:lnTo>
                  <a:lnTo>
                    <a:pt x="5775109" y="2329294"/>
                  </a:lnTo>
                  <a:lnTo>
                    <a:pt x="5775299" y="2324214"/>
                  </a:lnTo>
                  <a:lnTo>
                    <a:pt x="5775503" y="2319134"/>
                  </a:lnTo>
                  <a:lnTo>
                    <a:pt x="5775718" y="2308974"/>
                  </a:lnTo>
                  <a:lnTo>
                    <a:pt x="5775820" y="2298814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31758" y="4519157"/>
              <a:ext cx="86518" cy="187145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9484524" y="1970913"/>
            <a:ext cx="2376805" cy="7562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595"/>
              </a:spcBef>
            </a:pP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Диета </a:t>
            </a:r>
            <a:r>
              <a:rPr sz="26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26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питьевой</a:t>
            </a:r>
            <a:r>
              <a:rPr sz="2600" spc="-5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режим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971591" y="4471524"/>
            <a:ext cx="2367280" cy="7562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595"/>
              </a:spcBef>
            </a:pP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Дневник </a:t>
            </a:r>
            <a:r>
              <a:rPr sz="26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мо</a:t>
            </a:r>
            <a:r>
              <a:rPr sz="2600" dirty="0">
                <a:solidFill>
                  <a:srgbClr val="3B3B3A"/>
                </a:solidFill>
                <a:latin typeface="Calibri"/>
                <a:cs typeface="Calibri"/>
              </a:rPr>
              <a:t>чеиспусканий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952973" y="4478122"/>
            <a:ext cx="2353310" cy="7562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indent="481330">
              <a:lnSpc>
                <a:spcPts val="2630"/>
              </a:lnSpc>
              <a:spcBef>
                <a:spcPts val="595"/>
              </a:spcBef>
            </a:pP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От</a:t>
            </a:r>
            <a:r>
              <a:rPr sz="2600" dirty="0">
                <a:solidFill>
                  <a:srgbClr val="3B3B3A"/>
                </a:solidFill>
                <a:latin typeface="Calibri"/>
                <a:cs typeface="Calibri"/>
              </a:rPr>
              <a:t>сроченное 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мо</a:t>
            </a:r>
            <a:r>
              <a:rPr sz="2600" dirty="0">
                <a:solidFill>
                  <a:srgbClr val="3B3B3A"/>
                </a:solidFill>
                <a:latin typeface="Calibri"/>
                <a:cs typeface="Calibri"/>
              </a:rPr>
              <a:t>чеиспускание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031161" y="7257408"/>
            <a:ext cx="3304540" cy="7562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595"/>
              </a:spcBef>
            </a:pP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Упражнения</a:t>
            </a:r>
            <a:r>
              <a:rPr sz="26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для</a:t>
            </a:r>
            <a:r>
              <a:rPr sz="26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мышц </a:t>
            </a:r>
            <a:r>
              <a:rPr sz="2600" spc="-57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тазового дна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838569" y="7268968"/>
            <a:ext cx="2412365" cy="756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875"/>
              </a:lnSpc>
              <a:spcBef>
                <a:spcPts val="100"/>
              </a:spcBef>
            </a:pPr>
            <a:r>
              <a:rPr sz="2600" dirty="0">
                <a:solidFill>
                  <a:srgbClr val="3B3B3A"/>
                </a:solidFill>
                <a:latin typeface="Calibri"/>
                <a:cs typeface="Calibri"/>
              </a:rPr>
              <a:t>Мочеиспускание</a:t>
            </a:r>
            <a:endParaRPr sz="2600">
              <a:latin typeface="Calibri"/>
              <a:cs typeface="Calibri"/>
            </a:endParaRPr>
          </a:p>
          <a:p>
            <a:pPr marR="5715" algn="r">
              <a:lnSpc>
                <a:spcPts val="2875"/>
              </a:lnSpc>
            </a:pPr>
            <a:r>
              <a:rPr sz="26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2600" spc="-8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3B3B3A"/>
                </a:solidFill>
                <a:latin typeface="Calibri"/>
                <a:cs typeface="Calibri"/>
              </a:rPr>
              <a:t>часам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748400"/>
            <a:ext cx="17623155" cy="164465"/>
          </a:xfrm>
          <a:custGeom>
            <a:avLst/>
            <a:gdLst/>
            <a:ahLst/>
            <a:cxnLst/>
            <a:rect l="l" t="t" r="r" b="b"/>
            <a:pathLst>
              <a:path w="17623155" h="164465">
                <a:moveTo>
                  <a:pt x="17622710" y="0"/>
                </a:moveTo>
                <a:lnTo>
                  <a:pt x="0" y="0"/>
                </a:lnTo>
                <a:lnTo>
                  <a:pt x="0" y="164331"/>
                </a:lnTo>
                <a:lnTo>
                  <a:pt x="17622710" y="164331"/>
                </a:lnTo>
                <a:lnTo>
                  <a:pt x="17622710" y="0"/>
                </a:lnTo>
                <a:close/>
              </a:path>
            </a:pathLst>
          </a:custGeom>
          <a:solidFill>
            <a:srgbClr val="00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2900" y="9133913"/>
            <a:ext cx="524510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Л.Кругляк,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Е.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Турова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Что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бы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вы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хотели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знать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о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рассеянном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склерозе?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М.,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2016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С.372-374 </a:t>
            </a:r>
            <a:r>
              <a:rPr sz="1100" spc="-2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Рисунок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7194" y="457286"/>
            <a:ext cx="1616000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Я</a:t>
            </a:r>
            <a:r>
              <a:rPr sz="4400" spc="-15" dirty="0"/>
              <a:t> СТЕСН</a:t>
            </a:r>
            <a:r>
              <a:rPr lang="ru-RU" sz="4400" spc="-15" dirty="0"/>
              <a:t>Я</a:t>
            </a:r>
            <a:r>
              <a:rPr sz="4400" spc="-15" dirty="0"/>
              <a:t>ЮСЬ</a:t>
            </a:r>
            <a:r>
              <a:rPr sz="4400" spc="-5" dirty="0"/>
              <a:t> </a:t>
            </a:r>
            <a:r>
              <a:rPr sz="4400" spc="-10" dirty="0"/>
              <a:t>«ОТНОШЕНИЙ» </a:t>
            </a:r>
            <a:r>
              <a:rPr sz="4400" dirty="0"/>
              <a:t>С</a:t>
            </a:r>
            <a:r>
              <a:rPr sz="4400" spc="-10" dirty="0"/>
              <a:t> </a:t>
            </a:r>
            <a:r>
              <a:rPr sz="4400" spc="-20" dirty="0"/>
              <a:t>ПРОТИВОПОЛОЖНЫМ</a:t>
            </a:r>
            <a:r>
              <a:rPr sz="4400" spc="-10" dirty="0"/>
              <a:t> </a:t>
            </a:r>
            <a:r>
              <a:rPr sz="4400" spc="-25" dirty="0"/>
              <a:t>ПОЛОМ</a:t>
            </a:r>
            <a:endParaRPr sz="44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46581"/>
            <a:ext cx="17621250" cy="571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242762" y="2470340"/>
            <a:ext cx="2072639" cy="2072639"/>
            <a:chOff x="2242762" y="2470340"/>
            <a:chExt cx="2072639" cy="2072639"/>
          </a:xfrm>
        </p:grpSpPr>
        <p:sp>
          <p:nvSpPr>
            <p:cNvPr id="7" name="object 7"/>
            <p:cNvSpPr/>
            <p:nvPr/>
          </p:nvSpPr>
          <p:spPr>
            <a:xfrm>
              <a:off x="2242762" y="2470340"/>
              <a:ext cx="2072639" cy="2072639"/>
            </a:xfrm>
            <a:custGeom>
              <a:avLst/>
              <a:gdLst/>
              <a:ahLst/>
              <a:cxnLst/>
              <a:rect l="l" t="t" r="r" b="b"/>
              <a:pathLst>
                <a:path w="2072639" h="2072639">
                  <a:moveTo>
                    <a:pt x="1036193" y="0"/>
                  </a:moveTo>
                  <a:lnTo>
                    <a:pt x="987415" y="1127"/>
                  </a:lnTo>
                  <a:lnTo>
                    <a:pt x="939217" y="4478"/>
                  </a:lnTo>
                  <a:lnTo>
                    <a:pt x="891650" y="10001"/>
                  </a:lnTo>
                  <a:lnTo>
                    <a:pt x="844762" y="17647"/>
                  </a:lnTo>
                  <a:lnTo>
                    <a:pt x="798605" y="27367"/>
                  </a:lnTo>
                  <a:lnTo>
                    <a:pt x="753226" y="39110"/>
                  </a:lnTo>
                  <a:lnTo>
                    <a:pt x="708677" y="52827"/>
                  </a:lnTo>
                  <a:lnTo>
                    <a:pt x="665007" y="68468"/>
                  </a:lnTo>
                  <a:lnTo>
                    <a:pt x="622266" y="85983"/>
                  </a:lnTo>
                  <a:lnTo>
                    <a:pt x="580503" y="105323"/>
                  </a:lnTo>
                  <a:lnTo>
                    <a:pt x="539769" y="126437"/>
                  </a:lnTo>
                  <a:lnTo>
                    <a:pt x="500112" y="149277"/>
                  </a:lnTo>
                  <a:lnTo>
                    <a:pt x="461584" y="173792"/>
                  </a:lnTo>
                  <a:lnTo>
                    <a:pt x="424233" y="199932"/>
                  </a:lnTo>
                  <a:lnTo>
                    <a:pt x="388109" y="227648"/>
                  </a:lnTo>
                  <a:lnTo>
                    <a:pt x="353262" y="256890"/>
                  </a:lnTo>
                  <a:lnTo>
                    <a:pt x="319742" y="287608"/>
                  </a:lnTo>
                  <a:lnTo>
                    <a:pt x="287599" y="319753"/>
                  </a:lnTo>
                  <a:lnTo>
                    <a:pt x="256882" y="353275"/>
                  </a:lnTo>
                  <a:lnTo>
                    <a:pt x="227641" y="388123"/>
                  </a:lnTo>
                  <a:lnTo>
                    <a:pt x="199926" y="424249"/>
                  </a:lnTo>
                  <a:lnTo>
                    <a:pt x="173787" y="461602"/>
                  </a:lnTo>
                  <a:lnTo>
                    <a:pt x="149273" y="500133"/>
                  </a:lnTo>
                  <a:lnTo>
                    <a:pt x="126434" y="539792"/>
                  </a:lnTo>
                  <a:lnTo>
                    <a:pt x="105320" y="580529"/>
                  </a:lnTo>
                  <a:lnTo>
                    <a:pt x="85981" y="622295"/>
                  </a:lnTo>
                  <a:lnTo>
                    <a:pt x="68466" y="665039"/>
                  </a:lnTo>
                  <a:lnTo>
                    <a:pt x="52826" y="708712"/>
                  </a:lnTo>
                  <a:lnTo>
                    <a:pt x="39109" y="753265"/>
                  </a:lnTo>
                  <a:lnTo>
                    <a:pt x="27366" y="798647"/>
                  </a:lnTo>
                  <a:lnTo>
                    <a:pt x="17647" y="844808"/>
                  </a:lnTo>
                  <a:lnTo>
                    <a:pt x="10001" y="891700"/>
                  </a:lnTo>
                  <a:lnTo>
                    <a:pt x="4478" y="939271"/>
                  </a:lnTo>
                  <a:lnTo>
                    <a:pt x="1127" y="987473"/>
                  </a:lnTo>
                  <a:lnTo>
                    <a:pt x="0" y="1036256"/>
                  </a:lnTo>
                  <a:lnTo>
                    <a:pt x="1127" y="1085032"/>
                  </a:lnTo>
                  <a:lnTo>
                    <a:pt x="4478" y="1133227"/>
                  </a:lnTo>
                  <a:lnTo>
                    <a:pt x="10001" y="1180793"/>
                  </a:lnTo>
                  <a:lnTo>
                    <a:pt x="17647" y="1227678"/>
                  </a:lnTo>
                  <a:lnTo>
                    <a:pt x="27366" y="1273834"/>
                  </a:lnTo>
                  <a:lnTo>
                    <a:pt x="39109" y="1319211"/>
                  </a:lnTo>
                  <a:lnTo>
                    <a:pt x="52826" y="1363759"/>
                  </a:lnTo>
                  <a:lnTo>
                    <a:pt x="68466" y="1407427"/>
                  </a:lnTo>
                  <a:lnTo>
                    <a:pt x="85981" y="1450167"/>
                  </a:lnTo>
                  <a:lnTo>
                    <a:pt x="105320" y="1491929"/>
                  </a:lnTo>
                  <a:lnTo>
                    <a:pt x="126434" y="1532662"/>
                  </a:lnTo>
                  <a:lnTo>
                    <a:pt x="149273" y="1572318"/>
                  </a:lnTo>
                  <a:lnTo>
                    <a:pt x="173787" y="1610846"/>
                  </a:lnTo>
                  <a:lnTo>
                    <a:pt x="199926" y="1648196"/>
                  </a:lnTo>
                  <a:lnTo>
                    <a:pt x="227641" y="1684319"/>
                  </a:lnTo>
                  <a:lnTo>
                    <a:pt x="256882" y="1719165"/>
                  </a:lnTo>
                  <a:lnTo>
                    <a:pt x="287599" y="1752684"/>
                  </a:lnTo>
                  <a:lnTo>
                    <a:pt x="319742" y="1784827"/>
                  </a:lnTo>
                  <a:lnTo>
                    <a:pt x="353262" y="1815544"/>
                  </a:lnTo>
                  <a:lnTo>
                    <a:pt x="388109" y="1844784"/>
                  </a:lnTo>
                  <a:lnTo>
                    <a:pt x="424233" y="1872499"/>
                  </a:lnTo>
                  <a:lnTo>
                    <a:pt x="461584" y="1898638"/>
                  </a:lnTo>
                  <a:lnTo>
                    <a:pt x="500112" y="1923151"/>
                  </a:lnTo>
                  <a:lnTo>
                    <a:pt x="539769" y="1945990"/>
                  </a:lnTo>
                  <a:lnTo>
                    <a:pt x="580503" y="1967103"/>
                  </a:lnTo>
                  <a:lnTo>
                    <a:pt x="622266" y="1986442"/>
                  </a:lnTo>
                  <a:lnTo>
                    <a:pt x="665007" y="2003957"/>
                  </a:lnTo>
                  <a:lnTo>
                    <a:pt x="708677" y="2019597"/>
                  </a:lnTo>
                  <a:lnTo>
                    <a:pt x="753226" y="2033314"/>
                  </a:lnTo>
                  <a:lnTo>
                    <a:pt x="798605" y="2045057"/>
                  </a:lnTo>
                  <a:lnTo>
                    <a:pt x="844762" y="2054776"/>
                  </a:lnTo>
                  <a:lnTo>
                    <a:pt x="891650" y="2062422"/>
                  </a:lnTo>
                  <a:lnTo>
                    <a:pt x="939217" y="2067945"/>
                  </a:lnTo>
                  <a:lnTo>
                    <a:pt x="987415" y="2071296"/>
                  </a:lnTo>
                  <a:lnTo>
                    <a:pt x="1036193" y="2072424"/>
                  </a:lnTo>
                  <a:lnTo>
                    <a:pt x="1084973" y="2071296"/>
                  </a:lnTo>
                  <a:lnTo>
                    <a:pt x="1133172" y="2067945"/>
                  </a:lnTo>
                  <a:lnTo>
                    <a:pt x="1180741" y="2062422"/>
                  </a:lnTo>
                  <a:lnTo>
                    <a:pt x="1227630" y="2054776"/>
                  </a:lnTo>
                  <a:lnTo>
                    <a:pt x="1273790" y="2045057"/>
                  </a:lnTo>
                  <a:lnTo>
                    <a:pt x="1319170" y="2033314"/>
                  </a:lnTo>
                  <a:lnTo>
                    <a:pt x="1363720" y="2019597"/>
                  </a:lnTo>
                  <a:lnTo>
                    <a:pt x="1407391" y="2003957"/>
                  </a:lnTo>
                  <a:lnTo>
                    <a:pt x="1450134" y="1986442"/>
                  </a:lnTo>
                  <a:lnTo>
                    <a:pt x="1491898" y="1967103"/>
                  </a:lnTo>
                  <a:lnTo>
                    <a:pt x="1532633" y="1945990"/>
                  </a:lnTo>
                  <a:lnTo>
                    <a:pt x="1572291" y="1923151"/>
                  </a:lnTo>
                  <a:lnTo>
                    <a:pt x="1610820" y="1898638"/>
                  </a:lnTo>
                  <a:lnTo>
                    <a:pt x="1648172" y="1872499"/>
                  </a:lnTo>
                  <a:lnTo>
                    <a:pt x="1684297" y="1844784"/>
                  </a:lnTo>
                  <a:lnTo>
                    <a:pt x="1719144" y="1815544"/>
                  </a:lnTo>
                  <a:lnTo>
                    <a:pt x="1752665" y="1784827"/>
                  </a:lnTo>
                  <a:lnTo>
                    <a:pt x="1784809" y="1752684"/>
                  </a:lnTo>
                  <a:lnTo>
                    <a:pt x="1815526" y="1719165"/>
                  </a:lnTo>
                  <a:lnTo>
                    <a:pt x="1844767" y="1684319"/>
                  </a:lnTo>
                  <a:lnTo>
                    <a:pt x="1872483" y="1648196"/>
                  </a:lnTo>
                  <a:lnTo>
                    <a:pt x="1898622" y="1610846"/>
                  </a:lnTo>
                  <a:lnTo>
                    <a:pt x="1923136" y="1572318"/>
                  </a:lnTo>
                  <a:lnTo>
                    <a:pt x="1945975" y="1532662"/>
                  </a:lnTo>
                  <a:lnTo>
                    <a:pt x="1967090" y="1491929"/>
                  </a:lnTo>
                  <a:lnTo>
                    <a:pt x="1986429" y="1450167"/>
                  </a:lnTo>
                  <a:lnTo>
                    <a:pt x="2003944" y="1407427"/>
                  </a:lnTo>
                  <a:lnTo>
                    <a:pt x="2019584" y="1363759"/>
                  </a:lnTo>
                  <a:lnTo>
                    <a:pt x="2033301" y="1319211"/>
                  </a:lnTo>
                  <a:lnTo>
                    <a:pt x="2045044" y="1273834"/>
                  </a:lnTo>
                  <a:lnTo>
                    <a:pt x="2054763" y="1227678"/>
                  </a:lnTo>
                  <a:lnTo>
                    <a:pt x="2062410" y="1180793"/>
                  </a:lnTo>
                  <a:lnTo>
                    <a:pt x="2067933" y="1133227"/>
                  </a:lnTo>
                  <a:lnTo>
                    <a:pt x="2071283" y="1085032"/>
                  </a:lnTo>
                  <a:lnTo>
                    <a:pt x="2072411" y="1036256"/>
                  </a:lnTo>
                  <a:lnTo>
                    <a:pt x="2071283" y="987473"/>
                  </a:lnTo>
                  <a:lnTo>
                    <a:pt x="2067933" y="939271"/>
                  </a:lnTo>
                  <a:lnTo>
                    <a:pt x="2062410" y="891700"/>
                  </a:lnTo>
                  <a:lnTo>
                    <a:pt x="2054763" y="844808"/>
                  </a:lnTo>
                  <a:lnTo>
                    <a:pt x="2045044" y="798647"/>
                  </a:lnTo>
                  <a:lnTo>
                    <a:pt x="2033301" y="753265"/>
                  </a:lnTo>
                  <a:lnTo>
                    <a:pt x="2019584" y="708712"/>
                  </a:lnTo>
                  <a:lnTo>
                    <a:pt x="2003944" y="665039"/>
                  </a:lnTo>
                  <a:lnTo>
                    <a:pt x="1986429" y="622295"/>
                  </a:lnTo>
                  <a:lnTo>
                    <a:pt x="1967090" y="580529"/>
                  </a:lnTo>
                  <a:lnTo>
                    <a:pt x="1945975" y="539792"/>
                  </a:lnTo>
                  <a:lnTo>
                    <a:pt x="1923136" y="500133"/>
                  </a:lnTo>
                  <a:lnTo>
                    <a:pt x="1898622" y="461602"/>
                  </a:lnTo>
                  <a:lnTo>
                    <a:pt x="1872483" y="424249"/>
                  </a:lnTo>
                  <a:lnTo>
                    <a:pt x="1844767" y="388123"/>
                  </a:lnTo>
                  <a:lnTo>
                    <a:pt x="1815526" y="353275"/>
                  </a:lnTo>
                  <a:lnTo>
                    <a:pt x="1784809" y="319753"/>
                  </a:lnTo>
                  <a:lnTo>
                    <a:pt x="1752665" y="287608"/>
                  </a:lnTo>
                  <a:lnTo>
                    <a:pt x="1719144" y="256890"/>
                  </a:lnTo>
                  <a:lnTo>
                    <a:pt x="1684297" y="227648"/>
                  </a:lnTo>
                  <a:lnTo>
                    <a:pt x="1648172" y="199932"/>
                  </a:lnTo>
                  <a:lnTo>
                    <a:pt x="1610820" y="173792"/>
                  </a:lnTo>
                  <a:lnTo>
                    <a:pt x="1572291" y="149277"/>
                  </a:lnTo>
                  <a:lnTo>
                    <a:pt x="1532633" y="126437"/>
                  </a:lnTo>
                  <a:lnTo>
                    <a:pt x="1491898" y="105323"/>
                  </a:lnTo>
                  <a:lnTo>
                    <a:pt x="1450134" y="85983"/>
                  </a:lnTo>
                  <a:lnTo>
                    <a:pt x="1407391" y="68468"/>
                  </a:lnTo>
                  <a:lnTo>
                    <a:pt x="1363720" y="52827"/>
                  </a:lnTo>
                  <a:lnTo>
                    <a:pt x="1319170" y="39110"/>
                  </a:lnTo>
                  <a:lnTo>
                    <a:pt x="1273790" y="27367"/>
                  </a:lnTo>
                  <a:lnTo>
                    <a:pt x="1227630" y="17647"/>
                  </a:lnTo>
                  <a:lnTo>
                    <a:pt x="1180741" y="10001"/>
                  </a:lnTo>
                  <a:lnTo>
                    <a:pt x="1133172" y="4478"/>
                  </a:lnTo>
                  <a:lnTo>
                    <a:pt x="1084973" y="1127"/>
                  </a:lnTo>
                  <a:lnTo>
                    <a:pt x="1036193" y="0"/>
                  </a:lnTo>
                  <a:close/>
                </a:path>
              </a:pathLst>
            </a:custGeom>
            <a:solidFill>
              <a:srgbClr val="1B88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19933" y="3120237"/>
              <a:ext cx="1000125" cy="779145"/>
            </a:xfrm>
            <a:custGeom>
              <a:avLst/>
              <a:gdLst/>
              <a:ahLst/>
              <a:cxnLst/>
              <a:rect l="l" t="t" r="r" b="b"/>
              <a:pathLst>
                <a:path w="1000125" h="779145">
                  <a:moveTo>
                    <a:pt x="702360" y="273723"/>
                  </a:moveTo>
                  <a:lnTo>
                    <a:pt x="699960" y="226847"/>
                  </a:lnTo>
                  <a:lnTo>
                    <a:pt x="688987" y="179793"/>
                  </a:lnTo>
                  <a:lnTo>
                    <a:pt x="670115" y="136715"/>
                  </a:lnTo>
                  <a:lnTo>
                    <a:pt x="644283" y="98298"/>
                  </a:lnTo>
                  <a:lnTo>
                    <a:pt x="612419" y="65227"/>
                  </a:lnTo>
                  <a:lnTo>
                    <a:pt x="575437" y="38188"/>
                  </a:lnTo>
                  <a:lnTo>
                    <a:pt x="534276" y="17843"/>
                  </a:lnTo>
                  <a:lnTo>
                    <a:pt x="489864" y="4889"/>
                  </a:lnTo>
                  <a:lnTo>
                    <a:pt x="443128" y="0"/>
                  </a:lnTo>
                  <a:lnTo>
                    <a:pt x="395008" y="3835"/>
                  </a:lnTo>
                  <a:lnTo>
                    <a:pt x="351726" y="15062"/>
                  </a:lnTo>
                  <a:lnTo>
                    <a:pt x="312381" y="32524"/>
                  </a:lnTo>
                  <a:lnTo>
                    <a:pt x="277317" y="55524"/>
                  </a:lnTo>
                  <a:lnTo>
                    <a:pt x="246862" y="83337"/>
                  </a:lnTo>
                  <a:lnTo>
                    <a:pt x="221361" y="115252"/>
                  </a:lnTo>
                  <a:lnTo>
                    <a:pt x="201168" y="150571"/>
                  </a:lnTo>
                  <a:lnTo>
                    <a:pt x="186588" y="188556"/>
                  </a:lnTo>
                  <a:lnTo>
                    <a:pt x="177990" y="228511"/>
                  </a:lnTo>
                  <a:lnTo>
                    <a:pt x="175704" y="269722"/>
                  </a:lnTo>
                  <a:lnTo>
                    <a:pt x="180060" y="311467"/>
                  </a:lnTo>
                  <a:lnTo>
                    <a:pt x="191401" y="353047"/>
                  </a:lnTo>
                  <a:lnTo>
                    <a:pt x="210070" y="393725"/>
                  </a:lnTo>
                  <a:lnTo>
                    <a:pt x="228600" y="423443"/>
                  </a:lnTo>
                  <a:lnTo>
                    <a:pt x="128955" y="521728"/>
                  </a:lnTo>
                  <a:lnTo>
                    <a:pt x="55613" y="445998"/>
                  </a:lnTo>
                  <a:lnTo>
                    <a:pt x="4140" y="497065"/>
                  </a:lnTo>
                  <a:lnTo>
                    <a:pt x="82003" y="574979"/>
                  </a:lnTo>
                  <a:lnTo>
                    <a:pt x="0" y="654354"/>
                  </a:lnTo>
                  <a:lnTo>
                    <a:pt x="51244" y="707212"/>
                  </a:lnTo>
                  <a:lnTo>
                    <a:pt x="135674" y="623620"/>
                  </a:lnTo>
                  <a:lnTo>
                    <a:pt x="207911" y="698385"/>
                  </a:lnTo>
                  <a:lnTo>
                    <a:pt x="260489" y="648182"/>
                  </a:lnTo>
                  <a:lnTo>
                    <a:pt x="182676" y="569696"/>
                  </a:lnTo>
                  <a:lnTo>
                    <a:pt x="186105" y="567512"/>
                  </a:lnTo>
                  <a:lnTo>
                    <a:pt x="232918" y="523354"/>
                  </a:lnTo>
                  <a:lnTo>
                    <a:pt x="275844" y="479653"/>
                  </a:lnTo>
                  <a:lnTo>
                    <a:pt x="293306" y="419100"/>
                  </a:lnTo>
                  <a:lnTo>
                    <a:pt x="299758" y="397090"/>
                  </a:lnTo>
                  <a:lnTo>
                    <a:pt x="299389" y="393725"/>
                  </a:lnTo>
                  <a:lnTo>
                    <a:pt x="295414" y="389026"/>
                  </a:lnTo>
                  <a:lnTo>
                    <a:pt x="271424" y="354774"/>
                  </a:lnTo>
                  <a:lnTo>
                    <a:pt x="255739" y="317995"/>
                  </a:lnTo>
                  <a:lnTo>
                    <a:pt x="248640" y="278752"/>
                  </a:lnTo>
                  <a:lnTo>
                    <a:pt x="250444" y="237147"/>
                  </a:lnTo>
                  <a:lnTo>
                    <a:pt x="262242" y="192786"/>
                  </a:lnTo>
                  <a:lnTo>
                    <a:pt x="282879" y="154101"/>
                  </a:lnTo>
                  <a:lnTo>
                    <a:pt x="311086" y="121958"/>
                  </a:lnTo>
                  <a:lnTo>
                    <a:pt x="345617" y="97231"/>
                  </a:lnTo>
                  <a:lnTo>
                    <a:pt x="385191" y="80797"/>
                  </a:lnTo>
                  <a:lnTo>
                    <a:pt x="428548" y="73520"/>
                  </a:lnTo>
                  <a:lnTo>
                    <a:pt x="474433" y="76288"/>
                  </a:lnTo>
                  <a:lnTo>
                    <a:pt x="521804" y="91567"/>
                  </a:lnTo>
                  <a:lnTo>
                    <a:pt x="562648" y="118440"/>
                  </a:lnTo>
                  <a:lnTo>
                    <a:pt x="595312" y="154559"/>
                  </a:lnTo>
                  <a:lnTo>
                    <a:pt x="618096" y="197535"/>
                  </a:lnTo>
                  <a:lnTo>
                    <a:pt x="629348" y="244983"/>
                  </a:lnTo>
                  <a:lnTo>
                    <a:pt x="627405" y="294538"/>
                  </a:lnTo>
                  <a:lnTo>
                    <a:pt x="614819" y="337718"/>
                  </a:lnTo>
                  <a:lnTo>
                    <a:pt x="594309" y="375208"/>
                  </a:lnTo>
                  <a:lnTo>
                    <a:pt x="566623" y="406336"/>
                  </a:lnTo>
                  <a:lnTo>
                    <a:pt x="532523" y="430415"/>
                  </a:lnTo>
                  <a:lnTo>
                    <a:pt x="492760" y="446747"/>
                  </a:lnTo>
                  <a:lnTo>
                    <a:pt x="448094" y="454647"/>
                  </a:lnTo>
                  <a:lnTo>
                    <a:pt x="443052" y="455028"/>
                  </a:lnTo>
                  <a:lnTo>
                    <a:pt x="440880" y="456653"/>
                  </a:lnTo>
                  <a:lnTo>
                    <a:pt x="429768" y="504571"/>
                  </a:lnTo>
                  <a:lnTo>
                    <a:pt x="429285" y="519518"/>
                  </a:lnTo>
                  <a:lnTo>
                    <a:pt x="429361" y="525589"/>
                  </a:lnTo>
                  <a:lnTo>
                    <a:pt x="431330" y="528243"/>
                  </a:lnTo>
                  <a:lnTo>
                    <a:pt x="449033" y="526935"/>
                  </a:lnTo>
                  <a:lnTo>
                    <a:pt x="460590" y="526275"/>
                  </a:lnTo>
                  <a:lnTo>
                    <a:pt x="528942" y="511683"/>
                  </a:lnTo>
                  <a:lnTo>
                    <a:pt x="570318" y="492594"/>
                  </a:lnTo>
                  <a:lnTo>
                    <a:pt x="607060" y="467283"/>
                  </a:lnTo>
                  <a:lnTo>
                    <a:pt x="638619" y="436511"/>
                  </a:lnTo>
                  <a:lnTo>
                    <a:pt x="664489" y="401015"/>
                  </a:lnTo>
                  <a:lnTo>
                    <a:pt x="684085" y="361556"/>
                  </a:lnTo>
                  <a:lnTo>
                    <a:pt x="696899" y="318871"/>
                  </a:lnTo>
                  <a:lnTo>
                    <a:pt x="702360" y="273723"/>
                  </a:lnTo>
                  <a:close/>
                </a:path>
                <a:path w="1000125" h="779145">
                  <a:moveTo>
                    <a:pt x="999820" y="79590"/>
                  </a:moveTo>
                  <a:lnTo>
                    <a:pt x="757923" y="79590"/>
                  </a:lnTo>
                  <a:lnTo>
                    <a:pt x="757923" y="152425"/>
                  </a:lnTo>
                  <a:lnTo>
                    <a:pt x="875449" y="152425"/>
                  </a:lnTo>
                  <a:lnTo>
                    <a:pt x="873023" y="155092"/>
                  </a:lnTo>
                  <a:lnTo>
                    <a:pt x="871588" y="156870"/>
                  </a:lnTo>
                  <a:lnTo>
                    <a:pt x="729830" y="299808"/>
                  </a:lnTo>
                  <a:lnTo>
                    <a:pt x="727735" y="304444"/>
                  </a:lnTo>
                  <a:lnTo>
                    <a:pt x="713460" y="358254"/>
                  </a:lnTo>
                  <a:lnTo>
                    <a:pt x="708812" y="374675"/>
                  </a:lnTo>
                  <a:lnTo>
                    <a:pt x="706907" y="381025"/>
                  </a:lnTo>
                  <a:lnTo>
                    <a:pt x="706704" y="385025"/>
                  </a:lnTo>
                  <a:lnTo>
                    <a:pt x="730364" y="415798"/>
                  </a:lnTo>
                  <a:lnTo>
                    <a:pt x="753630" y="472782"/>
                  </a:lnTo>
                  <a:lnTo>
                    <a:pt x="757834" y="504190"/>
                  </a:lnTo>
                  <a:lnTo>
                    <a:pt x="754253" y="553326"/>
                  </a:lnTo>
                  <a:lnTo>
                    <a:pt x="739267" y="598081"/>
                  </a:lnTo>
                  <a:lnTo>
                    <a:pt x="714387" y="636993"/>
                  </a:lnTo>
                  <a:lnTo>
                    <a:pt x="681151" y="668553"/>
                  </a:lnTo>
                  <a:lnTo>
                    <a:pt x="641057" y="691261"/>
                  </a:lnTo>
                  <a:lnTo>
                    <a:pt x="595655" y="703643"/>
                  </a:lnTo>
                  <a:lnTo>
                    <a:pt x="546468" y="704189"/>
                  </a:lnTo>
                  <a:lnTo>
                    <a:pt x="501573" y="694423"/>
                  </a:lnTo>
                  <a:lnTo>
                    <a:pt x="462826" y="676363"/>
                  </a:lnTo>
                  <a:lnTo>
                    <a:pt x="430530" y="650163"/>
                  </a:lnTo>
                  <a:lnTo>
                    <a:pt x="404977" y="616026"/>
                  </a:lnTo>
                  <a:lnTo>
                    <a:pt x="386473" y="574090"/>
                  </a:lnTo>
                  <a:lnTo>
                    <a:pt x="376745" y="529018"/>
                  </a:lnTo>
                  <a:lnTo>
                    <a:pt x="377431" y="486206"/>
                  </a:lnTo>
                  <a:lnTo>
                    <a:pt x="388302" y="445833"/>
                  </a:lnTo>
                  <a:lnTo>
                    <a:pt x="409130" y="408114"/>
                  </a:lnTo>
                  <a:lnTo>
                    <a:pt x="439712" y="373214"/>
                  </a:lnTo>
                  <a:lnTo>
                    <a:pt x="493014" y="338594"/>
                  </a:lnTo>
                  <a:lnTo>
                    <a:pt x="555320" y="324383"/>
                  </a:lnTo>
                  <a:lnTo>
                    <a:pt x="558939" y="324129"/>
                  </a:lnTo>
                  <a:lnTo>
                    <a:pt x="564578" y="322605"/>
                  </a:lnTo>
                  <a:lnTo>
                    <a:pt x="576846" y="270078"/>
                  </a:lnTo>
                  <a:lnTo>
                    <a:pt x="576287" y="252691"/>
                  </a:lnTo>
                  <a:lnTo>
                    <a:pt x="536384" y="252996"/>
                  </a:lnTo>
                  <a:lnTo>
                    <a:pt x="492721" y="261759"/>
                  </a:lnTo>
                  <a:lnTo>
                    <a:pt x="447916" y="279603"/>
                  </a:lnTo>
                  <a:lnTo>
                    <a:pt x="404647" y="307111"/>
                  </a:lnTo>
                  <a:lnTo>
                    <a:pt x="365518" y="344868"/>
                  </a:lnTo>
                  <a:lnTo>
                    <a:pt x="333197" y="393471"/>
                  </a:lnTo>
                  <a:lnTo>
                    <a:pt x="315798" y="435737"/>
                  </a:lnTo>
                  <a:lnTo>
                    <a:pt x="306082" y="479437"/>
                  </a:lnTo>
                  <a:lnTo>
                    <a:pt x="303847" y="523608"/>
                  </a:lnTo>
                  <a:lnTo>
                    <a:pt x="308889" y="567270"/>
                  </a:lnTo>
                  <a:lnTo>
                    <a:pt x="321017" y="609434"/>
                  </a:lnTo>
                  <a:lnTo>
                    <a:pt x="340017" y="649109"/>
                  </a:lnTo>
                  <a:lnTo>
                    <a:pt x="365696" y="685304"/>
                  </a:lnTo>
                  <a:lnTo>
                    <a:pt x="397840" y="717054"/>
                  </a:lnTo>
                  <a:lnTo>
                    <a:pt x="435419" y="743102"/>
                  </a:lnTo>
                  <a:lnTo>
                    <a:pt x="475945" y="762050"/>
                  </a:lnTo>
                  <a:lnTo>
                    <a:pt x="518426" y="773874"/>
                  </a:lnTo>
                  <a:lnTo>
                    <a:pt x="561898" y="778548"/>
                  </a:lnTo>
                  <a:lnTo>
                    <a:pt x="605383" y="776071"/>
                  </a:lnTo>
                  <a:lnTo>
                    <a:pt x="647915" y="766394"/>
                  </a:lnTo>
                  <a:lnTo>
                    <a:pt x="688505" y="749503"/>
                  </a:lnTo>
                  <a:lnTo>
                    <a:pt x="726198" y="725373"/>
                  </a:lnTo>
                  <a:lnTo>
                    <a:pt x="760183" y="694715"/>
                  </a:lnTo>
                  <a:lnTo>
                    <a:pt x="787895" y="659930"/>
                  </a:lnTo>
                  <a:lnTo>
                    <a:pt x="809053" y="620903"/>
                  </a:lnTo>
                  <a:lnTo>
                    <a:pt x="823341" y="577532"/>
                  </a:lnTo>
                  <a:lnTo>
                    <a:pt x="830541" y="529818"/>
                  </a:lnTo>
                  <a:lnTo>
                    <a:pt x="829360" y="483704"/>
                  </a:lnTo>
                  <a:lnTo>
                    <a:pt x="819950" y="439191"/>
                  </a:lnTo>
                  <a:lnTo>
                    <a:pt x="802462" y="396265"/>
                  </a:lnTo>
                  <a:lnTo>
                    <a:pt x="777049" y="354926"/>
                  </a:lnTo>
                  <a:lnTo>
                    <a:pt x="928484" y="206146"/>
                  </a:lnTo>
                  <a:lnTo>
                    <a:pt x="928484" y="321462"/>
                  </a:lnTo>
                  <a:lnTo>
                    <a:pt x="999820" y="321462"/>
                  </a:lnTo>
                  <a:lnTo>
                    <a:pt x="999820" y="79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501828" y="2470340"/>
            <a:ext cx="2072639" cy="2072639"/>
            <a:chOff x="6501828" y="2470340"/>
            <a:chExt cx="2072639" cy="2072639"/>
          </a:xfrm>
        </p:grpSpPr>
        <p:sp>
          <p:nvSpPr>
            <p:cNvPr id="10" name="object 10"/>
            <p:cNvSpPr/>
            <p:nvPr/>
          </p:nvSpPr>
          <p:spPr>
            <a:xfrm>
              <a:off x="6501828" y="2470340"/>
              <a:ext cx="2072639" cy="2072639"/>
            </a:xfrm>
            <a:custGeom>
              <a:avLst/>
              <a:gdLst/>
              <a:ahLst/>
              <a:cxnLst/>
              <a:rect l="l" t="t" r="r" b="b"/>
              <a:pathLst>
                <a:path w="2072640" h="2072639">
                  <a:moveTo>
                    <a:pt x="1036192" y="0"/>
                  </a:moveTo>
                  <a:lnTo>
                    <a:pt x="987410" y="1127"/>
                  </a:lnTo>
                  <a:lnTo>
                    <a:pt x="939208" y="4478"/>
                  </a:lnTo>
                  <a:lnTo>
                    <a:pt x="891637" y="10001"/>
                  </a:lnTo>
                  <a:lnTo>
                    <a:pt x="844747" y="17647"/>
                  </a:lnTo>
                  <a:lnTo>
                    <a:pt x="798587" y="27367"/>
                  </a:lnTo>
                  <a:lnTo>
                    <a:pt x="753206" y="39110"/>
                  </a:lnTo>
                  <a:lnTo>
                    <a:pt x="708655" y="52827"/>
                  </a:lnTo>
                  <a:lnTo>
                    <a:pt x="664984" y="68468"/>
                  </a:lnTo>
                  <a:lnTo>
                    <a:pt x="622242" y="85983"/>
                  </a:lnTo>
                  <a:lnTo>
                    <a:pt x="580478" y="105323"/>
                  </a:lnTo>
                  <a:lnTo>
                    <a:pt x="539744" y="126437"/>
                  </a:lnTo>
                  <a:lnTo>
                    <a:pt x="500087" y="149277"/>
                  </a:lnTo>
                  <a:lnTo>
                    <a:pt x="461559" y="173792"/>
                  </a:lnTo>
                  <a:lnTo>
                    <a:pt x="424208" y="199932"/>
                  </a:lnTo>
                  <a:lnTo>
                    <a:pt x="388085" y="227648"/>
                  </a:lnTo>
                  <a:lnTo>
                    <a:pt x="353239" y="256890"/>
                  </a:lnTo>
                  <a:lnTo>
                    <a:pt x="319720" y="287608"/>
                  </a:lnTo>
                  <a:lnTo>
                    <a:pt x="287578" y="319753"/>
                  </a:lnTo>
                  <a:lnTo>
                    <a:pt x="256862" y="353275"/>
                  </a:lnTo>
                  <a:lnTo>
                    <a:pt x="227623" y="388123"/>
                  </a:lnTo>
                  <a:lnTo>
                    <a:pt x="199910" y="424249"/>
                  </a:lnTo>
                  <a:lnTo>
                    <a:pt x="173772" y="461602"/>
                  </a:lnTo>
                  <a:lnTo>
                    <a:pt x="149260" y="500133"/>
                  </a:lnTo>
                  <a:lnTo>
                    <a:pt x="126423" y="539792"/>
                  </a:lnTo>
                  <a:lnTo>
                    <a:pt x="105310" y="580529"/>
                  </a:lnTo>
                  <a:lnTo>
                    <a:pt x="85973" y="622295"/>
                  </a:lnTo>
                  <a:lnTo>
                    <a:pt x="68459" y="665039"/>
                  </a:lnTo>
                  <a:lnTo>
                    <a:pt x="52820" y="708712"/>
                  </a:lnTo>
                  <a:lnTo>
                    <a:pt x="39105" y="753265"/>
                  </a:lnTo>
                  <a:lnTo>
                    <a:pt x="27363" y="798647"/>
                  </a:lnTo>
                  <a:lnTo>
                    <a:pt x="17645" y="844808"/>
                  </a:lnTo>
                  <a:lnTo>
                    <a:pt x="10000" y="891700"/>
                  </a:lnTo>
                  <a:lnTo>
                    <a:pt x="4477" y="939271"/>
                  </a:lnTo>
                  <a:lnTo>
                    <a:pt x="1127" y="987473"/>
                  </a:lnTo>
                  <a:lnTo>
                    <a:pt x="0" y="1036256"/>
                  </a:lnTo>
                  <a:lnTo>
                    <a:pt x="1127" y="1085032"/>
                  </a:lnTo>
                  <a:lnTo>
                    <a:pt x="4477" y="1133227"/>
                  </a:lnTo>
                  <a:lnTo>
                    <a:pt x="10000" y="1180793"/>
                  </a:lnTo>
                  <a:lnTo>
                    <a:pt x="17645" y="1227678"/>
                  </a:lnTo>
                  <a:lnTo>
                    <a:pt x="27363" y="1273834"/>
                  </a:lnTo>
                  <a:lnTo>
                    <a:pt x="39105" y="1319211"/>
                  </a:lnTo>
                  <a:lnTo>
                    <a:pt x="52820" y="1363759"/>
                  </a:lnTo>
                  <a:lnTo>
                    <a:pt x="68459" y="1407427"/>
                  </a:lnTo>
                  <a:lnTo>
                    <a:pt x="85973" y="1450167"/>
                  </a:lnTo>
                  <a:lnTo>
                    <a:pt x="105310" y="1491929"/>
                  </a:lnTo>
                  <a:lnTo>
                    <a:pt x="126423" y="1532662"/>
                  </a:lnTo>
                  <a:lnTo>
                    <a:pt x="149260" y="1572318"/>
                  </a:lnTo>
                  <a:lnTo>
                    <a:pt x="173772" y="1610846"/>
                  </a:lnTo>
                  <a:lnTo>
                    <a:pt x="199910" y="1648196"/>
                  </a:lnTo>
                  <a:lnTo>
                    <a:pt x="227623" y="1684319"/>
                  </a:lnTo>
                  <a:lnTo>
                    <a:pt x="256862" y="1719165"/>
                  </a:lnTo>
                  <a:lnTo>
                    <a:pt x="287578" y="1752684"/>
                  </a:lnTo>
                  <a:lnTo>
                    <a:pt x="319720" y="1784827"/>
                  </a:lnTo>
                  <a:lnTo>
                    <a:pt x="353239" y="1815544"/>
                  </a:lnTo>
                  <a:lnTo>
                    <a:pt x="388085" y="1844784"/>
                  </a:lnTo>
                  <a:lnTo>
                    <a:pt x="424208" y="1872499"/>
                  </a:lnTo>
                  <a:lnTo>
                    <a:pt x="461559" y="1898638"/>
                  </a:lnTo>
                  <a:lnTo>
                    <a:pt x="500087" y="1923151"/>
                  </a:lnTo>
                  <a:lnTo>
                    <a:pt x="539744" y="1945990"/>
                  </a:lnTo>
                  <a:lnTo>
                    <a:pt x="580478" y="1967103"/>
                  </a:lnTo>
                  <a:lnTo>
                    <a:pt x="622242" y="1986442"/>
                  </a:lnTo>
                  <a:lnTo>
                    <a:pt x="664984" y="2003957"/>
                  </a:lnTo>
                  <a:lnTo>
                    <a:pt x="708655" y="2019597"/>
                  </a:lnTo>
                  <a:lnTo>
                    <a:pt x="753206" y="2033314"/>
                  </a:lnTo>
                  <a:lnTo>
                    <a:pt x="798587" y="2045057"/>
                  </a:lnTo>
                  <a:lnTo>
                    <a:pt x="844747" y="2054776"/>
                  </a:lnTo>
                  <a:lnTo>
                    <a:pt x="891637" y="2062422"/>
                  </a:lnTo>
                  <a:lnTo>
                    <a:pt x="939208" y="2067945"/>
                  </a:lnTo>
                  <a:lnTo>
                    <a:pt x="987410" y="2071296"/>
                  </a:lnTo>
                  <a:lnTo>
                    <a:pt x="1036192" y="2072424"/>
                  </a:lnTo>
                  <a:lnTo>
                    <a:pt x="1084970" y="2071296"/>
                  </a:lnTo>
                  <a:lnTo>
                    <a:pt x="1133167" y="2067945"/>
                  </a:lnTo>
                  <a:lnTo>
                    <a:pt x="1180734" y="2062422"/>
                  </a:lnTo>
                  <a:lnTo>
                    <a:pt x="1227621" y="2054776"/>
                  </a:lnTo>
                  <a:lnTo>
                    <a:pt x="1273778" y="2045057"/>
                  </a:lnTo>
                  <a:lnTo>
                    <a:pt x="1319156" y="2033314"/>
                  </a:lnTo>
                  <a:lnTo>
                    <a:pt x="1363705" y="2019597"/>
                  </a:lnTo>
                  <a:lnTo>
                    <a:pt x="1407375" y="2003957"/>
                  </a:lnTo>
                  <a:lnTo>
                    <a:pt x="1450116" y="1986442"/>
                  </a:lnTo>
                  <a:lnTo>
                    <a:pt x="1491879" y="1967103"/>
                  </a:lnTo>
                  <a:lnTo>
                    <a:pt x="1532613" y="1945990"/>
                  </a:lnTo>
                  <a:lnTo>
                    <a:pt x="1572270" y="1923151"/>
                  </a:lnTo>
                  <a:lnTo>
                    <a:pt x="1610798" y="1898638"/>
                  </a:lnTo>
                  <a:lnTo>
                    <a:pt x="1648150" y="1872499"/>
                  </a:lnTo>
                  <a:lnTo>
                    <a:pt x="1684273" y="1844784"/>
                  </a:lnTo>
                  <a:lnTo>
                    <a:pt x="1719120" y="1815544"/>
                  </a:lnTo>
                  <a:lnTo>
                    <a:pt x="1752640" y="1784827"/>
                  </a:lnTo>
                  <a:lnTo>
                    <a:pt x="1784784" y="1752684"/>
                  </a:lnTo>
                  <a:lnTo>
                    <a:pt x="1815501" y="1719165"/>
                  </a:lnTo>
                  <a:lnTo>
                    <a:pt x="1844742" y="1684319"/>
                  </a:lnTo>
                  <a:lnTo>
                    <a:pt x="1872457" y="1648196"/>
                  </a:lnTo>
                  <a:lnTo>
                    <a:pt x="1898597" y="1610846"/>
                  </a:lnTo>
                  <a:lnTo>
                    <a:pt x="1923111" y="1572318"/>
                  </a:lnTo>
                  <a:lnTo>
                    <a:pt x="1945950" y="1532662"/>
                  </a:lnTo>
                  <a:lnTo>
                    <a:pt x="1967064" y="1491929"/>
                  </a:lnTo>
                  <a:lnTo>
                    <a:pt x="1986403" y="1450167"/>
                  </a:lnTo>
                  <a:lnTo>
                    <a:pt x="2003918" y="1407427"/>
                  </a:lnTo>
                  <a:lnTo>
                    <a:pt x="2019559" y="1363759"/>
                  </a:lnTo>
                  <a:lnTo>
                    <a:pt x="2033275" y="1319211"/>
                  </a:lnTo>
                  <a:lnTo>
                    <a:pt x="2045018" y="1273834"/>
                  </a:lnTo>
                  <a:lnTo>
                    <a:pt x="2054738" y="1227678"/>
                  </a:lnTo>
                  <a:lnTo>
                    <a:pt x="2062384" y="1180793"/>
                  </a:lnTo>
                  <a:lnTo>
                    <a:pt x="2067907" y="1133227"/>
                  </a:lnTo>
                  <a:lnTo>
                    <a:pt x="2071258" y="1085032"/>
                  </a:lnTo>
                  <a:lnTo>
                    <a:pt x="2072386" y="1036256"/>
                  </a:lnTo>
                  <a:lnTo>
                    <a:pt x="2071258" y="987473"/>
                  </a:lnTo>
                  <a:lnTo>
                    <a:pt x="2067907" y="939271"/>
                  </a:lnTo>
                  <a:lnTo>
                    <a:pt x="2062384" y="891700"/>
                  </a:lnTo>
                  <a:lnTo>
                    <a:pt x="2054738" y="844808"/>
                  </a:lnTo>
                  <a:lnTo>
                    <a:pt x="2045018" y="798647"/>
                  </a:lnTo>
                  <a:lnTo>
                    <a:pt x="2033275" y="753265"/>
                  </a:lnTo>
                  <a:lnTo>
                    <a:pt x="2019559" y="708712"/>
                  </a:lnTo>
                  <a:lnTo>
                    <a:pt x="2003918" y="665039"/>
                  </a:lnTo>
                  <a:lnTo>
                    <a:pt x="1986403" y="622295"/>
                  </a:lnTo>
                  <a:lnTo>
                    <a:pt x="1967064" y="580529"/>
                  </a:lnTo>
                  <a:lnTo>
                    <a:pt x="1945950" y="539792"/>
                  </a:lnTo>
                  <a:lnTo>
                    <a:pt x="1923111" y="500133"/>
                  </a:lnTo>
                  <a:lnTo>
                    <a:pt x="1898597" y="461602"/>
                  </a:lnTo>
                  <a:lnTo>
                    <a:pt x="1872457" y="424249"/>
                  </a:lnTo>
                  <a:lnTo>
                    <a:pt x="1844742" y="388123"/>
                  </a:lnTo>
                  <a:lnTo>
                    <a:pt x="1815501" y="353275"/>
                  </a:lnTo>
                  <a:lnTo>
                    <a:pt x="1784784" y="319753"/>
                  </a:lnTo>
                  <a:lnTo>
                    <a:pt x="1752640" y="287608"/>
                  </a:lnTo>
                  <a:lnTo>
                    <a:pt x="1719120" y="256890"/>
                  </a:lnTo>
                  <a:lnTo>
                    <a:pt x="1684273" y="227648"/>
                  </a:lnTo>
                  <a:lnTo>
                    <a:pt x="1648150" y="199932"/>
                  </a:lnTo>
                  <a:lnTo>
                    <a:pt x="1610798" y="173792"/>
                  </a:lnTo>
                  <a:lnTo>
                    <a:pt x="1572270" y="149277"/>
                  </a:lnTo>
                  <a:lnTo>
                    <a:pt x="1532613" y="126437"/>
                  </a:lnTo>
                  <a:lnTo>
                    <a:pt x="1491879" y="105323"/>
                  </a:lnTo>
                  <a:lnTo>
                    <a:pt x="1450116" y="85983"/>
                  </a:lnTo>
                  <a:lnTo>
                    <a:pt x="1407375" y="68468"/>
                  </a:lnTo>
                  <a:lnTo>
                    <a:pt x="1363705" y="52827"/>
                  </a:lnTo>
                  <a:lnTo>
                    <a:pt x="1319156" y="39110"/>
                  </a:lnTo>
                  <a:lnTo>
                    <a:pt x="1273778" y="27367"/>
                  </a:lnTo>
                  <a:lnTo>
                    <a:pt x="1227621" y="17647"/>
                  </a:lnTo>
                  <a:lnTo>
                    <a:pt x="1180734" y="10001"/>
                  </a:lnTo>
                  <a:lnTo>
                    <a:pt x="1133167" y="4478"/>
                  </a:lnTo>
                  <a:lnTo>
                    <a:pt x="1084970" y="1127"/>
                  </a:lnTo>
                  <a:lnTo>
                    <a:pt x="1036192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9304" y="3069780"/>
              <a:ext cx="873633" cy="87360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976439" y="4888490"/>
            <a:ext cx="4026535" cy="3271260"/>
          </a:xfrm>
          <a:custGeom>
            <a:avLst/>
            <a:gdLst/>
            <a:ahLst/>
            <a:cxnLst/>
            <a:rect l="l" t="t" r="r" b="b"/>
            <a:pathLst>
              <a:path w="4026535" h="3338195">
                <a:moveTo>
                  <a:pt x="4026192" y="3337966"/>
                </a:moveTo>
                <a:lnTo>
                  <a:pt x="728910" y="3337966"/>
                </a:lnTo>
                <a:lnTo>
                  <a:pt x="682813" y="3336464"/>
                </a:lnTo>
                <a:lnTo>
                  <a:pt x="637478" y="3332018"/>
                </a:lnTo>
                <a:lnTo>
                  <a:pt x="592991" y="3324716"/>
                </a:lnTo>
                <a:lnTo>
                  <a:pt x="549435" y="3314650"/>
                </a:lnTo>
                <a:lnTo>
                  <a:pt x="506898" y="3301907"/>
                </a:lnTo>
                <a:lnTo>
                  <a:pt x="465465" y="3286577"/>
                </a:lnTo>
                <a:lnTo>
                  <a:pt x="425220" y="3268751"/>
                </a:lnTo>
                <a:lnTo>
                  <a:pt x="386249" y="3248516"/>
                </a:lnTo>
                <a:lnTo>
                  <a:pt x="348637" y="3225964"/>
                </a:lnTo>
                <a:lnTo>
                  <a:pt x="312471" y="3201182"/>
                </a:lnTo>
                <a:lnTo>
                  <a:pt x="277835" y="3174261"/>
                </a:lnTo>
                <a:lnTo>
                  <a:pt x="244815" y="3145290"/>
                </a:lnTo>
                <a:lnTo>
                  <a:pt x="213495" y="3114359"/>
                </a:lnTo>
                <a:lnTo>
                  <a:pt x="183962" y="3081556"/>
                </a:lnTo>
                <a:lnTo>
                  <a:pt x="156302" y="3046972"/>
                </a:lnTo>
                <a:lnTo>
                  <a:pt x="130598" y="3010695"/>
                </a:lnTo>
                <a:lnTo>
                  <a:pt x="106937" y="2972816"/>
                </a:lnTo>
                <a:lnTo>
                  <a:pt x="85404" y="2933423"/>
                </a:lnTo>
                <a:lnTo>
                  <a:pt x="66085" y="2892606"/>
                </a:lnTo>
                <a:lnTo>
                  <a:pt x="49064" y="2850455"/>
                </a:lnTo>
                <a:lnTo>
                  <a:pt x="34428" y="2807058"/>
                </a:lnTo>
                <a:lnTo>
                  <a:pt x="22262" y="2762506"/>
                </a:lnTo>
                <a:lnTo>
                  <a:pt x="12650" y="2716888"/>
                </a:lnTo>
                <a:lnTo>
                  <a:pt x="5679" y="2670293"/>
                </a:lnTo>
                <a:lnTo>
                  <a:pt x="1434" y="2622811"/>
                </a:lnTo>
                <a:lnTo>
                  <a:pt x="0" y="2574531"/>
                </a:lnTo>
                <a:lnTo>
                  <a:pt x="0" y="763416"/>
                </a:lnTo>
                <a:lnTo>
                  <a:pt x="1434" y="715135"/>
                </a:lnTo>
                <a:lnTo>
                  <a:pt x="5679" y="667652"/>
                </a:lnTo>
                <a:lnTo>
                  <a:pt x="12650" y="621057"/>
                </a:lnTo>
                <a:lnTo>
                  <a:pt x="22262" y="575439"/>
                </a:lnTo>
                <a:lnTo>
                  <a:pt x="34428" y="530887"/>
                </a:lnTo>
                <a:lnTo>
                  <a:pt x="49064" y="487492"/>
                </a:lnTo>
                <a:lnTo>
                  <a:pt x="66085" y="445341"/>
                </a:lnTo>
                <a:lnTo>
                  <a:pt x="85404" y="404525"/>
                </a:lnTo>
                <a:lnTo>
                  <a:pt x="106937" y="365133"/>
                </a:lnTo>
                <a:lnTo>
                  <a:pt x="130598" y="327255"/>
                </a:lnTo>
                <a:lnTo>
                  <a:pt x="156302" y="290979"/>
                </a:lnTo>
                <a:lnTo>
                  <a:pt x="183962" y="256396"/>
                </a:lnTo>
                <a:lnTo>
                  <a:pt x="213495" y="223595"/>
                </a:lnTo>
                <a:lnTo>
                  <a:pt x="244815" y="192665"/>
                </a:lnTo>
                <a:lnTo>
                  <a:pt x="277835" y="163695"/>
                </a:lnTo>
                <a:lnTo>
                  <a:pt x="312471" y="136775"/>
                </a:lnTo>
                <a:lnTo>
                  <a:pt x="348637" y="111995"/>
                </a:lnTo>
                <a:lnTo>
                  <a:pt x="386249" y="89444"/>
                </a:lnTo>
                <a:lnTo>
                  <a:pt x="425220" y="69210"/>
                </a:lnTo>
                <a:lnTo>
                  <a:pt x="465465" y="51385"/>
                </a:lnTo>
                <a:lnTo>
                  <a:pt x="506898" y="36056"/>
                </a:lnTo>
                <a:lnTo>
                  <a:pt x="549435" y="23314"/>
                </a:lnTo>
                <a:lnTo>
                  <a:pt x="592991" y="13248"/>
                </a:lnTo>
                <a:lnTo>
                  <a:pt x="637478" y="5947"/>
                </a:lnTo>
                <a:lnTo>
                  <a:pt x="682813" y="1501"/>
                </a:lnTo>
                <a:lnTo>
                  <a:pt x="728910" y="0"/>
                </a:lnTo>
                <a:lnTo>
                  <a:pt x="4026192" y="0"/>
                </a:lnTo>
              </a:path>
            </a:pathLst>
          </a:custGeom>
          <a:ln w="25400">
            <a:solidFill>
              <a:srgbClr val="157F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08366" y="5085169"/>
            <a:ext cx="3900234" cy="2772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2395">
              <a:lnSpc>
                <a:spcPct val="100000"/>
              </a:lnSpc>
              <a:spcBef>
                <a:spcPts val="100"/>
              </a:spcBef>
            </a:pPr>
            <a:r>
              <a:rPr sz="2300" b="1" spc="-15" dirty="0">
                <a:solidFill>
                  <a:srgbClr val="228C67"/>
                </a:solidFill>
                <a:latin typeface="Calibri"/>
                <a:cs typeface="Calibri"/>
              </a:rPr>
              <a:t>ПОЛОВАЯ</a:t>
            </a:r>
            <a:r>
              <a:rPr sz="2300" b="1" spc="-10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228C67"/>
                </a:solidFill>
                <a:latin typeface="Calibri"/>
                <a:cs typeface="Calibri"/>
              </a:rPr>
              <a:t>ЖИЗНЬ </a:t>
            </a:r>
            <a:r>
              <a:rPr sz="2300" b="1" spc="5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300" b="1" spc="-20" dirty="0">
                <a:solidFill>
                  <a:srgbClr val="228C67"/>
                </a:solidFill>
                <a:latin typeface="Calibri"/>
                <a:cs typeface="Calibri"/>
              </a:rPr>
              <a:t>ПАЦИЕНТАМ</a:t>
            </a:r>
            <a:r>
              <a:rPr sz="2300" b="1" spc="-15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228C67"/>
                </a:solidFill>
                <a:latin typeface="Calibri"/>
                <a:cs typeface="Calibri"/>
              </a:rPr>
              <a:t>С</a:t>
            </a:r>
            <a:r>
              <a:rPr sz="2300" b="1" spc="-15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300" b="1" spc="-5" dirty="0">
                <a:solidFill>
                  <a:srgbClr val="228C67"/>
                </a:solidFill>
                <a:latin typeface="Calibri"/>
                <a:cs typeface="Calibri"/>
              </a:rPr>
              <a:t>РС</a:t>
            </a:r>
            <a:r>
              <a:rPr sz="2300" b="1" spc="-10" dirty="0">
                <a:solidFill>
                  <a:srgbClr val="228C67"/>
                </a:solidFill>
                <a:latin typeface="Calibri"/>
                <a:cs typeface="Calibri"/>
              </a:rPr>
              <a:t> ПОЛЕЗНА</a:t>
            </a:r>
            <a:r>
              <a:rPr sz="2100" b="1" spc="-10" dirty="0">
                <a:solidFill>
                  <a:srgbClr val="228C67"/>
                </a:solidFill>
                <a:latin typeface="Calibri"/>
                <a:cs typeface="Calibri"/>
              </a:rPr>
              <a:t>:</a:t>
            </a:r>
            <a:endParaRPr sz="2100" dirty="0">
              <a:latin typeface="Calibri"/>
              <a:cs typeface="Calibri"/>
            </a:endParaRPr>
          </a:p>
          <a:p>
            <a:pPr marL="12700" marR="5080">
              <a:lnSpc>
                <a:spcPts val="2500"/>
              </a:lnSpc>
              <a:spcBef>
                <a:spcPts val="980"/>
              </a:spcBef>
            </a:pP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она</a:t>
            </a:r>
            <a:r>
              <a:rPr sz="22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помогает</a:t>
            </a:r>
            <a:r>
              <a:rPr sz="22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снять</a:t>
            </a:r>
            <a:r>
              <a:rPr sz="22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B3B3A"/>
                </a:solidFill>
                <a:latin typeface="Calibri"/>
                <a:cs typeface="Calibri"/>
              </a:rPr>
              <a:t>вредное </a:t>
            </a:r>
            <a:r>
              <a:rPr sz="2200" spc="-48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B3B3A"/>
                </a:solidFill>
                <a:latin typeface="Calibri"/>
                <a:cs typeface="Calibri"/>
              </a:rPr>
              <a:t>воздействие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 стресса,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B3B3A"/>
                </a:solidFill>
                <a:latin typeface="Calibri"/>
                <a:cs typeface="Calibri"/>
              </a:rPr>
              <a:t>способствует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укреплению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B3B3A"/>
                </a:solidFill>
                <a:latin typeface="Calibri"/>
                <a:cs typeface="Calibri"/>
              </a:rPr>
              <a:t>душевного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равновесия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ts val="2365"/>
              </a:lnSpc>
            </a:pP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2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укрепляет</a:t>
            </a:r>
            <a:r>
              <a:rPr sz="22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отношения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ts val="2570"/>
              </a:lnSpc>
            </a:pPr>
            <a:r>
              <a:rPr sz="2200" spc="-15" dirty="0">
                <a:solidFill>
                  <a:srgbClr val="3B3B3A"/>
                </a:solidFill>
                <a:latin typeface="Calibri"/>
                <a:cs typeface="Calibri"/>
              </a:rPr>
              <a:t>между</a:t>
            </a:r>
            <a:r>
              <a:rPr sz="22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партнерами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13622" y="4888490"/>
            <a:ext cx="4717415" cy="3271260"/>
          </a:xfrm>
          <a:custGeom>
            <a:avLst/>
            <a:gdLst/>
            <a:ahLst/>
            <a:cxnLst/>
            <a:rect l="l" t="t" r="r" b="b"/>
            <a:pathLst>
              <a:path w="4717415" h="3338195">
                <a:moveTo>
                  <a:pt x="0" y="3337966"/>
                </a:moveTo>
                <a:lnTo>
                  <a:pt x="4008062" y="3337966"/>
                </a:lnTo>
                <a:lnTo>
                  <a:pt x="4054668" y="3336342"/>
                </a:lnTo>
                <a:lnTo>
                  <a:pt x="4100468" y="3331537"/>
                </a:lnTo>
                <a:lnTo>
                  <a:pt x="4145370" y="3323653"/>
                </a:lnTo>
                <a:lnTo>
                  <a:pt x="4189280" y="3312788"/>
                </a:lnTo>
                <a:lnTo>
                  <a:pt x="4232104" y="3299045"/>
                </a:lnTo>
                <a:lnTo>
                  <a:pt x="4273749" y="3282523"/>
                </a:lnTo>
                <a:lnTo>
                  <a:pt x="4314122" y="3263324"/>
                </a:lnTo>
                <a:lnTo>
                  <a:pt x="4353129" y="3241547"/>
                </a:lnTo>
                <a:lnTo>
                  <a:pt x="4390678" y="3217294"/>
                </a:lnTo>
                <a:lnTo>
                  <a:pt x="4426674" y="3190665"/>
                </a:lnTo>
                <a:lnTo>
                  <a:pt x="4461024" y="3161761"/>
                </a:lnTo>
                <a:lnTo>
                  <a:pt x="4493636" y="3130682"/>
                </a:lnTo>
                <a:lnTo>
                  <a:pt x="4524415" y="3097529"/>
                </a:lnTo>
                <a:lnTo>
                  <a:pt x="4553268" y="3062402"/>
                </a:lnTo>
                <a:lnTo>
                  <a:pt x="4580102" y="3025403"/>
                </a:lnTo>
                <a:lnTo>
                  <a:pt x="4604823" y="2986631"/>
                </a:lnTo>
                <a:lnTo>
                  <a:pt x="4627339" y="2946188"/>
                </a:lnTo>
                <a:lnTo>
                  <a:pt x="4647556" y="2904173"/>
                </a:lnTo>
                <a:lnTo>
                  <a:pt x="4665379" y="2860688"/>
                </a:lnTo>
                <a:lnTo>
                  <a:pt x="4680717" y="2815833"/>
                </a:lnTo>
                <a:lnTo>
                  <a:pt x="4693476" y="2769709"/>
                </a:lnTo>
                <a:lnTo>
                  <a:pt x="4703562" y="2722416"/>
                </a:lnTo>
                <a:lnTo>
                  <a:pt x="4710881" y="2674055"/>
                </a:lnTo>
                <a:lnTo>
                  <a:pt x="4715342" y="2624726"/>
                </a:lnTo>
                <a:lnTo>
                  <a:pt x="4716849" y="2574531"/>
                </a:lnTo>
                <a:lnTo>
                  <a:pt x="4716849" y="763416"/>
                </a:lnTo>
                <a:lnTo>
                  <a:pt x="4715342" y="713220"/>
                </a:lnTo>
                <a:lnTo>
                  <a:pt x="4710881" y="663891"/>
                </a:lnTo>
                <a:lnTo>
                  <a:pt x="4703562" y="615530"/>
                </a:lnTo>
                <a:lnTo>
                  <a:pt x="4693476" y="568237"/>
                </a:lnTo>
                <a:lnTo>
                  <a:pt x="4680717" y="522113"/>
                </a:lnTo>
                <a:lnTo>
                  <a:pt x="4665379" y="477259"/>
                </a:lnTo>
                <a:lnTo>
                  <a:pt x="4647556" y="433774"/>
                </a:lnTo>
                <a:lnTo>
                  <a:pt x="4627339" y="391761"/>
                </a:lnTo>
                <a:lnTo>
                  <a:pt x="4604823" y="351318"/>
                </a:lnTo>
                <a:lnTo>
                  <a:pt x="4580102" y="312547"/>
                </a:lnTo>
                <a:lnTo>
                  <a:pt x="4553268" y="275549"/>
                </a:lnTo>
                <a:lnTo>
                  <a:pt x="4524415" y="240424"/>
                </a:lnTo>
                <a:lnTo>
                  <a:pt x="4493636" y="207272"/>
                </a:lnTo>
                <a:lnTo>
                  <a:pt x="4461024" y="176194"/>
                </a:lnTo>
                <a:lnTo>
                  <a:pt x="4426674" y="147291"/>
                </a:lnTo>
                <a:lnTo>
                  <a:pt x="4390678" y="120664"/>
                </a:lnTo>
                <a:lnTo>
                  <a:pt x="4353129" y="96412"/>
                </a:lnTo>
                <a:lnTo>
                  <a:pt x="4314122" y="74637"/>
                </a:lnTo>
                <a:lnTo>
                  <a:pt x="4273749" y="55439"/>
                </a:lnTo>
                <a:lnTo>
                  <a:pt x="4232104" y="38918"/>
                </a:lnTo>
                <a:lnTo>
                  <a:pt x="4189280" y="25176"/>
                </a:lnTo>
                <a:lnTo>
                  <a:pt x="4145370" y="14312"/>
                </a:lnTo>
                <a:lnTo>
                  <a:pt x="4100468" y="6428"/>
                </a:lnTo>
                <a:lnTo>
                  <a:pt x="4054668" y="1623"/>
                </a:lnTo>
                <a:lnTo>
                  <a:pt x="4008062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6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02974" y="5085169"/>
            <a:ext cx="4681648" cy="2772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8070" marR="6350" indent="-245745" algn="r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9800"/>
                </a:solidFill>
                <a:latin typeface="Calibri"/>
                <a:cs typeface="Calibri"/>
              </a:rPr>
              <a:t>ТЕМ</a:t>
            </a:r>
            <a:r>
              <a:rPr sz="2300" b="1" spc="-4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FF9800"/>
                </a:solidFill>
                <a:latin typeface="Calibri"/>
                <a:cs typeface="Calibri"/>
              </a:rPr>
              <a:t>НЕ</a:t>
            </a:r>
            <a:r>
              <a:rPr sz="2300" b="1" spc="-3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FF9800"/>
                </a:solidFill>
                <a:latin typeface="Calibri"/>
                <a:cs typeface="Calibri"/>
              </a:rPr>
              <a:t>МЕНЕЕ</a:t>
            </a:r>
            <a:r>
              <a:rPr lang="ru-RU" sz="2300" b="1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300" b="1" spc="-20" dirty="0">
                <a:solidFill>
                  <a:srgbClr val="FF9800"/>
                </a:solidFill>
                <a:latin typeface="Calibri"/>
                <a:cs typeface="Calibri"/>
              </a:rPr>
              <a:t>НЕОБХОДИМО </a:t>
            </a:r>
            <a:r>
              <a:rPr sz="2300" b="1" spc="-459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300" b="1" spc="-25" dirty="0">
                <a:solidFill>
                  <a:srgbClr val="FF9800"/>
                </a:solidFill>
                <a:latin typeface="Calibri"/>
                <a:cs typeface="Calibri"/>
              </a:rPr>
              <a:t>УЧИТЫВАТЬ</a:t>
            </a:r>
            <a:r>
              <a:rPr sz="2300" b="1" spc="-35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300" b="1" spc="-30" dirty="0">
                <a:solidFill>
                  <a:srgbClr val="FF9800"/>
                </a:solidFill>
                <a:latin typeface="Calibri"/>
                <a:cs typeface="Calibri"/>
              </a:rPr>
              <a:t>ФАКТ</a:t>
            </a:r>
            <a:r>
              <a:rPr sz="2300" b="1" spc="-10" dirty="0">
                <a:solidFill>
                  <a:srgbClr val="FF9800"/>
                </a:solidFill>
                <a:latin typeface="Calibri"/>
                <a:cs typeface="Calibri"/>
              </a:rPr>
              <a:t>БОЛЕЗНИ</a:t>
            </a:r>
            <a:endParaRPr sz="2300" dirty="0">
              <a:latin typeface="Calibri"/>
              <a:cs typeface="Calibri"/>
            </a:endParaRPr>
          </a:p>
          <a:p>
            <a:pPr marL="12700" marR="5080" indent="758825" algn="r">
              <a:lnSpc>
                <a:spcPts val="2500"/>
              </a:lnSpc>
              <a:spcBef>
                <a:spcPts val="980"/>
              </a:spcBef>
            </a:pP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200" spc="-5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возможные</a:t>
            </a:r>
            <a:r>
              <a:rPr sz="2200" spc="-5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специфические </a:t>
            </a:r>
            <a:r>
              <a:rPr sz="2200" spc="-484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особенности, связанные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с ней: </a:t>
            </a:r>
            <a:r>
              <a:rPr sz="22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B3B3A"/>
                </a:solidFill>
                <a:latin typeface="Calibri"/>
                <a:cs typeface="Calibri"/>
              </a:rPr>
              <a:t>необходимо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откровенно обсуждать </a:t>
            </a:r>
            <a:r>
              <a:rPr sz="2200" spc="-484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с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партнером все страхи, </a:t>
            </a:r>
            <a:r>
              <a:rPr sz="2200" spc="-10" dirty="0">
                <a:solidFill>
                  <a:srgbClr val="3B3B3A"/>
                </a:solidFill>
                <a:latin typeface="Calibri"/>
                <a:cs typeface="Calibri"/>
              </a:rPr>
              <a:t>комплексы </a:t>
            </a:r>
            <a:r>
              <a:rPr sz="2200" spc="-484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и </a:t>
            </a:r>
            <a:r>
              <a:rPr sz="2200" spc="-15" dirty="0">
                <a:solidFill>
                  <a:srgbClr val="3B3B3A"/>
                </a:solidFill>
                <a:latin typeface="Calibri"/>
                <a:cs typeface="Calibri"/>
              </a:rPr>
              <a:t>неудобства,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дабы нейтрализовать </a:t>
            </a:r>
            <a:r>
              <a:rPr sz="2200" spc="-484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возможные</a:t>
            </a:r>
            <a:r>
              <a:rPr sz="22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барьеры</a:t>
            </a:r>
            <a:r>
              <a:rPr sz="22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2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B3B3A"/>
                </a:solidFill>
                <a:latin typeface="Calibri"/>
                <a:cs typeface="Calibri"/>
              </a:rPr>
              <a:t>стеснения</a:t>
            </a:r>
            <a:endParaRPr sz="22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92159" y="2054233"/>
            <a:ext cx="6730488" cy="65562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7123337" y="6254750"/>
            <a:ext cx="9859010" cy="18948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252729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«Я </a:t>
            </a:r>
            <a:r>
              <a:rPr sz="6100" b="1" spc="-30" dirty="0">
                <a:solidFill>
                  <a:srgbClr val="FFFFFF"/>
                </a:solidFill>
                <a:latin typeface="Calibri"/>
                <a:cs typeface="Calibri"/>
              </a:rPr>
              <a:t>ОБУЗА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СЕМЬИ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СО</a:t>
            </a:r>
            <a:r>
              <a:rPr sz="6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СВОИМ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ЗАБОЛЕВАНИЕМ»</a:t>
            </a:r>
            <a:endParaRPr sz="6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0"/>
            <a:ext cx="17623155" cy="9912350"/>
            <a:chOff x="0" y="381"/>
            <a:chExt cx="17623155" cy="9912350"/>
          </a:xfrm>
        </p:grpSpPr>
        <p:sp>
          <p:nvSpPr>
            <p:cNvPr id="3" name="object 3"/>
            <p:cNvSpPr/>
            <p:nvPr/>
          </p:nvSpPr>
          <p:spPr>
            <a:xfrm>
              <a:off x="0" y="9748400"/>
              <a:ext cx="17623155" cy="164465"/>
            </a:xfrm>
            <a:custGeom>
              <a:avLst/>
              <a:gdLst/>
              <a:ahLst/>
              <a:cxnLst/>
              <a:rect l="l" t="t" r="r" b="b"/>
              <a:pathLst>
                <a:path w="17623155" h="164465">
                  <a:moveTo>
                    <a:pt x="17622710" y="0"/>
                  </a:moveTo>
                  <a:lnTo>
                    <a:pt x="0" y="0"/>
                  </a:lnTo>
                  <a:lnTo>
                    <a:pt x="0" y="164331"/>
                  </a:lnTo>
                  <a:lnTo>
                    <a:pt x="17622710" y="164331"/>
                  </a:lnTo>
                  <a:lnTo>
                    <a:pt x="17622710" y="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1"/>
              <a:ext cx="17621250" cy="97536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42825" y="9260913"/>
            <a:ext cx="22618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Рисунок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взят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открытых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источников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42975" y="9326671"/>
            <a:ext cx="272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https://rosmintrud.ru/ministry/programms/3/0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87503" y="4155844"/>
            <a:ext cx="4351655" cy="4349115"/>
            <a:chOff x="1387503" y="4155844"/>
            <a:chExt cx="4351655" cy="43491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503" y="4155844"/>
              <a:ext cx="4351180" cy="43490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4863" y="4387564"/>
              <a:ext cx="3780605" cy="3771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74863" y="4378877"/>
              <a:ext cx="3780790" cy="3780790"/>
            </a:xfrm>
            <a:custGeom>
              <a:avLst/>
              <a:gdLst/>
              <a:ahLst/>
              <a:cxnLst/>
              <a:rect l="l" t="t" r="r" b="b"/>
              <a:pathLst>
                <a:path w="3780790" h="3780790">
                  <a:moveTo>
                    <a:pt x="3780580" y="1890293"/>
                  </a:moveTo>
                  <a:lnTo>
                    <a:pt x="3779981" y="1938334"/>
                  </a:lnTo>
                  <a:lnTo>
                    <a:pt x="3778195" y="1986080"/>
                  </a:lnTo>
                  <a:lnTo>
                    <a:pt x="3775235" y="2033517"/>
                  </a:lnTo>
                  <a:lnTo>
                    <a:pt x="3771116" y="2080631"/>
                  </a:lnTo>
                  <a:lnTo>
                    <a:pt x="3765852" y="2127407"/>
                  </a:lnTo>
                  <a:lnTo>
                    <a:pt x="3759457" y="2173832"/>
                  </a:lnTo>
                  <a:lnTo>
                    <a:pt x="3751945" y="2219891"/>
                  </a:lnTo>
                  <a:lnTo>
                    <a:pt x="3743330" y="2265570"/>
                  </a:lnTo>
                  <a:lnTo>
                    <a:pt x="3733626" y="2310855"/>
                  </a:lnTo>
                  <a:lnTo>
                    <a:pt x="3722849" y="2355732"/>
                  </a:lnTo>
                  <a:lnTo>
                    <a:pt x="3711011" y="2400186"/>
                  </a:lnTo>
                  <a:lnTo>
                    <a:pt x="3698127" y="2444204"/>
                  </a:lnTo>
                  <a:lnTo>
                    <a:pt x="3684212" y="2487771"/>
                  </a:lnTo>
                  <a:lnTo>
                    <a:pt x="3669279" y="2530873"/>
                  </a:lnTo>
                  <a:lnTo>
                    <a:pt x="3653342" y="2573496"/>
                  </a:lnTo>
                  <a:lnTo>
                    <a:pt x="3636416" y="2615626"/>
                  </a:lnTo>
                  <a:lnTo>
                    <a:pt x="3618515" y="2657248"/>
                  </a:lnTo>
                  <a:lnTo>
                    <a:pt x="3599653" y="2698349"/>
                  </a:lnTo>
                  <a:lnTo>
                    <a:pt x="3579845" y="2738914"/>
                  </a:lnTo>
                  <a:lnTo>
                    <a:pt x="3559103" y="2778928"/>
                  </a:lnTo>
                  <a:lnTo>
                    <a:pt x="3537444" y="2818379"/>
                  </a:lnTo>
                  <a:lnTo>
                    <a:pt x="3514879" y="2857252"/>
                  </a:lnTo>
                  <a:lnTo>
                    <a:pt x="3491425" y="2895532"/>
                  </a:lnTo>
                  <a:lnTo>
                    <a:pt x="3467095" y="2933205"/>
                  </a:lnTo>
                  <a:lnTo>
                    <a:pt x="3441904" y="2970257"/>
                  </a:lnTo>
                  <a:lnTo>
                    <a:pt x="3415864" y="3006675"/>
                  </a:lnTo>
                  <a:lnTo>
                    <a:pt x="3388991" y="3042443"/>
                  </a:lnTo>
                  <a:lnTo>
                    <a:pt x="3361299" y="3077548"/>
                  </a:lnTo>
                  <a:lnTo>
                    <a:pt x="3332802" y="3111975"/>
                  </a:lnTo>
                  <a:lnTo>
                    <a:pt x="3303514" y="3145711"/>
                  </a:lnTo>
                  <a:lnTo>
                    <a:pt x="3273450" y="3178741"/>
                  </a:lnTo>
                  <a:lnTo>
                    <a:pt x="3242623" y="3211051"/>
                  </a:lnTo>
                  <a:lnTo>
                    <a:pt x="3211047" y="3242627"/>
                  </a:lnTo>
                  <a:lnTo>
                    <a:pt x="3178737" y="3273454"/>
                  </a:lnTo>
                  <a:lnTo>
                    <a:pt x="3145707" y="3303519"/>
                  </a:lnTo>
                  <a:lnTo>
                    <a:pt x="3111972" y="3332807"/>
                  </a:lnTo>
                  <a:lnTo>
                    <a:pt x="3077544" y="3361304"/>
                  </a:lnTo>
                  <a:lnTo>
                    <a:pt x="3042439" y="3388996"/>
                  </a:lnTo>
                  <a:lnTo>
                    <a:pt x="3006671" y="3415869"/>
                  </a:lnTo>
                  <a:lnTo>
                    <a:pt x="2970254" y="3441908"/>
                  </a:lnTo>
                  <a:lnTo>
                    <a:pt x="2933201" y="3467100"/>
                  </a:lnTo>
                  <a:lnTo>
                    <a:pt x="2895528" y="3491430"/>
                  </a:lnTo>
                  <a:lnTo>
                    <a:pt x="2857248" y="3514884"/>
                  </a:lnTo>
                  <a:lnTo>
                    <a:pt x="2818376" y="3537449"/>
                  </a:lnTo>
                  <a:lnTo>
                    <a:pt x="2778925" y="3559108"/>
                  </a:lnTo>
                  <a:lnTo>
                    <a:pt x="2738910" y="3579850"/>
                  </a:lnTo>
                  <a:lnTo>
                    <a:pt x="2698345" y="3599659"/>
                  </a:lnTo>
                  <a:lnTo>
                    <a:pt x="2657244" y="3618521"/>
                  </a:lnTo>
                  <a:lnTo>
                    <a:pt x="2615622" y="3636422"/>
                  </a:lnTo>
                  <a:lnTo>
                    <a:pt x="2573492" y="3653348"/>
                  </a:lnTo>
                  <a:lnTo>
                    <a:pt x="2530869" y="3669284"/>
                  </a:lnTo>
                  <a:lnTo>
                    <a:pt x="2487767" y="3684218"/>
                  </a:lnTo>
                  <a:lnTo>
                    <a:pt x="2444200" y="3698133"/>
                  </a:lnTo>
                  <a:lnTo>
                    <a:pt x="2400182" y="3711017"/>
                  </a:lnTo>
                  <a:lnTo>
                    <a:pt x="2355728" y="3722855"/>
                  </a:lnTo>
                  <a:lnTo>
                    <a:pt x="2310851" y="3733633"/>
                  </a:lnTo>
                  <a:lnTo>
                    <a:pt x="2265565" y="3743336"/>
                  </a:lnTo>
                  <a:lnTo>
                    <a:pt x="2219886" y="3751951"/>
                  </a:lnTo>
                  <a:lnTo>
                    <a:pt x="2173827" y="3759463"/>
                  </a:lnTo>
                  <a:lnTo>
                    <a:pt x="2127402" y="3765858"/>
                  </a:lnTo>
                  <a:lnTo>
                    <a:pt x="2080625" y="3771123"/>
                  </a:lnTo>
                  <a:lnTo>
                    <a:pt x="2033511" y="3775242"/>
                  </a:lnTo>
                  <a:lnTo>
                    <a:pt x="1986074" y="3778201"/>
                  </a:lnTo>
                  <a:lnTo>
                    <a:pt x="1938328" y="3779988"/>
                  </a:lnTo>
                  <a:lnTo>
                    <a:pt x="1890287" y="3780586"/>
                  </a:lnTo>
                  <a:lnTo>
                    <a:pt x="1842246" y="3779988"/>
                  </a:lnTo>
                  <a:lnTo>
                    <a:pt x="1794500" y="3778201"/>
                  </a:lnTo>
                  <a:lnTo>
                    <a:pt x="1747063" y="3775242"/>
                  </a:lnTo>
                  <a:lnTo>
                    <a:pt x="1699949" y="3771123"/>
                  </a:lnTo>
                  <a:lnTo>
                    <a:pt x="1653173" y="3765858"/>
                  </a:lnTo>
                  <a:lnTo>
                    <a:pt x="1606748" y="3759463"/>
                  </a:lnTo>
                  <a:lnTo>
                    <a:pt x="1560689" y="3751951"/>
                  </a:lnTo>
                  <a:lnTo>
                    <a:pt x="1515010" y="3743336"/>
                  </a:lnTo>
                  <a:lnTo>
                    <a:pt x="1469725" y="3733633"/>
                  </a:lnTo>
                  <a:lnTo>
                    <a:pt x="1424848" y="3722855"/>
                  </a:lnTo>
                  <a:lnTo>
                    <a:pt x="1380394" y="3711017"/>
                  </a:lnTo>
                  <a:lnTo>
                    <a:pt x="1336376" y="3698133"/>
                  </a:lnTo>
                  <a:lnTo>
                    <a:pt x="1292809" y="3684218"/>
                  </a:lnTo>
                  <a:lnTo>
                    <a:pt x="1249707" y="3669284"/>
                  </a:lnTo>
                  <a:lnTo>
                    <a:pt x="1207084" y="3653348"/>
                  </a:lnTo>
                  <a:lnTo>
                    <a:pt x="1164955" y="3636422"/>
                  </a:lnTo>
                  <a:lnTo>
                    <a:pt x="1123332" y="3618521"/>
                  </a:lnTo>
                  <a:lnTo>
                    <a:pt x="1082232" y="3599659"/>
                  </a:lnTo>
                  <a:lnTo>
                    <a:pt x="1041667" y="3579850"/>
                  </a:lnTo>
                  <a:lnTo>
                    <a:pt x="1001652" y="3559108"/>
                  </a:lnTo>
                  <a:lnTo>
                    <a:pt x="962202" y="3537449"/>
                  </a:lnTo>
                  <a:lnTo>
                    <a:pt x="923330" y="3514884"/>
                  </a:lnTo>
                  <a:lnTo>
                    <a:pt x="885050" y="3491430"/>
                  </a:lnTo>
                  <a:lnTo>
                    <a:pt x="847377" y="3467100"/>
                  </a:lnTo>
                  <a:lnTo>
                    <a:pt x="810324" y="3441908"/>
                  </a:lnTo>
                  <a:lnTo>
                    <a:pt x="773907" y="3415869"/>
                  </a:lnTo>
                  <a:lnTo>
                    <a:pt x="738139" y="3388996"/>
                  </a:lnTo>
                  <a:lnTo>
                    <a:pt x="703034" y="3361304"/>
                  </a:lnTo>
                  <a:lnTo>
                    <a:pt x="668607" y="3332807"/>
                  </a:lnTo>
                  <a:lnTo>
                    <a:pt x="634871" y="3303519"/>
                  </a:lnTo>
                  <a:lnTo>
                    <a:pt x="601841" y="3273454"/>
                  </a:lnTo>
                  <a:lnTo>
                    <a:pt x="569532" y="3242627"/>
                  </a:lnTo>
                  <a:lnTo>
                    <a:pt x="537956" y="3211051"/>
                  </a:lnTo>
                  <a:lnTo>
                    <a:pt x="507129" y="3178741"/>
                  </a:lnTo>
                  <a:lnTo>
                    <a:pt x="477064" y="3145711"/>
                  </a:lnTo>
                  <a:lnTo>
                    <a:pt x="447777" y="3111975"/>
                  </a:lnTo>
                  <a:lnTo>
                    <a:pt x="419280" y="3077548"/>
                  </a:lnTo>
                  <a:lnTo>
                    <a:pt x="391588" y="3042443"/>
                  </a:lnTo>
                  <a:lnTo>
                    <a:pt x="364715" y="3006675"/>
                  </a:lnTo>
                  <a:lnTo>
                    <a:pt x="338676" y="2970257"/>
                  </a:lnTo>
                  <a:lnTo>
                    <a:pt x="313484" y="2933205"/>
                  </a:lnTo>
                  <a:lnTo>
                    <a:pt x="289154" y="2895532"/>
                  </a:lnTo>
                  <a:lnTo>
                    <a:pt x="265700" y="2857252"/>
                  </a:lnTo>
                  <a:lnTo>
                    <a:pt x="243136" y="2818379"/>
                  </a:lnTo>
                  <a:lnTo>
                    <a:pt x="221476" y="2778928"/>
                  </a:lnTo>
                  <a:lnTo>
                    <a:pt x="200735" y="2738914"/>
                  </a:lnTo>
                  <a:lnTo>
                    <a:pt x="180926" y="2698349"/>
                  </a:lnTo>
                  <a:lnTo>
                    <a:pt x="162064" y="2657248"/>
                  </a:lnTo>
                  <a:lnTo>
                    <a:pt x="144163" y="2615626"/>
                  </a:lnTo>
                  <a:lnTo>
                    <a:pt x="127237" y="2573496"/>
                  </a:lnTo>
                  <a:lnTo>
                    <a:pt x="111301" y="2530873"/>
                  </a:lnTo>
                  <a:lnTo>
                    <a:pt x="96367" y="2487771"/>
                  </a:lnTo>
                  <a:lnTo>
                    <a:pt x="82452" y="2444204"/>
                  </a:lnTo>
                  <a:lnTo>
                    <a:pt x="69568" y="2400186"/>
                  </a:lnTo>
                  <a:lnTo>
                    <a:pt x="57731" y="2355732"/>
                  </a:lnTo>
                  <a:lnTo>
                    <a:pt x="46953" y="2310855"/>
                  </a:lnTo>
                  <a:lnTo>
                    <a:pt x="37250" y="2265570"/>
                  </a:lnTo>
                  <a:lnTo>
                    <a:pt x="28635" y="2219891"/>
                  </a:lnTo>
                  <a:lnTo>
                    <a:pt x="21123" y="2173832"/>
                  </a:lnTo>
                  <a:lnTo>
                    <a:pt x="14727" y="2127407"/>
                  </a:lnTo>
                  <a:lnTo>
                    <a:pt x="9463" y="2080631"/>
                  </a:lnTo>
                  <a:lnTo>
                    <a:pt x="5344" y="2033517"/>
                  </a:lnTo>
                  <a:lnTo>
                    <a:pt x="2384" y="1986080"/>
                  </a:lnTo>
                  <a:lnTo>
                    <a:pt x="598" y="1938334"/>
                  </a:lnTo>
                  <a:lnTo>
                    <a:pt x="0" y="1890293"/>
                  </a:lnTo>
                  <a:lnTo>
                    <a:pt x="598" y="1842252"/>
                  </a:lnTo>
                  <a:lnTo>
                    <a:pt x="2384" y="1794506"/>
                  </a:lnTo>
                  <a:lnTo>
                    <a:pt x="5344" y="1747069"/>
                  </a:lnTo>
                  <a:lnTo>
                    <a:pt x="9463" y="1699955"/>
                  </a:lnTo>
                  <a:lnTo>
                    <a:pt x="14727" y="1653179"/>
                  </a:lnTo>
                  <a:lnTo>
                    <a:pt x="21123" y="1606754"/>
                  </a:lnTo>
                  <a:lnTo>
                    <a:pt x="28635" y="1560695"/>
                  </a:lnTo>
                  <a:lnTo>
                    <a:pt x="37250" y="1515016"/>
                  </a:lnTo>
                  <a:lnTo>
                    <a:pt x="46953" y="1469731"/>
                  </a:lnTo>
                  <a:lnTo>
                    <a:pt x="57731" y="1424854"/>
                  </a:lnTo>
                  <a:lnTo>
                    <a:pt x="69568" y="1380400"/>
                  </a:lnTo>
                  <a:lnTo>
                    <a:pt x="82452" y="1336382"/>
                  </a:lnTo>
                  <a:lnTo>
                    <a:pt x="96367" y="1292815"/>
                  </a:lnTo>
                  <a:lnTo>
                    <a:pt x="111301" y="1249713"/>
                  </a:lnTo>
                  <a:lnTo>
                    <a:pt x="127237" y="1207090"/>
                  </a:lnTo>
                  <a:lnTo>
                    <a:pt x="144163" y="1164960"/>
                  </a:lnTo>
                  <a:lnTo>
                    <a:pt x="162064" y="1123338"/>
                  </a:lnTo>
                  <a:lnTo>
                    <a:pt x="180926" y="1082237"/>
                  </a:lnTo>
                  <a:lnTo>
                    <a:pt x="200735" y="1041672"/>
                  </a:lnTo>
                  <a:lnTo>
                    <a:pt x="221476" y="1001657"/>
                  </a:lnTo>
                  <a:lnTo>
                    <a:pt x="243136" y="962207"/>
                  </a:lnTo>
                  <a:lnTo>
                    <a:pt x="265700" y="923334"/>
                  </a:lnTo>
                  <a:lnTo>
                    <a:pt x="289154" y="885054"/>
                  </a:lnTo>
                  <a:lnTo>
                    <a:pt x="313484" y="847381"/>
                  </a:lnTo>
                  <a:lnTo>
                    <a:pt x="338676" y="810329"/>
                  </a:lnTo>
                  <a:lnTo>
                    <a:pt x="364715" y="773911"/>
                  </a:lnTo>
                  <a:lnTo>
                    <a:pt x="391588" y="738143"/>
                  </a:lnTo>
                  <a:lnTo>
                    <a:pt x="419280" y="703038"/>
                  </a:lnTo>
                  <a:lnTo>
                    <a:pt x="447777" y="668610"/>
                  </a:lnTo>
                  <a:lnTo>
                    <a:pt x="477064" y="634875"/>
                  </a:lnTo>
                  <a:lnTo>
                    <a:pt x="507129" y="601845"/>
                  </a:lnTo>
                  <a:lnTo>
                    <a:pt x="537956" y="569535"/>
                  </a:lnTo>
                  <a:lnTo>
                    <a:pt x="569532" y="537959"/>
                  </a:lnTo>
                  <a:lnTo>
                    <a:pt x="601841" y="507132"/>
                  </a:lnTo>
                  <a:lnTo>
                    <a:pt x="634871" y="477067"/>
                  </a:lnTo>
                  <a:lnTo>
                    <a:pt x="668607" y="447779"/>
                  </a:lnTo>
                  <a:lnTo>
                    <a:pt x="703034" y="419282"/>
                  </a:lnTo>
                  <a:lnTo>
                    <a:pt x="738139" y="391590"/>
                  </a:lnTo>
                  <a:lnTo>
                    <a:pt x="773907" y="364717"/>
                  </a:lnTo>
                  <a:lnTo>
                    <a:pt x="810324" y="338678"/>
                  </a:lnTo>
                  <a:lnTo>
                    <a:pt x="847377" y="313486"/>
                  </a:lnTo>
                  <a:lnTo>
                    <a:pt x="885050" y="289156"/>
                  </a:lnTo>
                  <a:lnTo>
                    <a:pt x="923330" y="265701"/>
                  </a:lnTo>
                  <a:lnTo>
                    <a:pt x="962202" y="243137"/>
                  </a:lnTo>
                  <a:lnTo>
                    <a:pt x="1001652" y="221477"/>
                  </a:lnTo>
                  <a:lnTo>
                    <a:pt x="1041667" y="200736"/>
                  </a:lnTo>
                  <a:lnTo>
                    <a:pt x="1082232" y="180927"/>
                  </a:lnTo>
                  <a:lnTo>
                    <a:pt x="1123332" y="162065"/>
                  </a:lnTo>
                  <a:lnTo>
                    <a:pt x="1164955" y="144164"/>
                  </a:lnTo>
                  <a:lnTo>
                    <a:pt x="1207084" y="127238"/>
                  </a:lnTo>
                  <a:lnTo>
                    <a:pt x="1249707" y="111301"/>
                  </a:lnTo>
                  <a:lnTo>
                    <a:pt x="1292809" y="96368"/>
                  </a:lnTo>
                  <a:lnTo>
                    <a:pt x="1336376" y="82453"/>
                  </a:lnTo>
                  <a:lnTo>
                    <a:pt x="1380394" y="69569"/>
                  </a:lnTo>
                  <a:lnTo>
                    <a:pt x="1424848" y="57731"/>
                  </a:lnTo>
                  <a:lnTo>
                    <a:pt x="1469725" y="46953"/>
                  </a:lnTo>
                  <a:lnTo>
                    <a:pt x="1515010" y="37250"/>
                  </a:lnTo>
                  <a:lnTo>
                    <a:pt x="1560689" y="28635"/>
                  </a:lnTo>
                  <a:lnTo>
                    <a:pt x="1606748" y="21123"/>
                  </a:lnTo>
                  <a:lnTo>
                    <a:pt x="1653173" y="14728"/>
                  </a:lnTo>
                  <a:lnTo>
                    <a:pt x="1699949" y="9463"/>
                  </a:lnTo>
                  <a:lnTo>
                    <a:pt x="1747063" y="5344"/>
                  </a:lnTo>
                  <a:lnTo>
                    <a:pt x="1794500" y="2384"/>
                  </a:lnTo>
                  <a:lnTo>
                    <a:pt x="1842246" y="598"/>
                  </a:lnTo>
                  <a:lnTo>
                    <a:pt x="1890287" y="0"/>
                  </a:lnTo>
                  <a:lnTo>
                    <a:pt x="1938328" y="598"/>
                  </a:lnTo>
                  <a:lnTo>
                    <a:pt x="1986074" y="2384"/>
                  </a:lnTo>
                  <a:lnTo>
                    <a:pt x="2033511" y="5344"/>
                  </a:lnTo>
                  <a:lnTo>
                    <a:pt x="2080625" y="9463"/>
                  </a:lnTo>
                  <a:lnTo>
                    <a:pt x="2127402" y="14728"/>
                  </a:lnTo>
                  <a:lnTo>
                    <a:pt x="2173827" y="21123"/>
                  </a:lnTo>
                  <a:lnTo>
                    <a:pt x="2219886" y="28635"/>
                  </a:lnTo>
                  <a:lnTo>
                    <a:pt x="2265565" y="37250"/>
                  </a:lnTo>
                  <a:lnTo>
                    <a:pt x="2310851" y="46953"/>
                  </a:lnTo>
                  <a:lnTo>
                    <a:pt x="2355728" y="57731"/>
                  </a:lnTo>
                  <a:lnTo>
                    <a:pt x="2400182" y="69569"/>
                  </a:lnTo>
                  <a:lnTo>
                    <a:pt x="2444200" y="82453"/>
                  </a:lnTo>
                  <a:lnTo>
                    <a:pt x="2487767" y="96368"/>
                  </a:lnTo>
                  <a:lnTo>
                    <a:pt x="2530869" y="111301"/>
                  </a:lnTo>
                  <a:lnTo>
                    <a:pt x="2573492" y="127238"/>
                  </a:lnTo>
                  <a:lnTo>
                    <a:pt x="2615622" y="144164"/>
                  </a:lnTo>
                  <a:lnTo>
                    <a:pt x="2657244" y="162065"/>
                  </a:lnTo>
                  <a:lnTo>
                    <a:pt x="2698345" y="180927"/>
                  </a:lnTo>
                  <a:lnTo>
                    <a:pt x="2738910" y="200736"/>
                  </a:lnTo>
                  <a:lnTo>
                    <a:pt x="2778925" y="221477"/>
                  </a:lnTo>
                  <a:lnTo>
                    <a:pt x="2818376" y="243137"/>
                  </a:lnTo>
                  <a:lnTo>
                    <a:pt x="2857248" y="265701"/>
                  </a:lnTo>
                  <a:lnTo>
                    <a:pt x="2895528" y="289156"/>
                  </a:lnTo>
                  <a:lnTo>
                    <a:pt x="2933201" y="313486"/>
                  </a:lnTo>
                  <a:lnTo>
                    <a:pt x="2970254" y="338678"/>
                  </a:lnTo>
                  <a:lnTo>
                    <a:pt x="3006671" y="364717"/>
                  </a:lnTo>
                  <a:lnTo>
                    <a:pt x="3042439" y="391590"/>
                  </a:lnTo>
                  <a:lnTo>
                    <a:pt x="3077544" y="419282"/>
                  </a:lnTo>
                  <a:lnTo>
                    <a:pt x="3111972" y="447779"/>
                  </a:lnTo>
                  <a:lnTo>
                    <a:pt x="3145707" y="477067"/>
                  </a:lnTo>
                  <a:lnTo>
                    <a:pt x="3178737" y="507132"/>
                  </a:lnTo>
                  <a:lnTo>
                    <a:pt x="3211047" y="537959"/>
                  </a:lnTo>
                  <a:lnTo>
                    <a:pt x="3242623" y="569535"/>
                  </a:lnTo>
                  <a:lnTo>
                    <a:pt x="3273450" y="601845"/>
                  </a:lnTo>
                  <a:lnTo>
                    <a:pt x="3303514" y="634875"/>
                  </a:lnTo>
                  <a:lnTo>
                    <a:pt x="3332802" y="668610"/>
                  </a:lnTo>
                  <a:lnTo>
                    <a:pt x="3361299" y="703038"/>
                  </a:lnTo>
                  <a:lnTo>
                    <a:pt x="3388991" y="738143"/>
                  </a:lnTo>
                  <a:lnTo>
                    <a:pt x="3415864" y="773911"/>
                  </a:lnTo>
                  <a:lnTo>
                    <a:pt x="3441904" y="810329"/>
                  </a:lnTo>
                  <a:lnTo>
                    <a:pt x="3467095" y="847381"/>
                  </a:lnTo>
                  <a:lnTo>
                    <a:pt x="3491425" y="885054"/>
                  </a:lnTo>
                  <a:lnTo>
                    <a:pt x="3514879" y="923334"/>
                  </a:lnTo>
                  <a:lnTo>
                    <a:pt x="3537444" y="962207"/>
                  </a:lnTo>
                  <a:lnTo>
                    <a:pt x="3559103" y="1001657"/>
                  </a:lnTo>
                  <a:lnTo>
                    <a:pt x="3579845" y="1041672"/>
                  </a:lnTo>
                  <a:lnTo>
                    <a:pt x="3599653" y="1082237"/>
                  </a:lnTo>
                  <a:lnTo>
                    <a:pt x="3618515" y="1123338"/>
                  </a:lnTo>
                  <a:lnTo>
                    <a:pt x="3636416" y="1164960"/>
                  </a:lnTo>
                  <a:lnTo>
                    <a:pt x="3653342" y="1207090"/>
                  </a:lnTo>
                  <a:lnTo>
                    <a:pt x="3669279" y="1249713"/>
                  </a:lnTo>
                  <a:lnTo>
                    <a:pt x="3684212" y="1292815"/>
                  </a:lnTo>
                  <a:lnTo>
                    <a:pt x="3698127" y="1336382"/>
                  </a:lnTo>
                  <a:lnTo>
                    <a:pt x="3711011" y="1380400"/>
                  </a:lnTo>
                  <a:lnTo>
                    <a:pt x="3722849" y="1424854"/>
                  </a:lnTo>
                  <a:lnTo>
                    <a:pt x="3733626" y="1469731"/>
                  </a:lnTo>
                  <a:lnTo>
                    <a:pt x="3743330" y="1515016"/>
                  </a:lnTo>
                  <a:lnTo>
                    <a:pt x="3751945" y="1560695"/>
                  </a:lnTo>
                  <a:lnTo>
                    <a:pt x="3759457" y="1606754"/>
                  </a:lnTo>
                  <a:lnTo>
                    <a:pt x="3765852" y="1653179"/>
                  </a:lnTo>
                  <a:lnTo>
                    <a:pt x="3771116" y="1699955"/>
                  </a:lnTo>
                  <a:lnTo>
                    <a:pt x="3775235" y="1747069"/>
                  </a:lnTo>
                  <a:lnTo>
                    <a:pt x="3778195" y="1794506"/>
                  </a:lnTo>
                  <a:lnTo>
                    <a:pt x="3779981" y="1842252"/>
                  </a:lnTo>
                  <a:lnTo>
                    <a:pt x="3780580" y="1890293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03546" y="4316622"/>
              <a:ext cx="3923665" cy="3923665"/>
            </a:xfrm>
            <a:custGeom>
              <a:avLst/>
              <a:gdLst/>
              <a:ahLst/>
              <a:cxnLst/>
              <a:rect l="l" t="t" r="r" b="b"/>
              <a:pathLst>
                <a:path w="3923665" h="3923665">
                  <a:moveTo>
                    <a:pt x="3923207" y="1961603"/>
                  </a:moveTo>
                  <a:lnTo>
                    <a:pt x="3922623" y="2009973"/>
                  </a:lnTo>
                  <a:lnTo>
                    <a:pt x="3920878" y="2058055"/>
                  </a:lnTo>
                  <a:lnTo>
                    <a:pt x="3917985" y="2105836"/>
                  </a:lnTo>
                  <a:lnTo>
                    <a:pt x="3913960" y="2153303"/>
                  </a:lnTo>
                  <a:lnTo>
                    <a:pt x="3908814" y="2200441"/>
                  </a:lnTo>
                  <a:lnTo>
                    <a:pt x="3902562" y="2247239"/>
                  </a:lnTo>
                  <a:lnTo>
                    <a:pt x="3895216" y="2293681"/>
                  </a:lnTo>
                  <a:lnTo>
                    <a:pt x="3886790" y="2339756"/>
                  </a:lnTo>
                  <a:lnTo>
                    <a:pt x="3877298" y="2385449"/>
                  </a:lnTo>
                  <a:lnTo>
                    <a:pt x="3866753" y="2430746"/>
                  </a:lnTo>
                  <a:lnTo>
                    <a:pt x="3855168" y="2475636"/>
                  </a:lnTo>
                  <a:lnTo>
                    <a:pt x="3842558" y="2520103"/>
                  </a:lnTo>
                  <a:lnTo>
                    <a:pt x="3828934" y="2564135"/>
                  </a:lnTo>
                  <a:lnTo>
                    <a:pt x="3814312" y="2607719"/>
                  </a:lnTo>
                  <a:lnTo>
                    <a:pt x="3798703" y="2650840"/>
                  </a:lnTo>
                  <a:lnTo>
                    <a:pt x="3782122" y="2693485"/>
                  </a:lnTo>
                  <a:lnTo>
                    <a:pt x="3764582" y="2735642"/>
                  </a:lnTo>
                  <a:lnTo>
                    <a:pt x="3746096" y="2777296"/>
                  </a:lnTo>
                  <a:lnTo>
                    <a:pt x="3726679" y="2818435"/>
                  </a:lnTo>
                  <a:lnTo>
                    <a:pt x="3706342" y="2859043"/>
                  </a:lnTo>
                  <a:lnTo>
                    <a:pt x="3685100" y="2899110"/>
                  </a:lnTo>
                  <a:lnTo>
                    <a:pt x="3662967" y="2938620"/>
                  </a:lnTo>
                  <a:lnTo>
                    <a:pt x="3639955" y="2977560"/>
                  </a:lnTo>
                  <a:lnTo>
                    <a:pt x="3616078" y="3015918"/>
                  </a:lnTo>
                  <a:lnTo>
                    <a:pt x="3591349" y="3053679"/>
                  </a:lnTo>
                  <a:lnTo>
                    <a:pt x="3565782" y="3090830"/>
                  </a:lnTo>
                  <a:lnTo>
                    <a:pt x="3539391" y="3127358"/>
                  </a:lnTo>
                  <a:lnTo>
                    <a:pt x="3512188" y="3163249"/>
                  </a:lnTo>
                  <a:lnTo>
                    <a:pt x="3484187" y="3198490"/>
                  </a:lnTo>
                  <a:lnTo>
                    <a:pt x="3455402" y="3233067"/>
                  </a:lnTo>
                  <a:lnTo>
                    <a:pt x="3425846" y="3266967"/>
                  </a:lnTo>
                  <a:lnTo>
                    <a:pt x="3395532" y="3300177"/>
                  </a:lnTo>
                  <a:lnTo>
                    <a:pt x="3364474" y="3332683"/>
                  </a:lnTo>
                  <a:lnTo>
                    <a:pt x="3332686" y="3364472"/>
                  </a:lnTo>
                  <a:lnTo>
                    <a:pt x="3300180" y="3395530"/>
                  </a:lnTo>
                  <a:lnTo>
                    <a:pt x="3266970" y="3425844"/>
                  </a:lnTo>
                  <a:lnTo>
                    <a:pt x="3233070" y="3455400"/>
                  </a:lnTo>
                  <a:lnTo>
                    <a:pt x="3198492" y="3484185"/>
                  </a:lnTo>
                  <a:lnTo>
                    <a:pt x="3163251" y="3512186"/>
                  </a:lnTo>
                  <a:lnTo>
                    <a:pt x="3127360" y="3539389"/>
                  </a:lnTo>
                  <a:lnTo>
                    <a:pt x="3090833" y="3565780"/>
                  </a:lnTo>
                  <a:lnTo>
                    <a:pt x="3053681" y="3591347"/>
                  </a:lnTo>
                  <a:lnTo>
                    <a:pt x="3015921" y="3616076"/>
                  </a:lnTo>
                  <a:lnTo>
                    <a:pt x="2977563" y="3639953"/>
                  </a:lnTo>
                  <a:lnTo>
                    <a:pt x="2938623" y="3662965"/>
                  </a:lnTo>
                  <a:lnTo>
                    <a:pt x="2899113" y="3685099"/>
                  </a:lnTo>
                  <a:lnTo>
                    <a:pt x="2859046" y="3706341"/>
                  </a:lnTo>
                  <a:lnTo>
                    <a:pt x="2818437" y="3726677"/>
                  </a:lnTo>
                  <a:lnTo>
                    <a:pt x="2777299" y="3746095"/>
                  </a:lnTo>
                  <a:lnTo>
                    <a:pt x="2735645" y="3764581"/>
                  </a:lnTo>
                  <a:lnTo>
                    <a:pt x="2693488" y="3782121"/>
                  </a:lnTo>
                  <a:lnTo>
                    <a:pt x="2650842" y="3798702"/>
                  </a:lnTo>
                  <a:lnTo>
                    <a:pt x="2607721" y="3814311"/>
                  </a:lnTo>
                  <a:lnTo>
                    <a:pt x="2564138" y="3828934"/>
                  </a:lnTo>
                  <a:lnTo>
                    <a:pt x="2520105" y="3842557"/>
                  </a:lnTo>
                  <a:lnTo>
                    <a:pt x="2475638" y="3855168"/>
                  </a:lnTo>
                  <a:lnTo>
                    <a:pt x="2430748" y="3866753"/>
                  </a:lnTo>
                  <a:lnTo>
                    <a:pt x="2385450" y="3877298"/>
                  </a:lnTo>
                  <a:lnTo>
                    <a:pt x="2339757" y="3886790"/>
                  </a:lnTo>
                  <a:lnTo>
                    <a:pt x="2293683" y="3895216"/>
                  </a:lnTo>
                  <a:lnTo>
                    <a:pt x="2247240" y="3902561"/>
                  </a:lnTo>
                  <a:lnTo>
                    <a:pt x="2200443" y="3908814"/>
                  </a:lnTo>
                  <a:lnTo>
                    <a:pt x="2153304" y="3913960"/>
                  </a:lnTo>
                  <a:lnTo>
                    <a:pt x="2105837" y="3917985"/>
                  </a:lnTo>
                  <a:lnTo>
                    <a:pt x="2058056" y="3920878"/>
                  </a:lnTo>
                  <a:lnTo>
                    <a:pt x="2009973" y="3922623"/>
                  </a:lnTo>
                  <a:lnTo>
                    <a:pt x="1961603" y="3923207"/>
                  </a:lnTo>
                  <a:lnTo>
                    <a:pt x="1913235" y="3922623"/>
                  </a:lnTo>
                  <a:lnTo>
                    <a:pt x="1865154" y="3920878"/>
                  </a:lnTo>
                  <a:lnTo>
                    <a:pt x="1817374" y="3917985"/>
                  </a:lnTo>
                  <a:lnTo>
                    <a:pt x="1769908" y="3913960"/>
                  </a:lnTo>
                  <a:lnTo>
                    <a:pt x="1722770" y="3908814"/>
                  </a:lnTo>
                  <a:lnTo>
                    <a:pt x="1675974" y="3902561"/>
                  </a:lnTo>
                  <a:lnTo>
                    <a:pt x="1629532" y="3895216"/>
                  </a:lnTo>
                  <a:lnTo>
                    <a:pt x="1583458" y="3886790"/>
                  </a:lnTo>
                  <a:lnTo>
                    <a:pt x="1537766" y="3877298"/>
                  </a:lnTo>
                  <a:lnTo>
                    <a:pt x="1492469" y="3866753"/>
                  </a:lnTo>
                  <a:lnTo>
                    <a:pt x="1447580" y="3855168"/>
                  </a:lnTo>
                  <a:lnTo>
                    <a:pt x="1403113" y="3842557"/>
                  </a:lnTo>
                  <a:lnTo>
                    <a:pt x="1359081" y="3828934"/>
                  </a:lnTo>
                  <a:lnTo>
                    <a:pt x="1315498" y="3814311"/>
                  </a:lnTo>
                  <a:lnTo>
                    <a:pt x="1272377" y="3798702"/>
                  </a:lnTo>
                  <a:lnTo>
                    <a:pt x="1229732" y="3782121"/>
                  </a:lnTo>
                  <a:lnTo>
                    <a:pt x="1187575" y="3764581"/>
                  </a:lnTo>
                  <a:lnTo>
                    <a:pt x="1145921" y="3746095"/>
                  </a:lnTo>
                  <a:lnTo>
                    <a:pt x="1104783" y="3726677"/>
                  </a:lnTo>
                  <a:lnTo>
                    <a:pt x="1064175" y="3706341"/>
                  </a:lnTo>
                  <a:lnTo>
                    <a:pt x="1024108" y="3685099"/>
                  </a:lnTo>
                  <a:lnTo>
                    <a:pt x="984598" y="3662965"/>
                  </a:lnTo>
                  <a:lnTo>
                    <a:pt x="945658" y="3639953"/>
                  </a:lnTo>
                  <a:lnTo>
                    <a:pt x="907300" y="3616076"/>
                  </a:lnTo>
                  <a:lnTo>
                    <a:pt x="869539" y="3591347"/>
                  </a:lnTo>
                  <a:lnTo>
                    <a:pt x="832388" y="3565780"/>
                  </a:lnTo>
                  <a:lnTo>
                    <a:pt x="795860" y="3539389"/>
                  </a:lnTo>
                  <a:lnTo>
                    <a:pt x="759969" y="3512186"/>
                  </a:lnTo>
                  <a:lnTo>
                    <a:pt x="724728" y="3484185"/>
                  </a:lnTo>
                  <a:lnTo>
                    <a:pt x="690150" y="3455400"/>
                  </a:lnTo>
                  <a:lnTo>
                    <a:pt x="656250" y="3425844"/>
                  </a:lnTo>
                  <a:lnTo>
                    <a:pt x="623040" y="3395530"/>
                  </a:lnTo>
                  <a:lnTo>
                    <a:pt x="590533" y="3364472"/>
                  </a:lnTo>
                  <a:lnTo>
                    <a:pt x="558744" y="3332683"/>
                  </a:lnTo>
                  <a:lnTo>
                    <a:pt x="527686" y="3300177"/>
                  </a:lnTo>
                  <a:lnTo>
                    <a:pt x="497372" y="3266967"/>
                  </a:lnTo>
                  <a:lnTo>
                    <a:pt x="467815" y="3233067"/>
                  </a:lnTo>
                  <a:lnTo>
                    <a:pt x="439030" y="3198490"/>
                  </a:lnTo>
                  <a:lnTo>
                    <a:pt x="411029" y="3163249"/>
                  </a:lnTo>
                  <a:lnTo>
                    <a:pt x="383825" y="3127358"/>
                  </a:lnTo>
                  <a:lnTo>
                    <a:pt x="357433" y="3090830"/>
                  </a:lnTo>
                  <a:lnTo>
                    <a:pt x="331866" y="3053679"/>
                  </a:lnTo>
                  <a:lnTo>
                    <a:pt x="307137" y="3015918"/>
                  </a:lnTo>
                  <a:lnTo>
                    <a:pt x="283259" y="2977560"/>
                  </a:lnTo>
                  <a:lnTo>
                    <a:pt x="260247" y="2938620"/>
                  </a:lnTo>
                  <a:lnTo>
                    <a:pt x="238113" y="2899110"/>
                  </a:lnTo>
                  <a:lnTo>
                    <a:pt x="216871" y="2859043"/>
                  </a:lnTo>
                  <a:lnTo>
                    <a:pt x="196534" y="2818435"/>
                  </a:lnTo>
                  <a:lnTo>
                    <a:pt x="177116" y="2777296"/>
                  </a:lnTo>
                  <a:lnTo>
                    <a:pt x="158629" y="2735642"/>
                  </a:lnTo>
                  <a:lnTo>
                    <a:pt x="141089" y="2693485"/>
                  </a:lnTo>
                  <a:lnTo>
                    <a:pt x="124508" y="2650840"/>
                  </a:lnTo>
                  <a:lnTo>
                    <a:pt x="108899" y="2607719"/>
                  </a:lnTo>
                  <a:lnTo>
                    <a:pt x="94275" y="2564135"/>
                  </a:lnTo>
                  <a:lnTo>
                    <a:pt x="80652" y="2520103"/>
                  </a:lnTo>
                  <a:lnTo>
                    <a:pt x="68040" y="2475636"/>
                  </a:lnTo>
                  <a:lnTo>
                    <a:pt x="56456" y="2430746"/>
                  </a:lnTo>
                  <a:lnTo>
                    <a:pt x="45910" y="2385449"/>
                  </a:lnTo>
                  <a:lnTo>
                    <a:pt x="36418" y="2339756"/>
                  </a:lnTo>
                  <a:lnTo>
                    <a:pt x="27992" y="2293681"/>
                  </a:lnTo>
                  <a:lnTo>
                    <a:pt x="20646" y="2247239"/>
                  </a:lnTo>
                  <a:lnTo>
                    <a:pt x="14393" y="2200441"/>
                  </a:lnTo>
                  <a:lnTo>
                    <a:pt x="9247" y="2153303"/>
                  </a:lnTo>
                  <a:lnTo>
                    <a:pt x="5222" y="2105836"/>
                  </a:lnTo>
                  <a:lnTo>
                    <a:pt x="2329" y="2058055"/>
                  </a:lnTo>
                  <a:lnTo>
                    <a:pt x="584" y="2009973"/>
                  </a:lnTo>
                  <a:lnTo>
                    <a:pt x="0" y="1961603"/>
                  </a:lnTo>
                  <a:lnTo>
                    <a:pt x="584" y="1913233"/>
                  </a:lnTo>
                  <a:lnTo>
                    <a:pt x="2329" y="1865151"/>
                  </a:lnTo>
                  <a:lnTo>
                    <a:pt x="5222" y="1817370"/>
                  </a:lnTo>
                  <a:lnTo>
                    <a:pt x="9247" y="1769903"/>
                  </a:lnTo>
                  <a:lnTo>
                    <a:pt x="14393" y="1722764"/>
                  </a:lnTo>
                  <a:lnTo>
                    <a:pt x="20646" y="1675967"/>
                  </a:lnTo>
                  <a:lnTo>
                    <a:pt x="27992" y="1629524"/>
                  </a:lnTo>
                  <a:lnTo>
                    <a:pt x="36418" y="1583449"/>
                  </a:lnTo>
                  <a:lnTo>
                    <a:pt x="45910" y="1537756"/>
                  </a:lnTo>
                  <a:lnTo>
                    <a:pt x="56456" y="1492458"/>
                  </a:lnTo>
                  <a:lnTo>
                    <a:pt x="68040" y="1447569"/>
                  </a:lnTo>
                  <a:lnTo>
                    <a:pt x="80652" y="1403101"/>
                  </a:lnTo>
                  <a:lnTo>
                    <a:pt x="94275" y="1359069"/>
                  </a:lnTo>
                  <a:lnTo>
                    <a:pt x="108899" y="1315486"/>
                  </a:lnTo>
                  <a:lnTo>
                    <a:pt x="124508" y="1272364"/>
                  </a:lnTo>
                  <a:lnTo>
                    <a:pt x="141089" y="1229719"/>
                  </a:lnTo>
                  <a:lnTo>
                    <a:pt x="158629" y="1187562"/>
                  </a:lnTo>
                  <a:lnTo>
                    <a:pt x="177116" y="1145908"/>
                  </a:lnTo>
                  <a:lnTo>
                    <a:pt x="196534" y="1104770"/>
                  </a:lnTo>
                  <a:lnTo>
                    <a:pt x="216871" y="1064161"/>
                  </a:lnTo>
                  <a:lnTo>
                    <a:pt x="238113" y="1024094"/>
                  </a:lnTo>
                  <a:lnTo>
                    <a:pt x="260247" y="984584"/>
                  </a:lnTo>
                  <a:lnTo>
                    <a:pt x="283259" y="945644"/>
                  </a:lnTo>
                  <a:lnTo>
                    <a:pt x="307137" y="907286"/>
                  </a:lnTo>
                  <a:lnTo>
                    <a:pt x="331866" y="869525"/>
                  </a:lnTo>
                  <a:lnTo>
                    <a:pt x="357433" y="832374"/>
                  </a:lnTo>
                  <a:lnTo>
                    <a:pt x="383825" y="795846"/>
                  </a:lnTo>
                  <a:lnTo>
                    <a:pt x="411029" y="759955"/>
                  </a:lnTo>
                  <a:lnTo>
                    <a:pt x="439030" y="724715"/>
                  </a:lnTo>
                  <a:lnTo>
                    <a:pt x="467815" y="690137"/>
                  </a:lnTo>
                  <a:lnTo>
                    <a:pt x="497372" y="656237"/>
                  </a:lnTo>
                  <a:lnTo>
                    <a:pt x="527686" y="623027"/>
                  </a:lnTo>
                  <a:lnTo>
                    <a:pt x="558744" y="590521"/>
                  </a:lnTo>
                  <a:lnTo>
                    <a:pt x="590533" y="558733"/>
                  </a:lnTo>
                  <a:lnTo>
                    <a:pt x="623040" y="527675"/>
                  </a:lnTo>
                  <a:lnTo>
                    <a:pt x="656250" y="497361"/>
                  </a:lnTo>
                  <a:lnTo>
                    <a:pt x="690150" y="467805"/>
                  </a:lnTo>
                  <a:lnTo>
                    <a:pt x="724728" y="439020"/>
                  </a:lnTo>
                  <a:lnTo>
                    <a:pt x="759969" y="411019"/>
                  </a:lnTo>
                  <a:lnTo>
                    <a:pt x="795860" y="383816"/>
                  </a:lnTo>
                  <a:lnTo>
                    <a:pt x="832388" y="357425"/>
                  </a:lnTo>
                  <a:lnTo>
                    <a:pt x="869539" y="331858"/>
                  </a:lnTo>
                  <a:lnTo>
                    <a:pt x="907300" y="307129"/>
                  </a:lnTo>
                  <a:lnTo>
                    <a:pt x="945658" y="283252"/>
                  </a:lnTo>
                  <a:lnTo>
                    <a:pt x="984598" y="260240"/>
                  </a:lnTo>
                  <a:lnTo>
                    <a:pt x="1024108" y="238106"/>
                  </a:lnTo>
                  <a:lnTo>
                    <a:pt x="1064175" y="216865"/>
                  </a:lnTo>
                  <a:lnTo>
                    <a:pt x="1104783" y="196528"/>
                  </a:lnTo>
                  <a:lnTo>
                    <a:pt x="1145921" y="177110"/>
                  </a:lnTo>
                  <a:lnTo>
                    <a:pt x="1187575" y="158625"/>
                  </a:lnTo>
                  <a:lnTo>
                    <a:pt x="1229732" y="141085"/>
                  </a:lnTo>
                  <a:lnTo>
                    <a:pt x="1272377" y="124504"/>
                  </a:lnTo>
                  <a:lnTo>
                    <a:pt x="1315498" y="108895"/>
                  </a:lnTo>
                  <a:lnTo>
                    <a:pt x="1359081" y="94273"/>
                  </a:lnTo>
                  <a:lnTo>
                    <a:pt x="1403113" y="80649"/>
                  </a:lnTo>
                  <a:lnTo>
                    <a:pt x="1447580" y="68038"/>
                  </a:lnTo>
                  <a:lnTo>
                    <a:pt x="1492469" y="56454"/>
                  </a:lnTo>
                  <a:lnTo>
                    <a:pt x="1537766" y="45909"/>
                  </a:lnTo>
                  <a:lnTo>
                    <a:pt x="1583458" y="36417"/>
                  </a:lnTo>
                  <a:lnTo>
                    <a:pt x="1629532" y="27991"/>
                  </a:lnTo>
                  <a:lnTo>
                    <a:pt x="1675974" y="20645"/>
                  </a:lnTo>
                  <a:lnTo>
                    <a:pt x="1722770" y="14393"/>
                  </a:lnTo>
                  <a:lnTo>
                    <a:pt x="1769908" y="9247"/>
                  </a:lnTo>
                  <a:lnTo>
                    <a:pt x="1817374" y="5221"/>
                  </a:lnTo>
                  <a:lnTo>
                    <a:pt x="1865154" y="2329"/>
                  </a:lnTo>
                  <a:lnTo>
                    <a:pt x="1913235" y="584"/>
                  </a:lnTo>
                  <a:lnTo>
                    <a:pt x="1961603" y="0"/>
                  </a:lnTo>
                  <a:lnTo>
                    <a:pt x="2009973" y="584"/>
                  </a:lnTo>
                  <a:lnTo>
                    <a:pt x="2058056" y="2329"/>
                  </a:lnTo>
                  <a:lnTo>
                    <a:pt x="2105837" y="5221"/>
                  </a:lnTo>
                  <a:lnTo>
                    <a:pt x="2153304" y="9247"/>
                  </a:lnTo>
                  <a:lnTo>
                    <a:pt x="2200443" y="14393"/>
                  </a:lnTo>
                  <a:lnTo>
                    <a:pt x="2247240" y="20645"/>
                  </a:lnTo>
                  <a:lnTo>
                    <a:pt x="2293683" y="27991"/>
                  </a:lnTo>
                  <a:lnTo>
                    <a:pt x="2339757" y="36417"/>
                  </a:lnTo>
                  <a:lnTo>
                    <a:pt x="2385450" y="45909"/>
                  </a:lnTo>
                  <a:lnTo>
                    <a:pt x="2430748" y="56454"/>
                  </a:lnTo>
                  <a:lnTo>
                    <a:pt x="2475638" y="68038"/>
                  </a:lnTo>
                  <a:lnTo>
                    <a:pt x="2520105" y="80649"/>
                  </a:lnTo>
                  <a:lnTo>
                    <a:pt x="2564138" y="94273"/>
                  </a:lnTo>
                  <a:lnTo>
                    <a:pt x="2607721" y="108895"/>
                  </a:lnTo>
                  <a:lnTo>
                    <a:pt x="2650842" y="124504"/>
                  </a:lnTo>
                  <a:lnTo>
                    <a:pt x="2693488" y="141085"/>
                  </a:lnTo>
                  <a:lnTo>
                    <a:pt x="2735645" y="158625"/>
                  </a:lnTo>
                  <a:lnTo>
                    <a:pt x="2777299" y="177110"/>
                  </a:lnTo>
                  <a:lnTo>
                    <a:pt x="2818437" y="196528"/>
                  </a:lnTo>
                  <a:lnTo>
                    <a:pt x="2859046" y="216865"/>
                  </a:lnTo>
                  <a:lnTo>
                    <a:pt x="2899113" y="238106"/>
                  </a:lnTo>
                  <a:lnTo>
                    <a:pt x="2938623" y="260240"/>
                  </a:lnTo>
                  <a:lnTo>
                    <a:pt x="2977563" y="283252"/>
                  </a:lnTo>
                  <a:lnTo>
                    <a:pt x="3015921" y="307129"/>
                  </a:lnTo>
                  <a:lnTo>
                    <a:pt x="3053681" y="331858"/>
                  </a:lnTo>
                  <a:lnTo>
                    <a:pt x="3090833" y="357425"/>
                  </a:lnTo>
                  <a:lnTo>
                    <a:pt x="3127360" y="383816"/>
                  </a:lnTo>
                  <a:lnTo>
                    <a:pt x="3163251" y="411019"/>
                  </a:lnTo>
                  <a:lnTo>
                    <a:pt x="3198492" y="439020"/>
                  </a:lnTo>
                  <a:lnTo>
                    <a:pt x="3233070" y="467805"/>
                  </a:lnTo>
                  <a:lnTo>
                    <a:pt x="3266970" y="497361"/>
                  </a:lnTo>
                  <a:lnTo>
                    <a:pt x="3300180" y="527675"/>
                  </a:lnTo>
                  <a:lnTo>
                    <a:pt x="3332686" y="558733"/>
                  </a:lnTo>
                  <a:lnTo>
                    <a:pt x="3364474" y="590521"/>
                  </a:lnTo>
                  <a:lnTo>
                    <a:pt x="3395532" y="623027"/>
                  </a:lnTo>
                  <a:lnTo>
                    <a:pt x="3425846" y="656237"/>
                  </a:lnTo>
                  <a:lnTo>
                    <a:pt x="3455402" y="690137"/>
                  </a:lnTo>
                  <a:lnTo>
                    <a:pt x="3484187" y="724715"/>
                  </a:lnTo>
                  <a:lnTo>
                    <a:pt x="3512188" y="759955"/>
                  </a:lnTo>
                  <a:lnTo>
                    <a:pt x="3539391" y="795846"/>
                  </a:lnTo>
                  <a:lnTo>
                    <a:pt x="3565782" y="832374"/>
                  </a:lnTo>
                  <a:lnTo>
                    <a:pt x="3591349" y="869525"/>
                  </a:lnTo>
                  <a:lnTo>
                    <a:pt x="3616078" y="907286"/>
                  </a:lnTo>
                  <a:lnTo>
                    <a:pt x="3639955" y="945644"/>
                  </a:lnTo>
                  <a:lnTo>
                    <a:pt x="3662967" y="984584"/>
                  </a:lnTo>
                  <a:lnTo>
                    <a:pt x="3685100" y="1024094"/>
                  </a:lnTo>
                  <a:lnTo>
                    <a:pt x="3706342" y="1064161"/>
                  </a:lnTo>
                  <a:lnTo>
                    <a:pt x="3726679" y="1104770"/>
                  </a:lnTo>
                  <a:lnTo>
                    <a:pt x="3746096" y="1145908"/>
                  </a:lnTo>
                  <a:lnTo>
                    <a:pt x="3764582" y="1187562"/>
                  </a:lnTo>
                  <a:lnTo>
                    <a:pt x="3782122" y="1229719"/>
                  </a:lnTo>
                  <a:lnTo>
                    <a:pt x="3798703" y="1272364"/>
                  </a:lnTo>
                  <a:lnTo>
                    <a:pt x="3814312" y="1315486"/>
                  </a:lnTo>
                  <a:lnTo>
                    <a:pt x="3828934" y="1359069"/>
                  </a:lnTo>
                  <a:lnTo>
                    <a:pt x="3842558" y="1403101"/>
                  </a:lnTo>
                  <a:lnTo>
                    <a:pt x="3855168" y="1447569"/>
                  </a:lnTo>
                  <a:lnTo>
                    <a:pt x="3866753" y="1492458"/>
                  </a:lnTo>
                  <a:lnTo>
                    <a:pt x="3877298" y="1537756"/>
                  </a:lnTo>
                  <a:lnTo>
                    <a:pt x="3886790" y="1583449"/>
                  </a:lnTo>
                  <a:lnTo>
                    <a:pt x="3895216" y="1629524"/>
                  </a:lnTo>
                  <a:lnTo>
                    <a:pt x="3902562" y="1675967"/>
                  </a:lnTo>
                  <a:lnTo>
                    <a:pt x="3908814" y="1722764"/>
                  </a:lnTo>
                  <a:lnTo>
                    <a:pt x="3913960" y="1769903"/>
                  </a:lnTo>
                  <a:lnTo>
                    <a:pt x="3917985" y="1817370"/>
                  </a:lnTo>
                  <a:lnTo>
                    <a:pt x="3920878" y="1865151"/>
                  </a:lnTo>
                  <a:lnTo>
                    <a:pt x="3922623" y="1913233"/>
                  </a:lnTo>
                  <a:lnTo>
                    <a:pt x="3923207" y="1961603"/>
                  </a:lnTo>
                  <a:close/>
                </a:path>
              </a:pathLst>
            </a:custGeom>
            <a:ln w="38100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583108" y="4130999"/>
            <a:ext cx="11038205" cy="4404995"/>
            <a:chOff x="6583108" y="4130999"/>
            <a:chExt cx="11038205" cy="440499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3108" y="4130999"/>
              <a:ext cx="6259487" cy="44049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94829" y="4410342"/>
              <a:ext cx="3780599" cy="373576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894829" y="4378877"/>
              <a:ext cx="3780790" cy="3780790"/>
            </a:xfrm>
            <a:custGeom>
              <a:avLst/>
              <a:gdLst/>
              <a:ahLst/>
              <a:cxnLst/>
              <a:rect l="l" t="t" r="r" b="b"/>
              <a:pathLst>
                <a:path w="3780790" h="3780790">
                  <a:moveTo>
                    <a:pt x="3780599" y="1890293"/>
                  </a:moveTo>
                  <a:lnTo>
                    <a:pt x="3780000" y="1938334"/>
                  </a:lnTo>
                  <a:lnTo>
                    <a:pt x="3778214" y="1986080"/>
                  </a:lnTo>
                  <a:lnTo>
                    <a:pt x="3775254" y="2033517"/>
                  </a:lnTo>
                  <a:lnTo>
                    <a:pt x="3771135" y="2080631"/>
                  </a:lnTo>
                  <a:lnTo>
                    <a:pt x="3765871" y="2127407"/>
                  </a:lnTo>
                  <a:lnTo>
                    <a:pt x="3759475" y="2173832"/>
                  </a:lnTo>
                  <a:lnTo>
                    <a:pt x="3751963" y="2219891"/>
                  </a:lnTo>
                  <a:lnTo>
                    <a:pt x="3743348" y="2265570"/>
                  </a:lnTo>
                  <a:lnTo>
                    <a:pt x="3733644" y="2310855"/>
                  </a:lnTo>
                  <a:lnTo>
                    <a:pt x="3722867" y="2355732"/>
                  </a:lnTo>
                  <a:lnTo>
                    <a:pt x="3711029" y="2400186"/>
                  </a:lnTo>
                  <a:lnTo>
                    <a:pt x="3698145" y="2444204"/>
                  </a:lnTo>
                  <a:lnTo>
                    <a:pt x="3684229" y="2487771"/>
                  </a:lnTo>
                  <a:lnTo>
                    <a:pt x="3669295" y="2530873"/>
                  </a:lnTo>
                  <a:lnTo>
                    <a:pt x="3653358" y="2573496"/>
                  </a:lnTo>
                  <a:lnTo>
                    <a:pt x="3636432" y="2615626"/>
                  </a:lnTo>
                  <a:lnTo>
                    <a:pt x="3618531" y="2657248"/>
                  </a:lnTo>
                  <a:lnTo>
                    <a:pt x="3599668" y="2698349"/>
                  </a:lnTo>
                  <a:lnTo>
                    <a:pt x="3579859" y="2738914"/>
                  </a:lnTo>
                  <a:lnTo>
                    <a:pt x="3559117" y="2778928"/>
                  </a:lnTo>
                  <a:lnTo>
                    <a:pt x="3537457" y="2818379"/>
                  </a:lnTo>
                  <a:lnTo>
                    <a:pt x="3514893" y="2857252"/>
                  </a:lnTo>
                  <a:lnTo>
                    <a:pt x="3491438" y="2895532"/>
                  </a:lnTo>
                  <a:lnTo>
                    <a:pt x="3467108" y="2933205"/>
                  </a:lnTo>
                  <a:lnTo>
                    <a:pt x="3441915" y="2970257"/>
                  </a:lnTo>
                  <a:lnTo>
                    <a:pt x="3415875" y="3006675"/>
                  </a:lnTo>
                  <a:lnTo>
                    <a:pt x="3389002" y="3042443"/>
                  </a:lnTo>
                  <a:lnTo>
                    <a:pt x="3361309" y="3077548"/>
                  </a:lnTo>
                  <a:lnTo>
                    <a:pt x="3332812" y="3111975"/>
                  </a:lnTo>
                  <a:lnTo>
                    <a:pt x="3303523" y="3145711"/>
                  </a:lnTo>
                  <a:lnTo>
                    <a:pt x="3273458" y="3178741"/>
                  </a:lnTo>
                  <a:lnTo>
                    <a:pt x="3242630" y="3211051"/>
                  </a:lnTo>
                  <a:lnTo>
                    <a:pt x="3211054" y="3242627"/>
                  </a:lnTo>
                  <a:lnTo>
                    <a:pt x="3178743" y="3273454"/>
                  </a:lnTo>
                  <a:lnTo>
                    <a:pt x="3145713" y="3303519"/>
                  </a:lnTo>
                  <a:lnTo>
                    <a:pt x="3111976" y="3332807"/>
                  </a:lnTo>
                  <a:lnTo>
                    <a:pt x="3077548" y="3361304"/>
                  </a:lnTo>
                  <a:lnTo>
                    <a:pt x="3042443" y="3388996"/>
                  </a:lnTo>
                  <a:lnTo>
                    <a:pt x="3006674" y="3415869"/>
                  </a:lnTo>
                  <a:lnTo>
                    <a:pt x="2970256" y="3441908"/>
                  </a:lnTo>
                  <a:lnTo>
                    <a:pt x="2933202" y="3467100"/>
                  </a:lnTo>
                  <a:lnTo>
                    <a:pt x="2895528" y="3491430"/>
                  </a:lnTo>
                  <a:lnTo>
                    <a:pt x="2857248" y="3514884"/>
                  </a:lnTo>
                  <a:lnTo>
                    <a:pt x="2818374" y="3537449"/>
                  </a:lnTo>
                  <a:lnTo>
                    <a:pt x="2778923" y="3559108"/>
                  </a:lnTo>
                  <a:lnTo>
                    <a:pt x="2738907" y="3579850"/>
                  </a:lnTo>
                  <a:lnTo>
                    <a:pt x="2698341" y="3599659"/>
                  </a:lnTo>
                  <a:lnTo>
                    <a:pt x="2657240" y="3618521"/>
                  </a:lnTo>
                  <a:lnTo>
                    <a:pt x="2615617" y="3636422"/>
                  </a:lnTo>
                  <a:lnTo>
                    <a:pt x="2573486" y="3653348"/>
                  </a:lnTo>
                  <a:lnTo>
                    <a:pt x="2530862" y="3669284"/>
                  </a:lnTo>
                  <a:lnTo>
                    <a:pt x="2487759" y="3684218"/>
                  </a:lnTo>
                  <a:lnTo>
                    <a:pt x="2444191" y="3698133"/>
                  </a:lnTo>
                  <a:lnTo>
                    <a:pt x="2400173" y="3711017"/>
                  </a:lnTo>
                  <a:lnTo>
                    <a:pt x="2355717" y="3722855"/>
                  </a:lnTo>
                  <a:lnTo>
                    <a:pt x="2310839" y="3733633"/>
                  </a:lnTo>
                  <a:lnTo>
                    <a:pt x="2265553" y="3743336"/>
                  </a:lnTo>
                  <a:lnTo>
                    <a:pt x="2219873" y="3751951"/>
                  </a:lnTo>
                  <a:lnTo>
                    <a:pt x="2173813" y="3759463"/>
                  </a:lnTo>
                  <a:lnTo>
                    <a:pt x="2127387" y="3765858"/>
                  </a:lnTo>
                  <a:lnTo>
                    <a:pt x="2080610" y="3771123"/>
                  </a:lnTo>
                  <a:lnTo>
                    <a:pt x="2033495" y="3775242"/>
                  </a:lnTo>
                  <a:lnTo>
                    <a:pt x="1986057" y="3778201"/>
                  </a:lnTo>
                  <a:lnTo>
                    <a:pt x="1938310" y="3779988"/>
                  </a:lnTo>
                  <a:lnTo>
                    <a:pt x="1890268" y="3780586"/>
                  </a:lnTo>
                  <a:lnTo>
                    <a:pt x="1842228" y="3779988"/>
                  </a:lnTo>
                  <a:lnTo>
                    <a:pt x="1794484" y="3778201"/>
                  </a:lnTo>
                  <a:lnTo>
                    <a:pt x="1747049" y="3775242"/>
                  </a:lnTo>
                  <a:lnTo>
                    <a:pt x="1699936" y="3771123"/>
                  </a:lnTo>
                  <a:lnTo>
                    <a:pt x="1653161" y="3765858"/>
                  </a:lnTo>
                  <a:lnTo>
                    <a:pt x="1606738" y="3759463"/>
                  </a:lnTo>
                  <a:lnTo>
                    <a:pt x="1560680" y="3751951"/>
                  </a:lnTo>
                  <a:lnTo>
                    <a:pt x="1515002" y="3743336"/>
                  </a:lnTo>
                  <a:lnTo>
                    <a:pt x="1469719" y="3733633"/>
                  </a:lnTo>
                  <a:lnTo>
                    <a:pt x="1424843" y="3722855"/>
                  </a:lnTo>
                  <a:lnTo>
                    <a:pt x="1380390" y="3711017"/>
                  </a:lnTo>
                  <a:lnTo>
                    <a:pt x="1336373" y="3698133"/>
                  </a:lnTo>
                  <a:lnTo>
                    <a:pt x="1292807" y="3684218"/>
                  </a:lnTo>
                  <a:lnTo>
                    <a:pt x="1249705" y="3669284"/>
                  </a:lnTo>
                  <a:lnTo>
                    <a:pt x="1207083" y="3653348"/>
                  </a:lnTo>
                  <a:lnTo>
                    <a:pt x="1164954" y="3636422"/>
                  </a:lnTo>
                  <a:lnTo>
                    <a:pt x="1123333" y="3618521"/>
                  </a:lnTo>
                  <a:lnTo>
                    <a:pt x="1082233" y="3599659"/>
                  </a:lnTo>
                  <a:lnTo>
                    <a:pt x="1041669" y="3579850"/>
                  </a:lnTo>
                  <a:lnTo>
                    <a:pt x="1001655" y="3559108"/>
                  </a:lnTo>
                  <a:lnTo>
                    <a:pt x="962204" y="3537449"/>
                  </a:lnTo>
                  <a:lnTo>
                    <a:pt x="923333" y="3514884"/>
                  </a:lnTo>
                  <a:lnTo>
                    <a:pt x="885053" y="3491430"/>
                  </a:lnTo>
                  <a:lnTo>
                    <a:pt x="847380" y="3467100"/>
                  </a:lnTo>
                  <a:lnTo>
                    <a:pt x="810328" y="3441908"/>
                  </a:lnTo>
                  <a:lnTo>
                    <a:pt x="773911" y="3415869"/>
                  </a:lnTo>
                  <a:lnTo>
                    <a:pt x="738143" y="3388996"/>
                  </a:lnTo>
                  <a:lnTo>
                    <a:pt x="703038" y="3361304"/>
                  </a:lnTo>
                  <a:lnTo>
                    <a:pt x="668611" y="3332807"/>
                  </a:lnTo>
                  <a:lnTo>
                    <a:pt x="634876" y="3303519"/>
                  </a:lnTo>
                  <a:lnTo>
                    <a:pt x="601846" y="3273454"/>
                  </a:lnTo>
                  <a:lnTo>
                    <a:pt x="569536" y="3242627"/>
                  </a:lnTo>
                  <a:lnTo>
                    <a:pt x="537961" y="3211051"/>
                  </a:lnTo>
                  <a:lnTo>
                    <a:pt x="507134" y="3178741"/>
                  </a:lnTo>
                  <a:lnTo>
                    <a:pt x="477069" y="3145711"/>
                  </a:lnTo>
                  <a:lnTo>
                    <a:pt x="447781" y="3111975"/>
                  </a:lnTo>
                  <a:lnTo>
                    <a:pt x="419284" y="3077548"/>
                  </a:lnTo>
                  <a:lnTo>
                    <a:pt x="391592" y="3042443"/>
                  </a:lnTo>
                  <a:lnTo>
                    <a:pt x="364719" y="3006675"/>
                  </a:lnTo>
                  <a:lnTo>
                    <a:pt x="338680" y="2970257"/>
                  </a:lnTo>
                  <a:lnTo>
                    <a:pt x="313488" y="2933205"/>
                  </a:lnTo>
                  <a:lnTo>
                    <a:pt x="289158" y="2895532"/>
                  </a:lnTo>
                  <a:lnTo>
                    <a:pt x="265703" y="2857252"/>
                  </a:lnTo>
                  <a:lnTo>
                    <a:pt x="243139" y="2818379"/>
                  </a:lnTo>
                  <a:lnTo>
                    <a:pt x="221479" y="2778928"/>
                  </a:lnTo>
                  <a:lnTo>
                    <a:pt x="200738" y="2738914"/>
                  </a:lnTo>
                  <a:lnTo>
                    <a:pt x="180929" y="2698349"/>
                  </a:lnTo>
                  <a:lnTo>
                    <a:pt x="162067" y="2657248"/>
                  </a:lnTo>
                  <a:lnTo>
                    <a:pt x="144165" y="2615626"/>
                  </a:lnTo>
                  <a:lnTo>
                    <a:pt x="127239" y="2573496"/>
                  </a:lnTo>
                  <a:lnTo>
                    <a:pt x="111302" y="2530873"/>
                  </a:lnTo>
                  <a:lnTo>
                    <a:pt x="96369" y="2487771"/>
                  </a:lnTo>
                  <a:lnTo>
                    <a:pt x="82453" y="2444204"/>
                  </a:lnTo>
                  <a:lnTo>
                    <a:pt x="69570" y="2400186"/>
                  </a:lnTo>
                  <a:lnTo>
                    <a:pt x="57732" y="2355732"/>
                  </a:lnTo>
                  <a:lnTo>
                    <a:pt x="46954" y="2310855"/>
                  </a:lnTo>
                  <a:lnTo>
                    <a:pt x="37250" y="2265570"/>
                  </a:lnTo>
                  <a:lnTo>
                    <a:pt x="28635" y="2219891"/>
                  </a:lnTo>
                  <a:lnTo>
                    <a:pt x="21123" y="2173832"/>
                  </a:lnTo>
                  <a:lnTo>
                    <a:pt x="14728" y="2127407"/>
                  </a:lnTo>
                  <a:lnTo>
                    <a:pt x="9463" y="2080631"/>
                  </a:lnTo>
                  <a:lnTo>
                    <a:pt x="5344" y="2033517"/>
                  </a:lnTo>
                  <a:lnTo>
                    <a:pt x="2384" y="1986080"/>
                  </a:lnTo>
                  <a:lnTo>
                    <a:pt x="598" y="1938334"/>
                  </a:lnTo>
                  <a:lnTo>
                    <a:pt x="0" y="1890293"/>
                  </a:lnTo>
                  <a:lnTo>
                    <a:pt x="598" y="1842252"/>
                  </a:lnTo>
                  <a:lnTo>
                    <a:pt x="2384" y="1794506"/>
                  </a:lnTo>
                  <a:lnTo>
                    <a:pt x="5344" y="1747069"/>
                  </a:lnTo>
                  <a:lnTo>
                    <a:pt x="9463" y="1699955"/>
                  </a:lnTo>
                  <a:lnTo>
                    <a:pt x="14728" y="1653179"/>
                  </a:lnTo>
                  <a:lnTo>
                    <a:pt x="21123" y="1606754"/>
                  </a:lnTo>
                  <a:lnTo>
                    <a:pt x="28635" y="1560695"/>
                  </a:lnTo>
                  <a:lnTo>
                    <a:pt x="37250" y="1515016"/>
                  </a:lnTo>
                  <a:lnTo>
                    <a:pt x="46954" y="1469731"/>
                  </a:lnTo>
                  <a:lnTo>
                    <a:pt x="57732" y="1424854"/>
                  </a:lnTo>
                  <a:lnTo>
                    <a:pt x="69570" y="1380400"/>
                  </a:lnTo>
                  <a:lnTo>
                    <a:pt x="82453" y="1336382"/>
                  </a:lnTo>
                  <a:lnTo>
                    <a:pt x="96369" y="1292815"/>
                  </a:lnTo>
                  <a:lnTo>
                    <a:pt x="111302" y="1249713"/>
                  </a:lnTo>
                  <a:lnTo>
                    <a:pt x="127239" y="1207090"/>
                  </a:lnTo>
                  <a:lnTo>
                    <a:pt x="144165" y="1164960"/>
                  </a:lnTo>
                  <a:lnTo>
                    <a:pt x="162067" y="1123338"/>
                  </a:lnTo>
                  <a:lnTo>
                    <a:pt x="180929" y="1082237"/>
                  </a:lnTo>
                  <a:lnTo>
                    <a:pt x="200738" y="1041672"/>
                  </a:lnTo>
                  <a:lnTo>
                    <a:pt x="221479" y="1001657"/>
                  </a:lnTo>
                  <a:lnTo>
                    <a:pt x="243139" y="962207"/>
                  </a:lnTo>
                  <a:lnTo>
                    <a:pt x="265703" y="923334"/>
                  </a:lnTo>
                  <a:lnTo>
                    <a:pt x="289158" y="885054"/>
                  </a:lnTo>
                  <a:lnTo>
                    <a:pt x="313488" y="847381"/>
                  </a:lnTo>
                  <a:lnTo>
                    <a:pt x="338680" y="810329"/>
                  </a:lnTo>
                  <a:lnTo>
                    <a:pt x="364719" y="773911"/>
                  </a:lnTo>
                  <a:lnTo>
                    <a:pt x="391592" y="738143"/>
                  </a:lnTo>
                  <a:lnTo>
                    <a:pt x="419284" y="703038"/>
                  </a:lnTo>
                  <a:lnTo>
                    <a:pt x="447781" y="668610"/>
                  </a:lnTo>
                  <a:lnTo>
                    <a:pt x="477069" y="634875"/>
                  </a:lnTo>
                  <a:lnTo>
                    <a:pt x="507134" y="601845"/>
                  </a:lnTo>
                  <a:lnTo>
                    <a:pt x="537961" y="569535"/>
                  </a:lnTo>
                  <a:lnTo>
                    <a:pt x="569536" y="537959"/>
                  </a:lnTo>
                  <a:lnTo>
                    <a:pt x="601846" y="507132"/>
                  </a:lnTo>
                  <a:lnTo>
                    <a:pt x="634876" y="477067"/>
                  </a:lnTo>
                  <a:lnTo>
                    <a:pt x="668611" y="447779"/>
                  </a:lnTo>
                  <a:lnTo>
                    <a:pt x="703038" y="419282"/>
                  </a:lnTo>
                  <a:lnTo>
                    <a:pt x="738143" y="391590"/>
                  </a:lnTo>
                  <a:lnTo>
                    <a:pt x="773911" y="364717"/>
                  </a:lnTo>
                  <a:lnTo>
                    <a:pt x="810328" y="338678"/>
                  </a:lnTo>
                  <a:lnTo>
                    <a:pt x="847380" y="313486"/>
                  </a:lnTo>
                  <a:lnTo>
                    <a:pt x="885053" y="289156"/>
                  </a:lnTo>
                  <a:lnTo>
                    <a:pt x="923333" y="265701"/>
                  </a:lnTo>
                  <a:lnTo>
                    <a:pt x="962204" y="243137"/>
                  </a:lnTo>
                  <a:lnTo>
                    <a:pt x="1001655" y="221477"/>
                  </a:lnTo>
                  <a:lnTo>
                    <a:pt x="1041669" y="200736"/>
                  </a:lnTo>
                  <a:lnTo>
                    <a:pt x="1082233" y="180927"/>
                  </a:lnTo>
                  <a:lnTo>
                    <a:pt x="1123333" y="162065"/>
                  </a:lnTo>
                  <a:lnTo>
                    <a:pt x="1164954" y="144164"/>
                  </a:lnTo>
                  <a:lnTo>
                    <a:pt x="1207083" y="127238"/>
                  </a:lnTo>
                  <a:lnTo>
                    <a:pt x="1249705" y="111301"/>
                  </a:lnTo>
                  <a:lnTo>
                    <a:pt x="1292807" y="96368"/>
                  </a:lnTo>
                  <a:lnTo>
                    <a:pt x="1336373" y="82453"/>
                  </a:lnTo>
                  <a:lnTo>
                    <a:pt x="1380390" y="69569"/>
                  </a:lnTo>
                  <a:lnTo>
                    <a:pt x="1424843" y="57731"/>
                  </a:lnTo>
                  <a:lnTo>
                    <a:pt x="1469719" y="46953"/>
                  </a:lnTo>
                  <a:lnTo>
                    <a:pt x="1515002" y="37250"/>
                  </a:lnTo>
                  <a:lnTo>
                    <a:pt x="1560680" y="28635"/>
                  </a:lnTo>
                  <a:lnTo>
                    <a:pt x="1606738" y="21123"/>
                  </a:lnTo>
                  <a:lnTo>
                    <a:pt x="1653161" y="14728"/>
                  </a:lnTo>
                  <a:lnTo>
                    <a:pt x="1699936" y="9463"/>
                  </a:lnTo>
                  <a:lnTo>
                    <a:pt x="1747049" y="5344"/>
                  </a:lnTo>
                  <a:lnTo>
                    <a:pt x="1794484" y="2384"/>
                  </a:lnTo>
                  <a:lnTo>
                    <a:pt x="1842228" y="598"/>
                  </a:lnTo>
                  <a:lnTo>
                    <a:pt x="1890268" y="0"/>
                  </a:lnTo>
                  <a:lnTo>
                    <a:pt x="1938310" y="598"/>
                  </a:lnTo>
                  <a:lnTo>
                    <a:pt x="1986057" y="2384"/>
                  </a:lnTo>
                  <a:lnTo>
                    <a:pt x="2033495" y="5344"/>
                  </a:lnTo>
                  <a:lnTo>
                    <a:pt x="2080610" y="9463"/>
                  </a:lnTo>
                  <a:lnTo>
                    <a:pt x="2127387" y="14728"/>
                  </a:lnTo>
                  <a:lnTo>
                    <a:pt x="2173813" y="21123"/>
                  </a:lnTo>
                  <a:lnTo>
                    <a:pt x="2219873" y="28635"/>
                  </a:lnTo>
                  <a:lnTo>
                    <a:pt x="2265553" y="37250"/>
                  </a:lnTo>
                  <a:lnTo>
                    <a:pt x="2310839" y="46953"/>
                  </a:lnTo>
                  <a:lnTo>
                    <a:pt x="2355717" y="57731"/>
                  </a:lnTo>
                  <a:lnTo>
                    <a:pt x="2400173" y="69569"/>
                  </a:lnTo>
                  <a:lnTo>
                    <a:pt x="2444191" y="82453"/>
                  </a:lnTo>
                  <a:lnTo>
                    <a:pt x="2487759" y="96368"/>
                  </a:lnTo>
                  <a:lnTo>
                    <a:pt x="2530862" y="111301"/>
                  </a:lnTo>
                  <a:lnTo>
                    <a:pt x="2573486" y="127238"/>
                  </a:lnTo>
                  <a:lnTo>
                    <a:pt x="2615617" y="144164"/>
                  </a:lnTo>
                  <a:lnTo>
                    <a:pt x="2657240" y="162065"/>
                  </a:lnTo>
                  <a:lnTo>
                    <a:pt x="2698341" y="180927"/>
                  </a:lnTo>
                  <a:lnTo>
                    <a:pt x="2738907" y="200736"/>
                  </a:lnTo>
                  <a:lnTo>
                    <a:pt x="2778923" y="221477"/>
                  </a:lnTo>
                  <a:lnTo>
                    <a:pt x="2818374" y="243137"/>
                  </a:lnTo>
                  <a:lnTo>
                    <a:pt x="2857248" y="265701"/>
                  </a:lnTo>
                  <a:lnTo>
                    <a:pt x="2895528" y="289156"/>
                  </a:lnTo>
                  <a:lnTo>
                    <a:pt x="2933202" y="313486"/>
                  </a:lnTo>
                  <a:lnTo>
                    <a:pt x="2970256" y="338678"/>
                  </a:lnTo>
                  <a:lnTo>
                    <a:pt x="3006674" y="364717"/>
                  </a:lnTo>
                  <a:lnTo>
                    <a:pt x="3042443" y="391590"/>
                  </a:lnTo>
                  <a:lnTo>
                    <a:pt x="3077548" y="419282"/>
                  </a:lnTo>
                  <a:lnTo>
                    <a:pt x="3111976" y="447779"/>
                  </a:lnTo>
                  <a:lnTo>
                    <a:pt x="3145713" y="477067"/>
                  </a:lnTo>
                  <a:lnTo>
                    <a:pt x="3178743" y="507132"/>
                  </a:lnTo>
                  <a:lnTo>
                    <a:pt x="3211054" y="537959"/>
                  </a:lnTo>
                  <a:lnTo>
                    <a:pt x="3242630" y="569535"/>
                  </a:lnTo>
                  <a:lnTo>
                    <a:pt x="3273458" y="601845"/>
                  </a:lnTo>
                  <a:lnTo>
                    <a:pt x="3303523" y="634875"/>
                  </a:lnTo>
                  <a:lnTo>
                    <a:pt x="3332812" y="668610"/>
                  </a:lnTo>
                  <a:lnTo>
                    <a:pt x="3361309" y="703038"/>
                  </a:lnTo>
                  <a:lnTo>
                    <a:pt x="3389002" y="738143"/>
                  </a:lnTo>
                  <a:lnTo>
                    <a:pt x="3415875" y="773911"/>
                  </a:lnTo>
                  <a:lnTo>
                    <a:pt x="3441915" y="810329"/>
                  </a:lnTo>
                  <a:lnTo>
                    <a:pt x="3467108" y="847381"/>
                  </a:lnTo>
                  <a:lnTo>
                    <a:pt x="3491438" y="885054"/>
                  </a:lnTo>
                  <a:lnTo>
                    <a:pt x="3514893" y="923334"/>
                  </a:lnTo>
                  <a:lnTo>
                    <a:pt x="3537457" y="962207"/>
                  </a:lnTo>
                  <a:lnTo>
                    <a:pt x="3559117" y="1001657"/>
                  </a:lnTo>
                  <a:lnTo>
                    <a:pt x="3579859" y="1041672"/>
                  </a:lnTo>
                  <a:lnTo>
                    <a:pt x="3599668" y="1082237"/>
                  </a:lnTo>
                  <a:lnTo>
                    <a:pt x="3618531" y="1123338"/>
                  </a:lnTo>
                  <a:lnTo>
                    <a:pt x="3636432" y="1164960"/>
                  </a:lnTo>
                  <a:lnTo>
                    <a:pt x="3653358" y="1207090"/>
                  </a:lnTo>
                  <a:lnTo>
                    <a:pt x="3669295" y="1249713"/>
                  </a:lnTo>
                  <a:lnTo>
                    <a:pt x="3684229" y="1292815"/>
                  </a:lnTo>
                  <a:lnTo>
                    <a:pt x="3698145" y="1336382"/>
                  </a:lnTo>
                  <a:lnTo>
                    <a:pt x="3711029" y="1380400"/>
                  </a:lnTo>
                  <a:lnTo>
                    <a:pt x="3722867" y="1424854"/>
                  </a:lnTo>
                  <a:lnTo>
                    <a:pt x="3733644" y="1469731"/>
                  </a:lnTo>
                  <a:lnTo>
                    <a:pt x="3743348" y="1515016"/>
                  </a:lnTo>
                  <a:lnTo>
                    <a:pt x="3751963" y="1560695"/>
                  </a:lnTo>
                  <a:lnTo>
                    <a:pt x="3759475" y="1606754"/>
                  </a:lnTo>
                  <a:lnTo>
                    <a:pt x="3765871" y="1653179"/>
                  </a:lnTo>
                  <a:lnTo>
                    <a:pt x="3771135" y="1699955"/>
                  </a:lnTo>
                  <a:lnTo>
                    <a:pt x="3775254" y="1747069"/>
                  </a:lnTo>
                  <a:lnTo>
                    <a:pt x="3778214" y="1794506"/>
                  </a:lnTo>
                  <a:lnTo>
                    <a:pt x="3780000" y="1842252"/>
                  </a:lnTo>
                  <a:lnTo>
                    <a:pt x="3780599" y="1890293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24154" y="4316622"/>
              <a:ext cx="3923665" cy="3923665"/>
            </a:xfrm>
            <a:custGeom>
              <a:avLst/>
              <a:gdLst/>
              <a:ahLst/>
              <a:cxnLst/>
              <a:rect l="l" t="t" r="r" b="b"/>
              <a:pathLst>
                <a:path w="3923665" h="3923665">
                  <a:moveTo>
                    <a:pt x="3923220" y="1961603"/>
                  </a:moveTo>
                  <a:lnTo>
                    <a:pt x="3922635" y="2009973"/>
                  </a:lnTo>
                  <a:lnTo>
                    <a:pt x="3920890" y="2058055"/>
                  </a:lnTo>
                  <a:lnTo>
                    <a:pt x="3917998" y="2105836"/>
                  </a:lnTo>
                  <a:lnTo>
                    <a:pt x="3913972" y="2153303"/>
                  </a:lnTo>
                  <a:lnTo>
                    <a:pt x="3908826" y="2200441"/>
                  </a:lnTo>
                  <a:lnTo>
                    <a:pt x="3902573" y="2247239"/>
                  </a:lnTo>
                  <a:lnTo>
                    <a:pt x="3895227" y="2293681"/>
                  </a:lnTo>
                  <a:lnTo>
                    <a:pt x="3886801" y="2339756"/>
                  </a:lnTo>
                  <a:lnTo>
                    <a:pt x="3877309" y="2385449"/>
                  </a:lnTo>
                  <a:lnTo>
                    <a:pt x="3866763" y="2430746"/>
                  </a:lnTo>
                  <a:lnTo>
                    <a:pt x="3855178" y="2475636"/>
                  </a:lnTo>
                  <a:lnTo>
                    <a:pt x="3842567" y="2520103"/>
                  </a:lnTo>
                  <a:lnTo>
                    <a:pt x="3828943" y="2564135"/>
                  </a:lnTo>
                  <a:lnTo>
                    <a:pt x="3814320" y="2607719"/>
                  </a:lnTo>
                  <a:lnTo>
                    <a:pt x="3798711" y="2650840"/>
                  </a:lnTo>
                  <a:lnTo>
                    <a:pt x="3782129" y="2693485"/>
                  </a:lnTo>
                  <a:lnTo>
                    <a:pt x="3764588" y="2735642"/>
                  </a:lnTo>
                  <a:lnTo>
                    <a:pt x="3746102" y="2777296"/>
                  </a:lnTo>
                  <a:lnTo>
                    <a:pt x="3726684" y="2818435"/>
                  </a:lnTo>
                  <a:lnTo>
                    <a:pt x="3706347" y="2859043"/>
                  </a:lnTo>
                  <a:lnTo>
                    <a:pt x="3685104" y="2899110"/>
                  </a:lnTo>
                  <a:lnTo>
                    <a:pt x="3662970" y="2938620"/>
                  </a:lnTo>
                  <a:lnTo>
                    <a:pt x="3639957" y="2977560"/>
                  </a:lnTo>
                  <a:lnTo>
                    <a:pt x="3616079" y="3015918"/>
                  </a:lnTo>
                  <a:lnTo>
                    <a:pt x="3591350" y="3053679"/>
                  </a:lnTo>
                  <a:lnTo>
                    <a:pt x="3565782" y="3090830"/>
                  </a:lnTo>
                  <a:lnTo>
                    <a:pt x="3539390" y="3127358"/>
                  </a:lnTo>
                  <a:lnTo>
                    <a:pt x="3512186" y="3163249"/>
                  </a:lnTo>
                  <a:lnTo>
                    <a:pt x="3484185" y="3198490"/>
                  </a:lnTo>
                  <a:lnTo>
                    <a:pt x="3455399" y="3233067"/>
                  </a:lnTo>
                  <a:lnTo>
                    <a:pt x="3425842" y="3266967"/>
                  </a:lnTo>
                  <a:lnTo>
                    <a:pt x="3395527" y="3300177"/>
                  </a:lnTo>
                  <a:lnTo>
                    <a:pt x="3364468" y="3332683"/>
                  </a:lnTo>
                  <a:lnTo>
                    <a:pt x="3332679" y="3364472"/>
                  </a:lnTo>
                  <a:lnTo>
                    <a:pt x="3300172" y="3395530"/>
                  </a:lnTo>
                  <a:lnTo>
                    <a:pt x="3266961" y="3425844"/>
                  </a:lnTo>
                  <a:lnTo>
                    <a:pt x="3233060" y="3455400"/>
                  </a:lnTo>
                  <a:lnTo>
                    <a:pt x="3198482" y="3484185"/>
                  </a:lnTo>
                  <a:lnTo>
                    <a:pt x="3163240" y="3512186"/>
                  </a:lnTo>
                  <a:lnTo>
                    <a:pt x="3127349" y="3539389"/>
                  </a:lnTo>
                  <a:lnTo>
                    <a:pt x="3090820" y="3565780"/>
                  </a:lnTo>
                  <a:lnTo>
                    <a:pt x="3053668" y="3591347"/>
                  </a:lnTo>
                  <a:lnTo>
                    <a:pt x="3015906" y="3616076"/>
                  </a:lnTo>
                  <a:lnTo>
                    <a:pt x="2977548" y="3639953"/>
                  </a:lnTo>
                  <a:lnTo>
                    <a:pt x="2938607" y="3662965"/>
                  </a:lnTo>
                  <a:lnTo>
                    <a:pt x="2899096" y="3685099"/>
                  </a:lnTo>
                  <a:lnTo>
                    <a:pt x="2859029" y="3706341"/>
                  </a:lnTo>
                  <a:lnTo>
                    <a:pt x="2818419" y="3726677"/>
                  </a:lnTo>
                  <a:lnTo>
                    <a:pt x="2777280" y="3746095"/>
                  </a:lnTo>
                  <a:lnTo>
                    <a:pt x="2735626" y="3764581"/>
                  </a:lnTo>
                  <a:lnTo>
                    <a:pt x="2693468" y="3782121"/>
                  </a:lnTo>
                  <a:lnTo>
                    <a:pt x="2650822" y="3798702"/>
                  </a:lnTo>
                  <a:lnTo>
                    <a:pt x="2607700" y="3814311"/>
                  </a:lnTo>
                  <a:lnTo>
                    <a:pt x="2564116" y="3828934"/>
                  </a:lnTo>
                  <a:lnTo>
                    <a:pt x="2520083" y="3842557"/>
                  </a:lnTo>
                  <a:lnTo>
                    <a:pt x="2475615" y="3855168"/>
                  </a:lnTo>
                  <a:lnTo>
                    <a:pt x="2430725" y="3866753"/>
                  </a:lnTo>
                  <a:lnTo>
                    <a:pt x="2385427" y="3877298"/>
                  </a:lnTo>
                  <a:lnTo>
                    <a:pt x="2339734" y="3886790"/>
                  </a:lnTo>
                  <a:lnTo>
                    <a:pt x="2293659" y="3895216"/>
                  </a:lnTo>
                  <a:lnTo>
                    <a:pt x="2247216" y="3902561"/>
                  </a:lnTo>
                  <a:lnTo>
                    <a:pt x="2200418" y="3908814"/>
                  </a:lnTo>
                  <a:lnTo>
                    <a:pt x="2153279" y="3913960"/>
                  </a:lnTo>
                  <a:lnTo>
                    <a:pt x="2105812" y="3917985"/>
                  </a:lnTo>
                  <a:lnTo>
                    <a:pt x="2058030" y="3920878"/>
                  </a:lnTo>
                  <a:lnTo>
                    <a:pt x="2009948" y="3922623"/>
                  </a:lnTo>
                  <a:lnTo>
                    <a:pt x="1961578" y="3923207"/>
                  </a:lnTo>
                  <a:lnTo>
                    <a:pt x="1913211" y="3922623"/>
                  </a:lnTo>
                  <a:lnTo>
                    <a:pt x="1865131" y="3920878"/>
                  </a:lnTo>
                  <a:lnTo>
                    <a:pt x="1817352" y="3917985"/>
                  </a:lnTo>
                  <a:lnTo>
                    <a:pt x="1769888" y="3913960"/>
                  </a:lnTo>
                  <a:lnTo>
                    <a:pt x="1722751" y="3908814"/>
                  </a:lnTo>
                  <a:lnTo>
                    <a:pt x="1675956" y="3902561"/>
                  </a:lnTo>
                  <a:lnTo>
                    <a:pt x="1629515" y="3895216"/>
                  </a:lnTo>
                  <a:lnTo>
                    <a:pt x="1583443" y="3886790"/>
                  </a:lnTo>
                  <a:lnTo>
                    <a:pt x="1537751" y="3877298"/>
                  </a:lnTo>
                  <a:lnTo>
                    <a:pt x="1492455" y="3866753"/>
                  </a:lnTo>
                  <a:lnTo>
                    <a:pt x="1447567" y="3855168"/>
                  </a:lnTo>
                  <a:lnTo>
                    <a:pt x="1403101" y="3842557"/>
                  </a:lnTo>
                  <a:lnTo>
                    <a:pt x="1359070" y="3828934"/>
                  </a:lnTo>
                  <a:lnTo>
                    <a:pt x="1315488" y="3814311"/>
                  </a:lnTo>
                  <a:lnTo>
                    <a:pt x="1272368" y="3798702"/>
                  </a:lnTo>
                  <a:lnTo>
                    <a:pt x="1229723" y="3782121"/>
                  </a:lnTo>
                  <a:lnTo>
                    <a:pt x="1187568" y="3764581"/>
                  </a:lnTo>
                  <a:lnTo>
                    <a:pt x="1145914" y="3746095"/>
                  </a:lnTo>
                  <a:lnTo>
                    <a:pt x="1104777" y="3726677"/>
                  </a:lnTo>
                  <a:lnTo>
                    <a:pt x="1064169" y="3706341"/>
                  </a:lnTo>
                  <a:lnTo>
                    <a:pt x="1024103" y="3685099"/>
                  </a:lnTo>
                  <a:lnTo>
                    <a:pt x="984593" y="3662965"/>
                  </a:lnTo>
                  <a:lnTo>
                    <a:pt x="945653" y="3639953"/>
                  </a:lnTo>
                  <a:lnTo>
                    <a:pt x="907296" y="3616076"/>
                  </a:lnTo>
                  <a:lnTo>
                    <a:pt x="869536" y="3591347"/>
                  </a:lnTo>
                  <a:lnTo>
                    <a:pt x="832385" y="3565780"/>
                  </a:lnTo>
                  <a:lnTo>
                    <a:pt x="795857" y="3539389"/>
                  </a:lnTo>
                  <a:lnTo>
                    <a:pt x="759967" y="3512186"/>
                  </a:lnTo>
                  <a:lnTo>
                    <a:pt x="724726" y="3484185"/>
                  </a:lnTo>
                  <a:lnTo>
                    <a:pt x="690149" y="3455400"/>
                  </a:lnTo>
                  <a:lnTo>
                    <a:pt x="656248" y="3425844"/>
                  </a:lnTo>
                  <a:lnTo>
                    <a:pt x="623038" y="3395530"/>
                  </a:lnTo>
                  <a:lnTo>
                    <a:pt x="590532" y="3364472"/>
                  </a:lnTo>
                  <a:lnTo>
                    <a:pt x="558744" y="3332683"/>
                  </a:lnTo>
                  <a:lnTo>
                    <a:pt x="527686" y="3300177"/>
                  </a:lnTo>
                  <a:lnTo>
                    <a:pt x="497372" y="3266967"/>
                  </a:lnTo>
                  <a:lnTo>
                    <a:pt x="467815" y="3233067"/>
                  </a:lnTo>
                  <a:lnTo>
                    <a:pt x="439030" y="3198490"/>
                  </a:lnTo>
                  <a:lnTo>
                    <a:pt x="411029" y="3163249"/>
                  </a:lnTo>
                  <a:lnTo>
                    <a:pt x="383826" y="3127358"/>
                  </a:lnTo>
                  <a:lnTo>
                    <a:pt x="357434" y="3090830"/>
                  </a:lnTo>
                  <a:lnTo>
                    <a:pt x="331866" y="3053679"/>
                  </a:lnTo>
                  <a:lnTo>
                    <a:pt x="307137" y="3015918"/>
                  </a:lnTo>
                  <a:lnTo>
                    <a:pt x="283260" y="2977560"/>
                  </a:lnTo>
                  <a:lnTo>
                    <a:pt x="260247" y="2938620"/>
                  </a:lnTo>
                  <a:lnTo>
                    <a:pt x="238113" y="2899110"/>
                  </a:lnTo>
                  <a:lnTo>
                    <a:pt x="216871" y="2859043"/>
                  </a:lnTo>
                  <a:lnTo>
                    <a:pt x="196534" y="2818435"/>
                  </a:lnTo>
                  <a:lnTo>
                    <a:pt x="177116" y="2777296"/>
                  </a:lnTo>
                  <a:lnTo>
                    <a:pt x="158630" y="2735642"/>
                  </a:lnTo>
                  <a:lnTo>
                    <a:pt x="141089" y="2693485"/>
                  </a:lnTo>
                  <a:lnTo>
                    <a:pt x="124508" y="2650840"/>
                  </a:lnTo>
                  <a:lnTo>
                    <a:pt x="108899" y="2607719"/>
                  </a:lnTo>
                  <a:lnTo>
                    <a:pt x="94276" y="2564135"/>
                  </a:lnTo>
                  <a:lnTo>
                    <a:pt x="80652" y="2520103"/>
                  </a:lnTo>
                  <a:lnTo>
                    <a:pt x="68041" y="2475636"/>
                  </a:lnTo>
                  <a:lnTo>
                    <a:pt x="56456" y="2430746"/>
                  </a:lnTo>
                  <a:lnTo>
                    <a:pt x="45910" y="2385449"/>
                  </a:lnTo>
                  <a:lnTo>
                    <a:pt x="36418" y="2339756"/>
                  </a:lnTo>
                  <a:lnTo>
                    <a:pt x="27992" y="2293681"/>
                  </a:lnTo>
                  <a:lnTo>
                    <a:pt x="20646" y="2247239"/>
                  </a:lnTo>
                  <a:lnTo>
                    <a:pt x="14393" y="2200441"/>
                  </a:lnTo>
                  <a:lnTo>
                    <a:pt x="9247" y="2153303"/>
                  </a:lnTo>
                  <a:lnTo>
                    <a:pt x="5222" y="2105836"/>
                  </a:lnTo>
                  <a:lnTo>
                    <a:pt x="2329" y="2058055"/>
                  </a:lnTo>
                  <a:lnTo>
                    <a:pt x="584" y="2009973"/>
                  </a:lnTo>
                  <a:lnTo>
                    <a:pt x="0" y="1961603"/>
                  </a:lnTo>
                  <a:lnTo>
                    <a:pt x="584" y="1913233"/>
                  </a:lnTo>
                  <a:lnTo>
                    <a:pt x="2329" y="1865151"/>
                  </a:lnTo>
                  <a:lnTo>
                    <a:pt x="5222" y="1817370"/>
                  </a:lnTo>
                  <a:lnTo>
                    <a:pt x="9247" y="1769903"/>
                  </a:lnTo>
                  <a:lnTo>
                    <a:pt x="14393" y="1722764"/>
                  </a:lnTo>
                  <a:lnTo>
                    <a:pt x="20646" y="1675967"/>
                  </a:lnTo>
                  <a:lnTo>
                    <a:pt x="27992" y="1629524"/>
                  </a:lnTo>
                  <a:lnTo>
                    <a:pt x="36418" y="1583449"/>
                  </a:lnTo>
                  <a:lnTo>
                    <a:pt x="45910" y="1537756"/>
                  </a:lnTo>
                  <a:lnTo>
                    <a:pt x="56456" y="1492458"/>
                  </a:lnTo>
                  <a:lnTo>
                    <a:pt x="68041" y="1447569"/>
                  </a:lnTo>
                  <a:lnTo>
                    <a:pt x="80652" y="1403101"/>
                  </a:lnTo>
                  <a:lnTo>
                    <a:pt x="94276" y="1359069"/>
                  </a:lnTo>
                  <a:lnTo>
                    <a:pt x="108899" y="1315486"/>
                  </a:lnTo>
                  <a:lnTo>
                    <a:pt x="124508" y="1272364"/>
                  </a:lnTo>
                  <a:lnTo>
                    <a:pt x="141089" y="1229719"/>
                  </a:lnTo>
                  <a:lnTo>
                    <a:pt x="158630" y="1187562"/>
                  </a:lnTo>
                  <a:lnTo>
                    <a:pt x="177116" y="1145908"/>
                  </a:lnTo>
                  <a:lnTo>
                    <a:pt x="196534" y="1104770"/>
                  </a:lnTo>
                  <a:lnTo>
                    <a:pt x="216871" y="1064161"/>
                  </a:lnTo>
                  <a:lnTo>
                    <a:pt x="238113" y="1024094"/>
                  </a:lnTo>
                  <a:lnTo>
                    <a:pt x="260247" y="984584"/>
                  </a:lnTo>
                  <a:lnTo>
                    <a:pt x="283260" y="945644"/>
                  </a:lnTo>
                  <a:lnTo>
                    <a:pt x="307137" y="907286"/>
                  </a:lnTo>
                  <a:lnTo>
                    <a:pt x="331866" y="869525"/>
                  </a:lnTo>
                  <a:lnTo>
                    <a:pt x="357434" y="832374"/>
                  </a:lnTo>
                  <a:lnTo>
                    <a:pt x="383826" y="795846"/>
                  </a:lnTo>
                  <a:lnTo>
                    <a:pt x="411029" y="759955"/>
                  </a:lnTo>
                  <a:lnTo>
                    <a:pt x="439030" y="724715"/>
                  </a:lnTo>
                  <a:lnTo>
                    <a:pt x="467815" y="690137"/>
                  </a:lnTo>
                  <a:lnTo>
                    <a:pt x="497372" y="656237"/>
                  </a:lnTo>
                  <a:lnTo>
                    <a:pt x="527686" y="623027"/>
                  </a:lnTo>
                  <a:lnTo>
                    <a:pt x="558744" y="590521"/>
                  </a:lnTo>
                  <a:lnTo>
                    <a:pt x="590532" y="558733"/>
                  </a:lnTo>
                  <a:lnTo>
                    <a:pt x="623038" y="527675"/>
                  </a:lnTo>
                  <a:lnTo>
                    <a:pt x="656248" y="497361"/>
                  </a:lnTo>
                  <a:lnTo>
                    <a:pt x="690149" y="467805"/>
                  </a:lnTo>
                  <a:lnTo>
                    <a:pt x="724726" y="439020"/>
                  </a:lnTo>
                  <a:lnTo>
                    <a:pt x="759967" y="411019"/>
                  </a:lnTo>
                  <a:lnTo>
                    <a:pt x="795857" y="383816"/>
                  </a:lnTo>
                  <a:lnTo>
                    <a:pt x="832385" y="357425"/>
                  </a:lnTo>
                  <a:lnTo>
                    <a:pt x="869536" y="331858"/>
                  </a:lnTo>
                  <a:lnTo>
                    <a:pt x="907296" y="307129"/>
                  </a:lnTo>
                  <a:lnTo>
                    <a:pt x="945653" y="283252"/>
                  </a:lnTo>
                  <a:lnTo>
                    <a:pt x="984593" y="260240"/>
                  </a:lnTo>
                  <a:lnTo>
                    <a:pt x="1024103" y="238106"/>
                  </a:lnTo>
                  <a:lnTo>
                    <a:pt x="1064169" y="216865"/>
                  </a:lnTo>
                  <a:lnTo>
                    <a:pt x="1104777" y="196528"/>
                  </a:lnTo>
                  <a:lnTo>
                    <a:pt x="1145914" y="177110"/>
                  </a:lnTo>
                  <a:lnTo>
                    <a:pt x="1187568" y="158625"/>
                  </a:lnTo>
                  <a:lnTo>
                    <a:pt x="1229723" y="141085"/>
                  </a:lnTo>
                  <a:lnTo>
                    <a:pt x="1272368" y="124504"/>
                  </a:lnTo>
                  <a:lnTo>
                    <a:pt x="1315488" y="108895"/>
                  </a:lnTo>
                  <a:lnTo>
                    <a:pt x="1359070" y="94273"/>
                  </a:lnTo>
                  <a:lnTo>
                    <a:pt x="1403101" y="80649"/>
                  </a:lnTo>
                  <a:lnTo>
                    <a:pt x="1447567" y="68038"/>
                  </a:lnTo>
                  <a:lnTo>
                    <a:pt x="1492455" y="56454"/>
                  </a:lnTo>
                  <a:lnTo>
                    <a:pt x="1537751" y="45909"/>
                  </a:lnTo>
                  <a:lnTo>
                    <a:pt x="1583443" y="36417"/>
                  </a:lnTo>
                  <a:lnTo>
                    <a:pt x="1629515" y="27991"/>
                  </a:lnTo>
                  <a:lnTo>
                    <a:pt x="1675956" y="20645"/>
                  </a:lnTo>
                  <a:lnTo>
                    <a:pt x="1722751" y="14393"/>
                  </a:lnTo>
                  <a:lnTo>
                    <a:pt x="1769888" y="9247"/>
                  </a:lnTo>
                  <a:lnTo>
                    <a:pt x="1817352" y="5221"/>
                  </a:lnTo>
                  <a:lnTo>
                    <a:pt x="1865131" y="2329"/>
                  </a:lnTo>
                  <a:lnTo>
                    <a:pt x="1913211" y="584"/>
                  </a:lnTo>
                  <a:lnTo>
                    <a:pt x="1961578" y="0"/>
                  </a:lnTo>
                  <a:lnTo>
                    <a:pt x="2009948" y="584"/>
                  </a:lnTo>
                  <a:lnTo>
                    <a:pt x="2058030" y="2329"/>
                  </a:lnTo>
                  <a:lnTo>
                    <a:pt x="2105812" y="5221"/>
                  </a:lnTo>
                  <a:lnTo>
                    <a:pt x="2153279" y="9247"/>
                  </a:lnTo>
                  <a:lnTo>
                    <a:pt x="2200418" y="14393"/>
                  </a:lnTo>
                  <a:lnTo>
                    <a:pt x="2247216" y="20645"/>
                  </a:lnTo>
                  <a:lnTo>
                    <a:pt x="2293659" y="27991"/>
                  </a:lnTo>
                  <a:lnTo>
                    <a:pt x="2339734" y="36417"/>
                  </a:lnTo>
                  <a:lnTo>
                    <a:pt x="2385427" y="45909"/>
                  </a:lnTo>
                  <a:lnTo>
                    <a:pt x="2430725" y="56454"/>
                  </a:lnTo>
                  <a:lnTo>
                    <a:pt x="2475615" y="68038"/>
                  </a:lnTo>
                  <a:lnTo>
                    <a:pt x="2520083" y="80649"/>
                  </a:lnTo>
                  <a:lnTo>
                    <a:pt x="2564116" y="94273"/>
                  </a:lnTo>
                  <a:lnTo>
                    <a:pt x="2607700" y="108895"/>
                  </a:lnTo>
                  <a:lnTo>
                    <a:pt x="2650822" y="124504"/>
                  </a:lnTo>
                  <a:lnTo>
                    <a:pt x="2693468" y="141085"/>
                  </a:lnTo>
                  <a:lnTo>
                    <a:pt x="2735626" y="158625"/>
                  </a:lnTo>
                  <a:lnTo>
                    <a:pt x="2777280" y="177110"/>
                  </a:lnTo>
                  <a:lnTo>
                    <a:pt x="2818419" y="196528"/>
                  </a:lnTo>
                  <a:lnTo>
                    <a:pt x="2859029" y="216865"/>
                  </a:lnTo>
                  <a:lnTo>
                    <a:pt x="2899096" y="238106"/>
                  </a:lnTo>
                  <a:lnTo>
                    <a:pt x="2938607" y="260240"/>
                  </a:lnTo>
                  <a:lnTo>
                    <a:pt x="2977548" y="283252"/>
                  </a:lnTo>
                  <a:lnTo>
                    <a:pt x="3015906" y="307129"/>
                  </a:lnTo>
                  <a:lnTo>
                    <a:pt x="3053668" y="331858"/>
                  </a:lnTo>
                  <a:lnTo>
                    <a:pt x="3090820" y="357425"/>
                  </a:lnTo>
                  <a:lnTo>
                    <a:pt x="3127349" y="383816"/>
                  </a:lnTo>
                  <a:lnTo>
                    <a:pt x="3163240" y="411019"/>
                  </a:lnTo>
                  <a:lnTo>
                    <a:pt x="3198482" y="439020"/>
                  </a:lnTo>
                  <a:lnTo>
                    <a:pt x="3233060" y="467805"/>
                  </a:lnTo>
                  <a:lnTo>
                    <a:pt x="3266961" y="497361"/>
                  </a:lnTo>
                  <a:lnTo>
                    <a:pt x="3300172" y="527675"/>
                  </a:lnTo>
                  <a:lnTo>
                    <a:pt x="3332679" y="558733"/>
                  </a:lnTo>
                  <a:lnTo>
                    <a:pt x="3364468" y="590521"/>
                  </a:lnTo>
                  <a:lnTo>
                    <a:pt x="3395527" y="623027"/>
                  </a:lnTo>
                  <a:lnTo>
                    <a:pt x="3425842" y="656237"/>
                  </a:lnTo>
                  <a:lnTo>
                    <a:pt x="3455399" y="690137"/>
                  </a:lnTo>
                  <a:lnTo>
                    <a:pt x="3484185" y="724715"/>
                  </a:lnTo>
                  <a:lnTo>
                    <a:pt x="3512186" y="759955"/>
                  </a:lnTo>
                  <a:lnTo>
                    <a:pt x="3539390" y="795846"/>
                  </a:lnTo>
                  <a:lnTo>
                    <a:pt x="3565782" y="832374"/>
                  </a:lnTo>
                  <a:lnTo>
                    <a:pt x="3591350" y="869525"/>
                  </a:lnTo>
                  <a:lnTo>
                    <a:pt x="3616079" y="907286"/>
                  </a:lnTo>
                  <a:lnTo>
                    <a:pt x="3639957" y="945644"/>
                  </a:lnTo>
                  <a:lnTo>
                    <a:pt x="3662970" y="984584"/>
                  </a:lnTo>
                  <a:lnTo>
                    <a:pt x="3685104" y="1024094"/>
                  </a:lnTo>
                  <a:lnTo>
                    <a:pt x="3706347" y="1064161"/>
                  </a:lnTo>
                  <a:lnTo>
                    <a:pt x="3726684" y="1104770"/>
                  </a:lnTo>
                  <a:lnTo>
                    <a:pt x="3746102" y="1145908"/>
                  </a:lnTo>
                  <a:lnTo>
                    <a:pt x="3764588" y="1187562"/>
                  </a:lnTo>
                  <a:lnTo>
                    <a:pt x="3782129" y="1229719"/>
                  </a:lnTo>
                  <a:lnTo>
                    <a:pt x="3798711" y="1272364"/>
                  </a:lnTo>
                  <a:lnTo>
                    <a:pt x="3814320" y="1315486"/>
                  </a:lnTo>
                  <a:lnTo>
                    <a:pt x="3828943" y="1359069"/>
                  </a:lnTo>
                  <a:lnTo>
                    <a:pt x="3842567" y="1403101"/>
                  </a:lnTo>
                  <a:lnTo>
                    <a:pt x="3855178" y="1447569"/>
                  </a:lnTo>
                  <a:lnTo>
                    <a:pt x="3866763" y="1492458"/>
                  </a:lnTo>
                  <a:lnTo>
                    <a:pt x="3877309" y="1537756"/>
                  </a:lnTo>
                  <a:lnTo>
                    <a:pt x="3886801" y="1583449"/>
                  </a:lnTo>
                  <a:lnTo>
                    <a:pt x="3895227" y="1629524"/>
                  </a:lnTo>
                  <a:lnTo>
                    <a:pt x="3902573" y="1675967"/>
                  </a:lnTo>
                  <a:lnTo>
                    <a:pt x="3908826" y="1722764"/>
                  </a:lnTo>
                  <a:lnTo>
                    <a:pt x="3913972" y="1769903"/>
                  </a:lnTo>
                  <a:lnTo>
                    <a:pt x="3917998" y="1817370"/>
                  </a:lnTo>
                  <a:lnTo>
                    <a:pt x="3920890" y="1865151"/>
                  </a:lnTo>
                  <a:lnTo>
                    <a:pt x="3922635" y="1913233"/>
                  </a:lnTo>
                  <a:lnTo>
                    <a:pt x="3923220" y="1961603"/>
                  </a:lnTo>
                  <a:close/>
                </a:path>
              </a:pathLst>
            </a:custGeom>
            <a:ln w="38100">
              <a:solidFill>
                <a:srgbClr val="0088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30735" y="4130999"/>
              <a:ext cx="5890514" cy="440493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42457" y="4387564"/>
              <a:ext cx="3780599" cy="37719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042457" y="4378877"/>
              <a:ext cx="3780790" cy="3780790"/>
            </a:xfrm>
            <a:custGeom>
              <a:avLst/>
              <a:gdLst/>
              <a:ahLst/>
              <a:cxnLst/>
              <a:rect l="l" t="t" r="r" b="b"/>
              <a:pathLst>
                <a:path w="3780790" h="3780790">
                  <a:moveTo>
                    <a:pt x="3780599" y="1890293"/>
                  </a:moveTo>
                  <a:lnTo>
                    <a:pt x="3780000" y="1938334"/>
                  </a:lnTo>
                  <a:lnTo>
                    <a:pt x="3778214" y="1986080"/>
                  </a:lnTo>
                  <a:lnTo>
                    <a:pt x="3775254" y="2033517"/>
                  </a:lnTo>
                  <a:lnTo>
                    <a:pt x="3771135" y="2080631"/>
                  </a:lnTo>
                  <a:lnTo>
                    <a:pt x="3765871" y="2127407"/>
                  </a:lnTo>
                  <a:lnTo>
                    <a:pt x="3759475" y="2173832"/>
                  </a:lnTo>
                  <a:lnTo>
                    <a:pt x="3751963" y="2219891"/>
                  </a:lnTo>
                  <a:lnTo>
                    <a:pt x="3743348" y="2265570"/>
                  </a:lnTo>
                  <a:lnTo>
                    <a:pt x="3733644" y="2310855"/>
                  </a:lnTo>
                  <a:lnTo>
                    <a:pt x="3722867" y="2355732"/>
                  </a:lnTo>
                  <a:lnTo>
                    <a:pt x="3711029" y="2400186"/>
                  </a:lnTo>
                  <a:lnTo>
                    <a:pt x="3698145" y="2444204"/>
                  </a:lnTo>
                  <a:lnTo>
                    <a:pt x="3684229" y="2487771"/>
                  </a:lnTo>
                  <a:lnTo>
                    <a:pt x="3669295" y="2530873"/>
                  </a:lnTo>
                  <a:lnTo>
                    <a:pt x="3653358" y="2573496"/>
                  </a:lnTo>
                  <a:lnTo>
                    <a:pt x="3636432" y="2615626"/>
                  </a:lnTo>
                  <a:lnTo>
                    <a:pt x="3618531" y="2657248"/>
                  </a:lnTo>
                  <a:lnTo>
                    <a:pt x="3599668" y="2698349"/>
                  </a:lnTo>
                  <a:lnTo>
                    <a:pt x="3579859" y="2738914"/>
                  </a:lnTo>
                  <a:lnTo>
                    <a:pt x="3559117" y="2778928"/>
                  </a:lnTo>
                  <a:lnTo>
                    <a:pt x="3537457" y="2818379"/>
                  </a:lnTo>
                  <a:lnTo>
                    <a:pt x="3514893" y="2857252"/>
                  </a:lnTo>
                  <a:lnTo>
                    <a:pt x="3491438" y="2895532"/>
                  </a:lnTo>
                  <a:lnTo>
                    <a:pt x="3467108" y="2933205"/>
                  </a:lnTo>
                  <a:lnTo>
                    <a:pt x="3441915" y="2970257"/>
                  </a:lnTo>
                  <a:lnTo>
                    <a:pt x="3415875" y="3006675"/>
                  </a:lnTo>
                  <a:lnTo>
                    <a:pt x="3389002" y="3042443"/>
                  </a:lnTo>
                  <a:lnTo>
                    <a:pt x="3361309" y="3077548"/>
                  </a:lnTo>
                  <a:lnTo>
                    <a:pt x="3332812" y="3111975"/>
                  </a:lnTo>
                  <a:lnTo>
                    <a:pt x="3303523" y="3145711"/>
                  </a:lnTo>
                  <a:lnTo>
                    <a:pt x="3273458" y="3178741"/>
                  </a:lnTo>
                  <a:lnTo>
                    <a:pt x="3242630" y="3211051"/>
                  </a:lnTo>
                  <a:lnTo>
                    <a:pt x="3211054" y="3242627"/>
                  </a:lnTo>
                  <a:lnTo>
                    <a:pt x="3178743" y="3273454"/>
                  </a:lnTo>
                  <a:lnTo>
                    <a:pt x="3145713" y="3303519"/>
                  </a:lnTo>
                  <a:lnTo>
                    <a:pt x="3111976" y="3332807"/>
                  </a:lnTo>
                  <a:lnTo>
                    <a:pt x="3077548" y="3361304"/>
                  </a:lnTo>
                  <a:lnTo>
                    <a:pt x="3042443" y="3388996"/>
                  </a:lnTo>
                  <a:lnTo>
                    <a:pt x="3006674" y="3415869"/>
                  </a:lnTo>
                  <a:lnTo>
                    <a:pt x="2970256" y="3441908"/>
                  </a:lnTo>
                  <a:lnTo>
                    <a:pt x="2933202" y="3467100"/>
                  </a:lnTo>
                  <a:lnTo>
                    <a:pt x="2895528" y="3491430"/>
                  </a:lnTo>
                  <a:lnTo>
                    <a:pt x="2857248" y="3514884"/>
                  </a:lnTo>
                  <a:lnTo>
                    <a:pt x="2818374" y="3537449"/>
                  </a:lnTo>
                  <a:lnTo>
                    <a:pt x="2778923" y="3559108"/>
                  </a:lnTo>
                  <a:lnTo>
                    <a:pt x="2738907" y="3579850"/>
                  </a:lnTo>
                  <a:lnTo>
                    <a:pt x="2698341" y="3599659"/>
                  </a:lnTo>
                  <a:lnTo>
                    <a:pt x="2657240" y="3618521"/>
                  </a:lnTo>
                  <a:lnTo>
                    <a:pt x="2615617" y="3636422"/>
                  </a:lnTo>
                  <a:lnTo>
                    <a:pt x="2573486" y="3653348"/>
                  </a:lnTo>
                  <a:lnTo>
                    <a:pt x="2530862" y="3669284"/>
                  </a:lnTo>
                  <a:lnTo>
                    <a:pt x="2487759" y="3684218"/>
                  </a:lnTo>
                  <a:lnTo>
                    <a:pt x="2444191" y="3698133"/>
                  </a:lnTo>
                  <a:lnTo>
                    <a:pt x="2400173" y="3711017"/>
                  </a:lnTo>
                  <a:lnTo>
                    <a:pt x="2355717" y="3722855"/>
                  </a:lnTo>
                  <a:lnTo>
                    <a:pt x="2310839" y="3733633"/>
                  </a:lnTo>
                  <a:lnTo>
                    <a:pt x="2265553" y="3743336"/>
                  </a:lnTo>
                  <a:lnTo>
                    <a:pt x="2219873" y="3751951"/>
                  </a:lnTo>
                  <a:lnTo>
                    <a:pt x="2173813" y="3759463"/>
                  </a:lnTo>
                  <a:lnTo>
                    <a:pt x="2127387" y="3765858"/>
                  </a:lnTo>
                  <a:lnTo>
                    <a:pt x="2080610" y="3771123"/>
                  </a:lnTo>
                  <a:lnTo>
                    <a:pt x="2033495" y="3775242"/>
                  </a:lnTo>
                  <a:lnTo>
                    <a:pt x="1986057" y="3778201"/>
                  </a:lnTo>
                  <a:lnTo>
                    <a:pt x="1938310" y="3779988"/>
                  </a:lnTo>
                  <a:lnTo>
                    <a:pt x="1890268" y="3780586"/>
                  </a:lnTo>
                  <a:lnTo>
                    <a:pt x="1842228" y="3779988"/>
                  </a:lnTo>
                  <a:lnTo>
                    <a:pt x="1794484" y="3778201"/>
                  </a:lnTo>
                  <a:lnTo>
                    <a:pt x="1747049" y="3775242"/>
                  </a:lnTo>
                  <a:lnTo>
                    <a:pt x="1699936" y="3771123"/>
                  </a:lnTo>
                  <a:lnTo>
                    <a:pt x="1653161" y="3765858"/>
                  </a:lnTo>
                  <a:lnTo>
                    <a:pt x="1606738" y="3759463"/>
                  </a:lnTo>
                  <a:lnTo>
                    <a:pt x="1560680" y="3751951"/>
                  </a:lnTo>
                  <a:lnTo>
                    <a:pt x="1515002" y="3743336"/>
                  </a:lnTo>
                  <a:lnTo>
                    <a:pt x="1469719" y="3733633"/>
                  </a:lnTo>
                  <a:lnTo>
                    <a:pt x="1424843" y="3722855"/>
                  </a:lnTo>
                  <a:lnTo>
                    <a:pt x="1380390" y="3711017"/>
                  </a:lnTo>
                  <a:lnTo>
                    <a:pt x="1336373" y="3698133"/>
                  </a:lnTo>
                  <a:lnTo>
                    <a:pt x="1292807" y="3684218"/>
                  </a:lnTo>
                  <a:lnTo>
                    <a:pt x="1249705" y="3669284"/>
                  </a:lnTo>
                  <a:lnTo>
                    <a:pt x="1207083" y="3653348"/>
                  </a:lnTo>
                  <a:lnTo>
                    <a:pt x="1164954" y="3636422"/>
                  </a:lnTo>
                  <a:lnTo>
                    <a:pt x="1123333" y="3618521"/>
                  </a:lnTo>
                  <a:lnTo>
                    <a:pt x="1082233" y="3599659"/>
                  </a:lnTo>
                  <a:lnTo>
                    <a:pt x="1041669" y="3579850"/>
                  </a:lnTo>
                  <a:lnTo>
                    <a:pt x="1001655" y="3559108"/>
                  </a:lnTo>
                  <a:lnTo>
                    <a:pt x="962204" y="3537449"/>
                  </a:lnTo>
                  <a:lnTo>
                    <a:pt x="923333" y="3514884"/>
                  </a:lnTo>
                  <a:lnTo>
                    <a:pt x="885053" y="3491430"/>
                  </a:lnTo>
                  <a:lnTo>
                    <a:pt x="847380" y="3467100"/>
                  </a:lnTo>
                  <a:lnTo>
                    <a:pt x="810328" y="3441908"/>
                  </a:lnTo>
                  <a:lnTo>
                    <a:pt x="773911" y="3415869"/>
                  </a:lnTo>
                  <a:lnTo>
                    <a:pt x="738143" y="3388996"/>
                  </a:lnTo>
                  <a:lnTo>
                    <a:pt x="703038" y="3361304"/>
                  </a:lnTo>
                  <a:lnTo>
                    <a:pt x="668611" y="3332807"/>
                  </a:lnTo>
                  <a:lnTo>
                    <a:pt x="634876" y="3303519"/>
                  </a:lnTo>
                  <a:lnTo>
                    <a:pt x="601846" y="3273454"/>
                  </a:lnTo>
                  <a:lnTo>
                    <a:pt x="569536" y="3242627"/>
                  </a:lnTo>
                  <a:lnTo>
                    <a:pt x="537961" y="3211051"/>
                  </a:lnTo>
                  <a:lnTo>
                    <a:pt x="507134" y="3178741"/>
                  </a:lnTo>
                  <a:lnTo>
                    <a:pt x="477069" y="3145711"/>
                  </a:lnTo>
                  <a:lnTo>
                    <a:pt x="447781" y="3111975"/>
                  </a:lnTo>
                  <a:lnTo>
                    <a:pt x="419284" y="3077548"/>
                  </a:lnTo>
                  <a:lnTo>
                    <a:pt x="391592" y="3042443"/>
                  </a:lnTo>
                  <a:lnTo>
                    <a:pt x="364719" y="3006675"/>
                  </a:lnTo>
                  <a:lnTo>
                    <a:pt x="338680" y="2970257"/>
                  </a:lnTo>
                  <a:lnTo>
                    <a:pt x="313488" y="2933205"/>
                  </a:lnTo>
                  <a:lnTo>
                    <a:pt x="289158" y="2895532"/>
                  </a:lnTo>
                  <a:lnTo>
                    <a:pt x="265703" y="2857252"/>
                  </a:lnTo>
                  <a:lnTo>
                    <a:pt x="243139" y="2818379"/>
                  </a:lnTo>
                  <a:lnTo>
                    <a:pt x="221479" y="2778928"/>
                  </a:lnTo>
                  <a:lnTo>
                    <a:pt x="200738" y="2738914"/>
                  </a:lnTo>
                  <a:lnTo>
                    <a:pt x="180929" y="2698349"/>
                  </a:lnTo>
                  <a:lnTo>
                    <a:pt x="162067" y="2657248"/>
                  </a:lnTo>
                  <a:lnTo>
                    <a:pt x="144165" y="2615626"/>
                  </a:lnTo>
                  <a:lnTo>
                    <a:pt x="127239" y="2573496"/>
                  </a:lnTo>
                  <a:lnTo>
                    <a:pt x="111302" y="2530873"/>
                  </a:lnTo>
                  <a:lnTo>
                    <a:pt x="96369" y="2487771"/>
                  </a:lnTo>
                  <a:lnTo>
                    <a:pt x="82453" y="2444204"/>
                  </a:lnTo>
                  <a:lnTo>
                    <a:pt x="69570" y="2400186"/>
                  </a:lnTo>
                  <a:lnTo>
                    <a:pt x="57732" y="2355732"/>
                  </a:lnTo>
                  <a:lnTo>
                    <a:pt x="46954" y="2310855"/>
                  </a:lnTo>
                  <a:lnTo>
                    <a:pt x="37250" y="2265570"/>
                  </a:lnTo>
                  <a:lnTo>
                    <a:pt x="28635" y="2219891"/>
                  </a:lnTo>
                  <a:lnTo>
                    <a:pt x="21123" y="2173832"/>
                  </a:lnTo>
                  <a:lnTo>
                    <a:pt x="14728" y="2127407"/>
                  </a:lnTo>
                  <a:lnTo>
                    <a:pt x="9463" y="2080631"/>
                  </a:lnTo>
                  <a:lnTo>
                    <a:pt x="5344" y="2033517"/>
                  </a:lnTo>
                  <a:lnTo>
                    <a:pt x="2384" y="1986080"/>
                  </a:lnTo>
                  <a:lnTo>
                    <a:pt x="598" y="1938334"/>
                  </a:lnTo>
                  <a:lnTo>
                    <a:pt x="0" y="1890293"/>
                  </a:lnTo>
                  <a:lnTo>
                    <a:pt x="598" y="1842252"/>
                  </a:lnTo>
                  <a:lnTo>
                    <a:pt x="2384" y="1794506"/>
                  </a:lnTo>
                  <a:lnTo>
                    <a:pt x="5344" y="1747069"/>
                  </a:lnTo>
                  <a:lnTo>
                    <a:pt x="9463" y="1699955"/>
                  </a:lnTo>
                  <a:lnTo>
                    <a:pt x="14728" y="1653179"/>
                  </a:lnTo>
                  <a:lnTo>
                    <a:pt x="21123" y="1606754"/>
                  </a:lnTo>
                  <a:lnTo>
                    <a:pt x="28635" y="1560695"/>
                  </a:lnTo>
                  <a:lnTo>
                    <a:pt x="37250" y="1515016"/>
                  </a:lnTo>
                  <a:lnTo>
                    <a:pt x="46954" y="1469731"/>
                  </a:lnTo>
                  <a:lnTo>
                    <a:pt x="57732" y="1424854"/>
                  </a:lnTo>
                  <a:lnTo>
                    <a:pt x="69570" y="1380400"/>
                  </a:lnTo>
                  <a:lnTo>
                    <a:pt x="82453" y="1336382"/>
                  </a:lnTo>
                  <a:lnTo>
                    <a:pt x="96369" y="1292815"/>
                  </a:lnTo>
                  <a:lnTo>
                    <a:pt x="111302" y="1249713"/>
                  </a:lnTo>
                  <a:lnTo>
                    <a:pt x="127239" y="1207090"/>
                  </a:lnTo>
                  <a:lnTo>
                    <a:pt x="144165" y="1164960"/>
                  </a:lnTo>
                  <a:lnTo>
                    <a:pt x="162067" y="1123338"/>
                  </a:lnTo>
                  <a:lnTo>
                    <a:pt x="180929" y="1082237"/>
                  </a:lnTo>
                  <a:lnTo>
                    <a:pt x="200738" y="1041672"/>
                  </a:lnTo>
                  <a:lnTo>
                    <a:pt x="221479" y="1001657"/>
                  </a:lnTo>
                  <a:lnTo>
                    <a:pt x="243139" y="962207"/>
                  </a:lnTo>
                  <a:lnTo>
                    <a:pt x="265703" y="923334"/>
                  </a:lnTo>
                  <a:lnTo>
                    <a:pt x="289158" y="885054"/>
                  </a:lnTo>
                  <a:lnTo>
                    <a:pt x="313488" y="847381"/>
                  </a:lnTo>
                  <a:lnTo>
                    <a:pt x="338680" y="810329"/>
                  </a:lnTo>
                  <a:lnTo>
                    <a:pt x="364719" y="773911"/>
                  </a:lnTo>
                  <a:lnTo>
                    <a:pt x="391592" y="738143"/>
                  </a:lnTo>
                  <a:lnTo>
                    <a:pt x="419284" y="703038"/>
                  </a:lnTo>
                  <a:lnTo>
                    <a:pt x="447781" y="668610"/>
                  </a:lnTo>
                  <a:lnTo>
                    <a:pt x="477069" y="634875"/>
                  </a:lnTo>
                  <a:lnTo>
                    <a:pt x="507134" y="601845"/>
                  </a:lnTo>
                  <a:lnTo>
                    <a:pt x="537961" y="569535"/>
                  </a:lnTo>
                  <a:lnTo>
                    <a:pt x="569536" y="537959"/>
                  </a:lnTo>
                  <a:lnTo>
                    <a:pt x="601846" y="507132"/>
                  </a:lnTo>
                  <a:lnTo>
                    <a:pt x="634876" y="477067"/>
                  </a:lnTo>
                  <a:lnTo>
                    <a:pt x="668611" y="447779"/>
                  </a:lnTo>
                  <a:lnTo>
                    <a:pt x="703038" y="419282"/>
                  </a:lnTo>
                  <a:lnTo>
                    <a:pt x="738143" y="391590"/>
                  </a:lnTo>
                  <a:lnTo>
                    <a:pt x="773911" y="364717"/>
                  </a:lnTo>
                  <a:lnTo>
                    <a:pt x="810328" y="338678"/>
                  </a:lnTo>
                  <a:lnTo>
                    <a:pt x="847380" y="313486"/>
                  </a:lnTo>
                  <a:lnTo>
                    <a:pt x="885053" y="289156"/>
                  </a:lnTo>
                  <a:lnTo>
                    <a:pt x="923333" y="265701"/>
                  </a:lnTo>
                  <a:lnTo>
                    <a:pt x="962204" y="243137"/>
                  </a:lnTo>
                  <a:lnTo>
                    <a:pt x="1001655" y="221477"/>
                  </a:lnTo>
                  <a:lnTo>
                    <a:pt x="1041669" y="200736"/>
                  </a:lnTo>
                  <a:lnTo>
                    <a:pt x="1082233" y="180927"/>
                  </a:lnTo>
                  <a:lnTo>
                    <a:pt x="1123333" y="162065"/>
                  </a:lnTo>
                  <a:lnTo>
                    <a:pt x="1164954" y="144164"/>
                  </a:lnTo>
                  <a:lnTo>
                    <a:pt x="1207083" y="127238"/>
                  </a:lnTo>
                  <a:lnTo>
                    <a:pt x="1249705" y="111301"/>
                  </a:lnTo>
                  <a:lnTo>
                    <a:pt x="1292807" y="96368"/>
                  </a:lnTo>
                  <a:lnTo>
                    <a:pt x="1336373" y="82453"/>
                  </a:lnTo>
                  <a:lnTo>
                    <a:pt x="1380390" y="69569"/>
                  </a:lnTo>
                  <a:lnTo>
                    <a:pt x="1424843" y="57731"/>
                  </a:lnTo>
                  <a:lnTo>
                    <a:pt x="1469719" y="46953"/>
                  </a:lnTo>
                  <a:lnTo>
                    <a:pt x="1515002" y="37250"/>
                  </a:lnTo>
                  <a:lnTo>
                    <a:pt x="1560680" y="28635"/>
                  </a:lnTo>
                  <a:lnTo>
                    <a:pt x="1606738" y="21123"/>
                  </a:lnTo>
                  <a:lnTo>
                    <a:pt x="1653161" y="14728"/>
                  </a:lnTo>
                  <a:lnTo>
                    <a:pt x="1699936" y="9463"/>
                  </a:lnTo>
                  <a:lnTo>
                    <a:pt x="1747049" y="5344"/>
                  </a:lnTo>
                  <a:lnTo>
                    <a:pt x="1794484" y="2384"/>
                  </a:lnTo>
                  <a:lnTo>
                    <a:pt x="1842228" y="598"/>
                  </a:lnTo>
                  <a:lnTo>
                    <a:pt x="1890268" y="0"/>
                  </a:lnTo>
                  <a:lnTo>
                    <a:pt x="1938310" y="598"/>
                  </a:lnTo>
                  <a:lnTo>
                    <a:pt x="1986057" y="2384"/>
                  </a:lnTo>
                  <a:lnTo>
                    <a:pt x="2033495" y="5344"/>
                  </a:lnTo>
                  <a:lnTo>
                    <a:pt x="2080610" y="9463"/>
                  </a:lnTo>
                  <a:lnTo>
                    <a:pt x="2127387" y="14728"/>
                  </a:lnTo>
                  <a:lnTo>
                    <a:pt x="2173813" y="21123"/>
                  </a:lnTo>
                  <a:lnTo>
                    <a:pt x="2219873" y="28635"/>
                  </a:lnTo>
                  <a:lnTo>
                    <a:pt x="2265553" y="37250"/>
                  </a:lnTo>
                  <a:lnTo>
                    <a:pt x="2310839" y="46953"/>
                  </a:lnTo>
                  <a:lnTo>
                    <a:pt x="2355717" y="57731"/>
                  </a:lnTo>
                  <a:lnTo>
                    <a:pt x="2400173" y="69569"/>
                  </a:lnTo>
                  <a:lnTo>
                    <a:pt x="2444191" y="82453"/>
                  </a:lnTo>
                  <a:lnTo>
                    <a:pt x="2487759" y="96368"/>
                  </a:lnTo>
                  <a:lnTo>
                    <a:pt x="2530862" y="111301"/>
                  </a:lnTo>
                  <a:lnTo>
                    <a:pt x="2573486" y="127238"/>
                  </a:lnTo>
                  <a:lnTo>
                    <a:pt x="2615617" y="144164"/>
                  </a:lnTo>
                  <a:lnTo>
                    <a:pt x="2657240" y="162065"/>
                  </a:lnTo>
                  <a:lnTo>
                    <a:pt x="2698341" y="180927"/>
                  </a:lnTo>
                  <a:lnTo>
                    <a:pt x="2738907" y="200736"/>
                  </a:lnTo>
                  <a:lnTo>
                    <a:pt x="2778923" y="221477"/>
                  </a:lnTo>
                  <a:lnTo>
                    <a:pt x="2818374" y="243137"/>
                  </a:lnTo>
                  <a:lnTo>
                    <a:pt x="2857248" y="265701"/>
                  </a:lnTo>
                  <a:lnTo>
                    <a:pt x="2895528" y="289156"/>
                  </a:lnTo>
                  <a:lnTo>
                    <a:pt x="2933202" y="313486"/>
                  </a:lnTo>
                  <a:lnTo>
                    <a:pt x="2970256" y="338678"/>
                  </a:lnTo>
                  <a:lnTo>
                    <a:pt x="3006674" y="364717"/>
                  </a:lnTo>
                  <a:lnTo>
                    <a:pt x="3042443" y="391590"/>
                  </a:lnTo>
                  <a:lnTo>
                    <a:pt x="3077548" y="419282"/>
                  </a:lnTo>
                  <a:lnTo>
                    <a:pt x="3111976" y="447779"/>
                  </a:lnTo>
                  <a:lnTo>
                    <a:pt x="3145713" y="477067"/>
                  </a:lnTo>
                  <a:lnTo>
                    <a:pt x="3178743" y="507132"/>
                  </a:lnTo>
                  <a:lnTo>
                    <a:pt x="3211054" y="537959"/>
                  </a:lnTo>
                  <a:lnTo>
                    <a:pt x="3242630" y="569535"/>
                  </a:lnTo>
                  <a:lnTo>
                    <a:pt x="3273458" y="601845"/>
                  </a:lnTo>
                  <a:lnTo>
                    <a:pt x="3303523" y="634875"/>
                  </a:lnTo>
                  <a:lnTo>
                    <a:pt x="3332812" y="668610"/>
                  </a:lnTo>
                  <a:lnTo>
                    <a:pt x="3361309" y="703038"/>
                  </a:lnTo>
                  <a:lnTo>
                    <a:pt x="3389002" y="738143"/>
                  </a:lnTo>
                  <a:lnTo>
                    <a:pt x="3415875" y="773911"/>
                  </a:lnTo>
                  <a:lnTo>
                    <a:pt x="3441915" y="810329"/>
                  </a:lnTo>
                  <a:lnTo>
                    <a:pt x="3467108" y="847381"/>
                  </a:lnTo>
                  <a:lnTo>
                    <a:pt x="3491438" y="885054"/>
                  </a:lnTo>
                  <a:lnTo>
                    <a:pt x="3514893" y="923334"/>
                  </a:lnTo>
                  <a:lnTo>
                    <a:pt x="3537457" y="962207"/>
                  </a:lnTo>
                  <a:lnTo>
                    <a:pt x="3559117" y="1001657"/>
                  </a:lnTo>
                  <a:lnTo>
                    <a:pt x="3579859" y="1041672"/>
                  </a:lnTo>
                  <a:lnTo>
                    <a:pt x="3599668" y="1082237"/>
                  </a:lnTo>
                  <a:lnTo>
                    <a:pt x="3618531" y="1123338"/>
                  </a:lnTo>
                  <a:lnTo>
                    <a:pt x="3636432" y="1164960"/>
                  </a:lnTo>
                  <a:lnTo>
                    <a:pt x="3653358" y="1207090"/>
                  </a:lnTo>
                  <a:lnTo>
                    <a:pt x="3669295" y="1249713"/>
                  </a:lnTo>
                  <a:lnTo>
                    <a:pt x="3684229" y="1292815"/>
                  </a:lnTo>
                  <a:lnTo>
                    <a:pt x="3698145" y="1336382"/>
                  </a:lnTo>
                  <a:lnTo>
                    <a:pt x="3711029" y="1380400"/>
                  </a:lnTo>
                  <a:lnTo>
                    <a:pt x="3722867" y="1424854"/>
                  </a:lnTo>
                  <a:lnTo>
                    <a:pt x="3733644" y="1469731"/>
                  </a:lnTo>
                  <a:lnTo>
                    <a:pt x="3743348" y="1515016"/>
                  </a:lnTo>
                  <a:lnTo>
                    <a:pt x="3751963" y="1560695"/>
                  </a:lnTo>
                  <a:lnTo>
                    <a:pt x="3759475" y="1606754"/>
                  </a:lnTo>
                  <a:lnTo>
                    <a:pt x="3765871" y="1653179"/>
                  </a:lnTo>
                  <a:lnTo>
                    <a:pt x="3771135" y="1699955"/>
                  </a:lnTo>
                  <a:lnTo>
                    <a:pt x="3775254" y="1747069"/>
                  </a:lnTo>
                  <a:lnTo>
                    <a:pt x="3778214" y="1794506"/>
                  </a:lnTo>
                  <a:lnTo>
                    <a:pt x="3780000" y="1842252"/>
                  </a:lnTo>
                  <a:lnTo>
                    <a:pt x="3780599" y="1890293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971781" y="4316622"/>
              <a:ext cx="3923665" cy="3923665"/>
            </a:xfrm>
            <a:custGeom>
              <a:avLst/>
              <a:gdLst/>
              <a:ahLst/>
              <a:cxnLst/>
              <a:rect l="l" t="t" r="r" b="b"/>
              <a:pathLst>
                <a:path w="3923665" h="3923665">
                  <a:moveTo>
                    <a:pt x="3923156" y="1961603"/>
                  </a:moveTo>
                  <a:lnTo>
                    <a:pt x="3922572" y="2009973"/>
                  </a:lnTo>
                  <a:lnTo>
                    <a:pt x="3920827" y="2058055"/>
                  </a:lnTo>
                  <a:lnTo>
                    <a:pt x="3917935" y="2105836"/>
                  </a:lnTo>
                  <a:lnTo>
                    <a:pt x="3913909" y="2153303"/>
                  </a:lnTo>
                  <a:lnTo>
                    <a:pt x="3908764" y="2200441"/>
                  </a:lnTo>
                  <a:lnTo>
                    <a:pt x="3902511" y="2247239"/>
                  </a:lnTo>
                  <a:lnTo>
                    <a:pt x="3895166" y="2293681"/>
                  </a:lnTo>
                  <a:lnTo>
                    <a:pt x="3886740" y="2339756"/>
                  </a:lnTo>
                  <a:lnTo>
                    <a:pt x="3877249" y="2385449"/>
                  </a:lnTo>
                  <a:lnTo>
                    <a:pt x="3866704" y="2430746"/>
                  </a:lnTo>
                  <a:lnTo>
                    <a:pt x="3855120" y="2475636"/>
                  </a:lnTo>
                  <a:lnTo>
                    <a:pt x="3842509" y="2520103"/>
                  </a:lnTo>
                  <a:lnTo>
                    <a:pt x="3828886" y="2564135"/>
                  </a:lnTo>
                  <a:lnTo>
                    <a:pt x="3814264" y="2607719"/>
                  </a:lnTo>
                  <a:lnTo>
                    <a:pt x="3798655" y="2650840"/>
                  </a:lnTo>
                  <a:lnTo>
                    <a:pt x="3782075" y="2693485"/>
                  </a:lnTo>
                  <a:lnTo>
                    <a:pt x="3764535" y="2735642"/>
                  </a:lnTo>
                  <a:lnTo>
                    <a:pt x="3746050" y="2777296"/>
                  </a:lnTo>
                  <a:lnTo>
                    <a:pt x="3726633" y="2818435"/>
                  </a:lnTo>
                  <a:lnTo>
                    <a:pt x="3706297" y="2859043"/>
                  </a:lnTo>
                  <a:lnTo>
                    <a:pt x="3685055" y="2899110"/>
                  </a:lnTo>
                  <a:lnTo>
                    <a:pt x="3662922" y="2938620"/>
                  </a:lnTo>
                  <a:lnTo>
                    <a:pt x="3639911" y="2977560"/>
                  </a:lnTo>
                  <a:lnTo>
                    <a:pt x="3616034" y="3015918"/>
                  </a:lnTo>
                  <a:lnTo>
                    <a:pt x="3591306" y="3053679"/>
                  </a:lnTo>
                  <a:lnTo>
                    <a:pt x="3565740" y="3090830"/>
                  </a:lnTo>
                  <a:lnTo>
                    <a:pt x="3539349" y="3127358"/>
                  </a:lnTo>
                  <a:lnTo>
                    <a:pt x="3512147" y="3163249"/>
                  </a:lnTo>
                  <a:lnTo>
                    <a:pt x="3484147" y="3198490"/>
                  </a:lnTo>
                  <a:lnTo>
                    <a:pt x="3455362" y="3233067"/>
                  </a:lnTo>
                  <a:lnTo>
                    <a:pt x="3425806" y="3266967"/>
                  </a:lnTo>
                  <a:lnTo>
                    <a:pt x="3395493" y="3300177"/>
                  </a:lnTo>
                  <a:lnTo>
                    <a:pt x="3364436" y="3332683"/>
                  </a:lnTo>
                  <a:lnTo>
                    <a:pt x="3332648" y="3364472"/>
                  </a:lnTo>
                  <a:lnTo>
                    <a:pt x="3300142" y="3395530"/>
                  </a:lnTo>
                  <a:lnTo>
                    <a:pt x="3266933" y="3425844"/>
                  </a:lnTo>
                  <a:lnTo>
                    <a:pt x="3233033" y="3455400"/>
                  </a:lnTo>
                  <a:lnTo>
                    <a:pt x="3198457" y="3484185"/>
                  </a:lnTo>
                  <a:lnTo>
                    <a:pt x="3163216" y="3512186"/>
                  </a:lnTo>
                  <a:lnTo>
                    <a:pt x="3127326" y="3539389"/>
                  </a:lnTo>
                  <a:lnTo>
                    <a:pt x="3090799" y="3565780"/>
                  </a:lnTo>
                  <a:lnTo>
                    <a:pt x="3053648" y="3591347"/>
                  </a:lnTo>
                  <a:lnTo>
                    <a:pt x="3015888" y="3616076"/>
                  </a:lnTo>
                  <a:lnTo>
                    <a:pt x="2977531" y="3639953"/>
                  </a:lnTo>
                  <a:lnTo>
                    <a:pt x="2938591" y="3662965"/>
                  </a:lnTo>
                  <a:lnTo>
                    <a:pt x="2899081" y="3685099"/>
                  </a:lnTo>
                  <a:lnTo>
                    <a:pt x="2859015" y="3706341"/>
                  </a:lnTo>
                  <a:lnTo>
                    <a:pt x="2818407" y="3726677"/>
                  </a:lnTo>
                  <a:lnTo>
                    <a:pt x="2777269" y="3746095"/>
                  </a:lnTo>
                  <a:lnTo>
                    <a:pt x="2735615" y="3764581"/>
                  </a:lnTo>
                  <a:lnTo>
                    <a:pt x="2693459" y="3782121"/>
                  </a:lnTo>
                  <a:lnTo>
                    <a:pt x="2650814" y="3798702"/>
                  </a:lnTo>
                  <a:lnTo>
                    <a:pt x="2607693" y="3814311"/>
                  </a:lnTo>
                  <a:lnTo>
                    <a:pt x="2564110" y="3828934"/>
                  </a:lnTo>
                  <a:lnTo>
                    <a:pt x="2520078" y="3842557"/>
                  </a:lnTo>
                  <a:lnTo>
                    <a:pt x="2475611" y="3855168"/>
                  </a:lnTo>
                  <a:lnTo>
                    <a:pt x="2430721" y="3866753"/>
                  </a:lnTo>
                  <a:lnTo>
                    <a:pt x="2385424" y="3877298"/>
                  </a:lnTo>
                  <a:lnTo>
                    <a:pt x="2339731" y="3886790"/>
                  </a:lnTo>
                  <a:lnTo>
                    <a:pt x="2293657" y="3895216"/>
                  </a:lnTo>
                  <a:lnTo>
                    <a:pt x="2247214" y="3902561"/>
                  </a:lnTo>
                  <a:lnTo>
                    <a:pt x="2200417" y="3908814"/>
                  </a:lnTo>
                  <a:lnTo>
                    <a:pt x="2153278" y="3913960"/>
                  </a:lnTo>
                  <a:lnTo>
                    <a:pt x="2105811" y="3917985"/>
                  </a:lnTo>
                  <a:lnTo>
                    <a:pt x="2058030" y="3920878"/>
                  </a:lnTo>
                  <a:lnTo>
                    <a:pt x="2009948" y="3922623"/>
                  </a:lnTo>
                  <a:lnTo>
                    <a:pt x="1961578" y="3923207"/>
                  </a:lnTo>
                  <a:lnTo>
                    <a:pt x="1913211" y="3922623"/>
                  </a:lnTo>
                  <a:lnTo>
                    <a:pt x="1865131" y="3920878"/>
                  </a:lnTo>
                  <a:lnTo>
                    <a:pt x="1817352" y="3917985"/>
                  </a:lnTo>
                  <a:lnTo>
                    <a:pt x="1769888" y="3913960"/>
                  </a:lnTo>
                  <a:lnTo>
                    <a:pt x="1722751" y="3908814"/>
                  </a:lnTo>
                  <a:lnTo>
                    <a:pt x="1675956" y="3902561"/>
                  </a:lnTo>
                  <a:lnTo>
                    <a:pt x="1629515" y="3895216"/>
                  </a:lnTo>
                  <a:lnTo>
                    <a:pt x="1583443" y="3886790"/>
                  </a:lnTo>
                  <a:lnTo>
                    <a:pt x="1537751" y="3877298"/>
                  </a:lnTo>
                  <a:lnTo>
                    <a:pt x="1492455" y="3866753"/>
                  </a:lnTo>
                  <a:lnTo>
                    <a:pt x="1447567" y="3855168"/>
                  </a:lnTo>
                  <a:lnTo>
                    <a:pt x="1403101" y="3842557"/>
                  </a:lnTo>
                  <a:lnTo>
                    <a:pt x="1359070" y="3828934"/>
                  </a:lnTo>
                  <a:lnTo>
                    <a:pt x="1315488" y="3814311"/>
                  </a:lnTo>
                  <a:lnTo>
                    <a:pt x="1272368" y="3798702"/>
                  </a:lnTo>
                  <a:lnTo>
                    <a:pt x="1229723" y="3782121"/>
                  </a:lnTo>
                  <a:lnTo>
                    <a:pt x="1187568" y="3764581"/>
                  </a:lnTo>
                  <a:lnTo>
                    <a:pt x="1145914" y="3746095"/>
                  </a:lnTo>
                  <a:lnTo>
                    <a:pt x="1104777" y="3726677"/>
                  </a:lnTo>
                  <a:lnTo>
                    <a:pt x="1064169" y="3706341"/>
                  </a:lnTo>
                  <a:lnTo>
                    <a:pt x="1024103" y="3685099"/>
                  </a:lnTo>
                  <a:lnTo>
                    <a:pt x="984593" y="3662965"/>
                  </a:lnTo>
                  <a:lnTo>
                    <a:pt x="945653" y="3639953"/>
                  </a:lnTo>
                  <a:lnTo>
                    <a:pt x="907296" y="3616076"/>
                  </a:lnTo>
                  <a:lnTo>
                    <a:pt x="869536" y="3591347"/>
                  </a:lnTo>
                  <a:lnTo>
                    <a:pt x="832385" y="3565780"/>
                  </a:lnTo>
                  <a:lnTo>
                    <a:pt x="795857" y="3539389"/>
                  </a:lnTo>
                  <a:lnTo>
                    <a:pt x="759967" y="3512186"/>
                  </a:lnTo>
                  <a:lnTo>
                    <a:pt x="724726" y="3484185"/>
                  </a:lnTo>
                  <a:lnTo>
                    <a:pt x="690149" y="3455400"/>
                  </a:lnTo>
                  <a:lnTo>
                    <a:pt x="656248" y="3425844"/>
                  </a:lnTo>
                  <a:lnTo>
                    <a:pt x="623038" y="3395530"/>
                  </a:lnTo>
                  <a:lnTo>
                    <a:pt x="590532" y="3364472"/>
                  </a:lnTo>
                  <a:lnTo>
                    <a:pt x="558744" y="3332683"/>
                  </a:lnTo>
                  <a:lnTo>
                    <a:pt x="527686" y="3300177"/>
                  </a:lnTo>
                  <a:lnTo>
                    <a:pt x="497372" y="3266967"/>
                  </a:lnTo>
                  <a:lnTo>
                    <a:pt x="467815" y="3233067"/>
                  </a:lnTo>
                  <a:lnTo>
                    <a:pt x="439030" y="3198490"/>
                  </a:lnTo>
                  <a:lnTo>
                    <a:pt x="411029" y="3163249"/>
                  </a:lnTo>
                  <a:lnTo>
                    <a:pt x="383826" y="3127358"/>
                  </a:lnTo>
                  <a:lnTo>
                    <a:pt x="357434" y="3090830"/>
                  </a:lnTo>
                  <a:lnTo>
                    <a:pt x="331866" y="3053679"/>
                  </a:lnTo>
                  <a:lnTo>
                    <a:pt x="307137" y="3015918"/>
                  </a:lnTo>
                  <a:lnTo>
                    <a:pt x="283260" y="2977560"/>
                  </a:lnTo>
                  <a:lnTo>
                    <a:pt x="260247" y="2938620"/>
                  </a:lnTo>
                  <a:lnTo>
                    <a:pt x="238113" y="2899110"/>
                  </a:lnTo>
                  <a:lnTo>
                    <a:pt x="216871" y="2859043"/>
                  </a:lnTo>
                  <a:lnTo>
                    <a:pt x="196534" y="2818435"/>
                  </a:lnTo>
                  <a:lnTo>
                    <a:pt x="177116" y="2777296"/>
                  </a:lnTo>
                  <a:lnTo>
                    <a:pt x="158630" y="2735642"/>
                  </a:lnTo>
                  <a:lnTo>
                    <a:pt x="141089" y="2693485"/>
                  </a:lnTo>
                  <a:lnTo>
                    <a:pt x="124508" y="2650840"/>
                  </a:lnTo>
                  <a:lnTo>
                    <a:pt x="108899" y="2607719"/>
                  </a:lnTo>
                  <a:lnTo>
                    <a:pt x="94276" y="2564135"/>
                  </a:lnTo>
                  <a:lnTo>
                    <a:pt x="80652" y="2520103"/>
                  </a:lnTo>
                  <a:lnTo>
                    <a:pt x="68041" y="2475636"/>
                  </a:lnTo>
                  <a:lnTo>
                    <a:pt x="56456" y="2430746"/>
                  </a:lnTo>
                  <a:lnTo>
                    <a:pt x="45910" y="2385449"/>
                  </a:lnTo>
                  <a:lnTo>
                    <a:pt x="36418" y="2339756"/>
                  </a:lnTo>
                  <a:lnTo>
                    <a:pt x="27992" y="2293681"/>
                  </a:lnTo>
                  <a:lnTo>
                    <a:pt x="20646" y="2247239"/>
                  </a:lnTo>
                  <a:lnTo>
                    <a:pt x="14393" y="2200441"/>
                  </a:lnTo>
                  <a:lnTo>
                    <a:pt x="9247" y="2153303"/>
                  </a:lnTo>
                  <a:lnTo>
                    <a:pt x="5222" y="2105836"/>
                  </a:lnTo>
                  <a:lnTo>
                    <a:pt x="2329" y="2058055"/>
                  </a:lnTo>
                  <a:lnTo>
                    <a:pt x="584" y="2009973"/>
                  </a:lnTo>
                  <a:lnTo>
                    <a:pt x="0" y="1961603"/>
                  </a:lnTo>
                  <a:lnTo>
                    <a:pt x="584" y="1913233"/>
                  </a:lnTo>
                  <a:lnTo>
                    <a:pt x="2329" y="1865151"/>
                  </a:lnTo>
                  <a:lnTo>
                    <a:pt x="5222" y="1817370"/>
                  </a:lnTo>
                  <a:lnTo>
                    <a:pt x="9247" y="1769903"/>
                  </a:lnTo>
                  <a:lnTo>
                    <a:pt x="14393" y="1722764"/>
                  </a:lnTo>
                  <a:lnTo>
                    <a:pt x="20646" y="1675967"/>
                  </a:lnTo>
                  <a:lnTo>
                    <a:pt x="27992" y="1629524"/>
                  </a:lnTo>
                  <a:lnTo>
                    <a:pt x="36418" y="1583449"/>
                  </a:lnTo>
                  <a:lnTo>
                    <a:pt x="45910" y="1537756"/>
                  </a:lnTo>
                  <a:lnTo>
                    <a:pt x="56456" y="1492458"/>
                  </a:lnTo>
                  <a:lnTo>
                    <a:pt x="68041" y="1447569"/>
                  </a:lnTo>
                  <a:lnTo>
                    <a:pt x="80652" y="1403101"/>
                  </a:lnTo>
                  <a:lnTo>
                    <a:pt x="94276" y="1359069"/>
                  </a:lnTo>
                  <a:lnTo>
                    <a:pt x="108899" y="1315486"/>
                  </a:lnTo>
                  <a:lnTo>
                    <a:pt x="124508" y="1272364"/>
                  </a:lnTo>
                  <a:lnTo>
                    <a:pt x="141089" y="1229719"/>
                  </a:lnTo>
                  <a:lnTo>
                    <a:pt x="158630" y="1187562"/>
                  </a:lnTo>
                  <a:lnTo>
                    <a:pt x="177116" y="1145908"/>
                  </a:lnTo>
                  <a:lnTo>
                    <a:pt x="196534" y="1104770"/>
                  </a:lnTo>
                  <a:lnTo>
                    <a:pt x="216871" y="1064161"/>
                  </a:lnTo>
                  <a:lnTo>
                    <a:pt x="238113" y="1024094"/>
                  </a:lnTo>
                  <a:lnTo>
                    <a:pt x="260247" y="984584"/>
                  </a:lnTo>
                  <a:lnTo>
                    <a:pt x="283260" y="945644"/>
                  </a:lnTo>
                  <a:lnTo>
                    <a:pt x="307137" y="907286"/>
                  </a:lnTo>
                  <a:lnTo>
                    <a:pt x="331866" y="869525"/>
                  </a:lnTo>
                  <a:lnTo>
                    <a:pt x="357434" y="832374"/>
                  </a:lnTo>
                  <a:lnTo>
                    <a:pt x="383826" y="795846"/>
                  </a:lnTo>
                  <a:lnTo>
                    <a:pt x="411029" y="759955"/>
                  </a:lnTo>
                  <a:lnTo>
                    <a:pt x="439030" y="724715"/>
                  </a:lnTo>
                  <a:lnTo>
                    <a:pt x="467815" y="690137"/>
                  </a:lnTo>
                  <a:lnTo>
                    <a:pt x="497372" y="656237"/>
                  </a:lnTo>
                  <a:lnTo>
                    <a:pt x="527686" y="623027"/>
                  </a:lnTo>
                  <a:lnTo>
                    <a:pt x="558744" y="590521"/>
                  </a:lnTo>
                  <a:lnTo>
                    <a:pt x="590532" y="558733"/>
                  </a:lnTo>
                  <a:lnTo>
                    <a:pt x="623038" y="527675"/>
                  </a:lnTo>
                  <a:lnTo>
                    <a:pt x="656248" y="497361"/>
                  </a:lnTo>
                  <a:lnTo>
                    <a:pt x="690149" y="467805"/>
                  </a:lnTo>
                  <a:lnTo>
                    <a:pt x="724726" y="439020"/>
                  </a:lnTo>
                  <a:lnTo>
                    <a:pt x="759967" y="411019"/>
                  </a:lnTo>
                  <a:lnTo>
                    <a:pt x="795857" y="383816"/>
                  </a:lnTo>
                  <a:lnTo>
                    <a:pt x="832385" y="357425"/>
                  </a:lnTo>
                  <a:lnTo>
                    <a:pt x="869536" y="331858"/>
                  </a:lnTo>
                  <a:lnTo>
                    <a:pt x="907296" y="307129"/>
                  </a:lnTo>
                  <a:lnTo>
                    <a:pt x="945653" y="283252"/>
                  </a:lnTo>
                  <a:lnTo>
                    <a:pt x="984593" y="260240"/>
                  </a:lnTo>
                  <a:lnTo>
                    <a:pt x="1024103" y="238106"/>
                  </a:lnTo>
                  <a:lnTo>
                    <a:pt x="1064169" y="216865"/>
                  </a:lnTo>
                  <a:lnTo>
                    <a:pt x="1104777" y="196528"/>
                  </a:lnTo>
                  <a:lnTo>
                    <a:pt x="1145914" y="177110"/>
                  </a:lnTo>
                  <a:lnTo>
                    <a:pt x="1187568" y="158625"/>
                  </a:lnTo>
                  <a:lnTo>
                    <a:pt x="1229723" y="141085"/>
                  </a:lnTo>
                  <a:lnTo>
                    <a:pt x="1272368" y="124504"/>
                  </a:lnTo>
                  <a:lnTo>
                    <a:pt x="1315488" y="108895"/>
                  </a:lnTo>
                  <a:lnTo>
                    <a:pt x="1359070" y="94273"/>
                  </a:lnTo>
                  <a:lnTo>
                    <a:pt x="1403101" y="80649"/>
                  </a:lnTo>
                  <a:lnTo>
                    <a:pt x="1447567" y="68038"/>
                  </a:lnTo>
                  <a:lnTo>
                    <a:pt x="1492455" y="56454"/>
                  </a:lnTo>
                  <a:lnTo>
                    <a:pt x="1537751" y="45909"/>
                  </a:lnTo>
                  <a:lnTo>
                    <a:pt x="1583443" y="36417"/>
                  </a:lnTo>
                  <a:lnTo>
                    <a:pt x="1629515" y="27991"/>
                  </a:lnTo>
                  <a:lnTo>
                    <a:pt x="1675956" y="20645"/>
                  </a:lnTo>
                  <a:lnTo>
                    <a:pt x="1722751" y="14393"/>
                  </a:lnTo>
                  <a:lnTo>
                    <a:pt x="1769888" y="9247"/>
                  </a:lnTo>
                  <a:lnTo>
                    <a:pt x="1817352" y="5221"/>
                  </a:lnTo>
                  <a:lnTo>
                    <a:pt x="1865131" y="2329"/>
                  </a:lnTo>
                  <a:lnTo>
                    <a:pt x="1913211" y="584"/>
                  </a:lnTo>
                  <a:lnTo>
                    <a:pt x="1961578" y="0"/>
                  </a:lnTo>
                  <a:lnTo>
                    <a:pt x="2009948" y="584"/>
                  </a:lnTo>
                  <a:lnTo>
                    <a:pt x="2058030" y="2329"/>
                  </a:lnTo>
                  <a:lnTo>
                    <a:pt x="2105811" y="5221"/>
                  </a:lnTo>
                  <a:lnTo>
                    <a:pt x="2153278" y="9247"/>
                  </a:lnTo>
                  <a:lnTo>
                    <a:pt x="2200417" y="14393"/>
                  </a:lnTo>
                  <a:lnTo>
                    <a:pt x="2247214" y="20645"/>
                  </a:lnTo>
                  <a:lnTo>
                    <a:pt x="2293657" y="27991"/>
                  </a:lnTo>
                  <a:lnTo>
                    <a:pt x="2339731" y="36417"/>
                  </a:lnTo>
                  <a:lnTo>
                    <a:pt x="2385424" y="45909"/>
                  </a:lnTo>
                  <a:lnTo>
                    <a:pt x="2430721" y="56454"/>
                  </a:lnTo>
                  <a:lnTo>
                    <a:pt x="2475611" y="68038"/>
                  </a:lnTo>
                  <a:lnTo>
                    <a:pt x="2520078" y="80649"/>
                  </a:lnTo>
                  <a:lnTo>
                    <a:pt x="2564110" y="94273"/>
                  </a:lnTo>
                  <a:lnTo>
                    <a:pt x="2607693" y="108895"/>
                  </a:lnTo>
                  <a:lnTo>
                    <a:pt x="2650814" y="124504"/>
                  </a:lnTo>
                  <a:lnTo>
                    <a:pt x="2693459" y="141085"/>
                  </a:lnTo>
                  <a:lnTo>
                    <a:pt x="2735615" y="158625"/>
                  </a:lnTo>
                  <a:lnTo>
                    <a:pt x="2777269" y="177110"/>
                  </a:lnTo>
                  <a:lnTo>
                    <a:pt x="2818407" y="196528"/>
                  </a:lnTo>
                  <a:lnTo>
                    <a:pt x="2859015" y="216865"/>
                  </a:lnTo>
                  <a:lnTo>
                    <a:pt x="2899081" y="238106"/>
                  </a:lnTo>
                  <a:lnTo>
                    <a:pt x="2938591" y="260240"/>
                  </a:lnTo>
                  <a:lnTo>
                    <a:pt x="2977531" y="283252"/>
                  </a:lnTo>
                  <a:lnTo>
                    <a:pt x="3015888" y="307129"/>
                  </a:lnTo>
                  <a:lnTo>
                    <a:pt x="3053648" y="331858"/>
                  </a:lnTo>
                  <a:lnTo>
                    <a:pt x="3090799" y="357425"/>
                  </a:lnTo>
                  <a:lnTo>
                    <a:pt x="3127326" y="383816"/>
                  </a:lnTo>
                  <a:lnTo>
                    <a:pt x="3163216" y="411019"/>
                  </a:lnTo>
                  <a:lnTo>
                    <a:pt x="3198457" y="439020"/>
                  </a:lnTo>
                  <a:lnTo>
                    <a:pt x="3233033" y="467805"/>
                  </a:lnTo>
                  <a:lnTo>
                    <a:pt x="3266933" y="497361"/>
                  </a:lnTo>
                  <a:lnTo>
                    <a:pt x="3300142" y="527675"/>
                  </a:lnTo>
                  <a:lnTo>
                    <a:pt x="3332648" y="558733"/>
                  </a:lnTo>
                  <a:lnTo>
                    <a:pt x="3364436" y="590521"/>
                  </a:lnTo>
                  <a:lnTo>
                    <a:pt x="3395493" y="623027"/>
                  </a:lnTo>
                  <a:lnTo>
                    <a:pt x="3425806" y="656237"/>
                  </a:lnTo>
                  <a:lnTo>
                    <a:pt x="3455362" y="690137"/>
                  </a:lnTo>
                  <a:lnTo>
                    <a:pt x="3484147" y="724715"/>
                  </a:lnTo>
                  <a:lnTo>
                    <a:pt x="3512147" y="759955"/>
                  </a:lnTo>
                  <a:lnTo>
                    <a:pt x="3539349" y="795846"/>
                  </a:lnTo>
                  <a:lnTo>
                    <a:pt x="3565740" y="832374"/>
                  </a:lnTo>
                  <a:lnTo>
                    <a:pt x="3591306" y="869525"/>
                  </a:lnTo>
                  <a:lnTo>
                    <a:pt x="3616034" y="907286"/>
                  </a:lnTo>
                  <a:lnTo>
                    <a:pt x="3639911" y="945644"/>
                  </a:lnTo>
                  <a:lnTo>
                    <a:pt x="3662922" y="984584"/>
                  </a:lnTo>
                  <a:lnTo>
                    <a:pt x="3685055" y="1024094"/>
                  </a:lnTo>
                  <a:lnTo>
                    <a:pt x="3706297" y="1064161"/>
                  </a:lnTo>
                  <a:lnTo>
                    <a:pt x="3726633" y="1104770"/>
                  </a:lnTo>
                  <a:lnTo>
                    <a:pt x="3746050" y="1145908"/>
                  </a:lnTo>
                  <a:lnTo>
                    <a:pt x="3764535" y="1187562"/>
                  </a:lnTo>
                  <a:lnTo>
                    <a:pt x="3782075" y="1229719"/>
                  </a:lnTo>
                  <a:lnTo>
                    <a:pt x="3798655" y="1272364"/>
                  </a:lnTo>
                  <a:lnTo>
                    <a:pt x="3814264" y="1315486"/>
                  </a:lnTo>
                  <a:lnTo>
                    <a:pt x="3828886" y="1359069"/>
                  </a:lnTo>
                  <a:lnTo>
                    <a:pt x="3842509" y="1403101"/>
                  </a:lnTo>
                  <a:lnTo>
                    <a:pt x="3855120" y="1447569"/>
                  </a:lnTo>
                  <a:lnTo>
                    <a:pt x="3866704" y="1492458"/>
                  </a:lnTo>
                  <a:lnTo>
                    <a:pt x="3877249" y="1537756"/>
                  </a:lnTo>
                  <a:lnTo>
                    <a:pt x="3886740" y="1583449"/>
                  </a:lnTo>
                  <a:lnTo>
                    <a:pt x="3895166" y="1629524"/>
                  </a:lnTo>
                  <a:lnTo>
                    <a:pt x="3902511" y="1675967"/>
                  </a:lnTo>
                  <a:lnTo>
                    <a:pt x="3908764" y="1722764"/>
                  </a:lnTo>
                  <a:lnTo>
                    <a:pt x="3913909" y="1769903"/>
                  </a:lnTo>
                  <a:lnTo>
                    <a:pt x="3917935" y="1817370"/>
                  </a:lnTo>
                  <a:lnTo>
                    <a:pt x="3920827" y="1865151"/>
                  </a:lnTo>
                  <a:lnTo>
                    <a:pt x="3922572" y="1913233"/>
                  </a:lnTo>
                  <a:lnTo>
                    <a:pt x="3923156" y="1961603"/>
                  </a:lnTo>
                  <a:close/>
                </a:path>
              </a:pathLst>
            </a:custGeom>
            <a:ln w="38100">
              <a:solidFill>
                <a:srgbClr val="AFAF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6403022" y="2428684"/>
            <a:ext cx="4740275" cy="1567815"/>
          </a:xfrm>
          <a:custGeom>
            <a:avLst/>
            <a:gdLst/>
            <a:ahLst/>
            <a:cxnLst/>
            <a:rect l="l" t="t" r="r" b="b"/>
            <a:pathLst>
              <a:path w="4740275" h="1567814">
                <a:moveTo>
                  <a:pt x="2668397" y="1311846"/>
                </a:moveTo>
                <a:lnTo>
                  <a:pt x="2017966" y="1311846"/>
                </a:lnTo>
                <a:lnTo>
                  <a:pt x="2366962" y="1567713"/>
                </a:lnTo>
                <a:lnTo>
                  <a:pt x="2668397" y="1311846"/>
                </a:lnTo>
                <a:close/>
              </a:path>
              <a:path w="4740275" h="1567814">
                <a:moveTo>
                  <a:pt x="4740021" y="621665"/>
                </a:moveTo>
                <a:lnTo>
                  <a:pt x="4738141" y="573087"/>
                </a:lnTo>
                <a:lnTo>
                  <a:pt x="4732629" y="525526"/>
                </a:lnTo>
                <a:lnTo>
                  <a:pt x="4723600" y="479132"/>
                </a:lnTo>
                <a:lnTo>
                  <a:pt x="4711192" y="434022"/>
                </a:lnTo>
                <a:lnTo>
                  <a:pt x="4695558" y="390359"/>
                </a:lnTo>
                <a:lnTo>
                  <a:pt x="4676826" y="348272"/>
                </a:lnTo>
                <a:lnTo>
                  <a:pt x="4655147" y="307898"/>
                </a:lnTo>
                <a:lnTo>
                  <a:pt x="4630636" y="269379"/>
                </a:lnTo>
                <a:lnTo>
                  <a:pt x="4603445" y="232841"/>
                </a:lnTo>
                <a:lnTo>
                  <a:pt x="4573714" y="198450"/>
                </a:lnTo>
                <a:lnTo>
                  <a:pt x="4541571" y="166306"/>
                </a:lnTo>
                <a:lnTo>
                  <a:pt x="4507179" y="136575"/>
                </a:lnTo>
                <a:lnTo>
                  <a:pt x="4470641" y="109385"/>
                </a:lnTo>
                <a:lnTo>
                  <a:pt x="4432122" y="84874"/>
                </a:lnTo>
                <a:lnTo>
                  <a:pt x="4391749" y="63195"/>
                </a:lnTo>
                <a:lnTo>
                  <a:pt x="4349661" y="44462"/>
                </a:lnTo>
                <a:lnTo>
                  <a:pt x="4305998" y="28829"/>
                </a:lnTo>
                <a:lnTo>
                  <a:pt x="4260888" y="16421"/>
                </a:lnTo>
                <a:lnTo>
                  <a:pt x="4214495" y="7391"/>
                </a:lnTo>
                <a:lnTo>
                  <a:pt x="4166933" y="1879"/>
                </a:lnTo>
                <a:lnTo>
                  <a:pt x="4118356" y="0"/>
                </a:lnTo>
                <a:lnTo>
                  <a:pt x="621665" y="0"/>
                </a:lnTo>
                <a:lnTo>
                  <a:pt x="573074" y="1879"/>
                </a:lnTo>
                <a:lnTo>
                  <a:pt x="525513" y="7391"/>
                </a:lnTo>
                <a:lnTo>
                  <a:pt x="479120" y="16421"/>
                </a:lnTo>
                <a:lnTo>
                  <a:pt x="434009" y="28829"/>
                </a:lnTo>
                <a:lnTo>
                  <a:pt x="390347" y="44462"/>
                </a:lnTo>
                <a:lnTo>
                  <a:pt x="348259" y="63195"/>
                </a:lnTo>
                <a:lnTo>
                  <a:pt x="307886" y="84874"/>
                </a:lnTo>
                <a:lnTo>
                  <a:pt x="269367" y="109385"/>
                </a:lnTo>
                <a:lnTo>
                  <a:pt x="232829" y="136575"/>
                </a:lnTo>
                <a:lnTo>
                  <a:pt x="198437" y="166306"/>
                </a:lnTo>
                <a:lnTo>
                  <a:pt x="166293" y="198450"/>
                </a:lnTo>
                <a:lnTo>
                  <a:pt x="136563" y="232841"/>
                </a:lnTo>
                <a:lnTo>
                  <a:pt x="109372" y="269379"/>
                </a:lnTo>
                <a:lnTo>
                  <a:pt x="84861" y="307898"/>
                </a:lnTo>
                <a:lnTo>
                  <a:pt x="63182" y="348272"/>
                </a:lnTo>
                <a:lnTo>
                  <a:pt x="44450" y="390359"/>
                </a:lnTo>
                <a:lnTo>
                  <a:pt x="28816" y="434022"/>
                </a:lnTo>
                <a:lnTo>
                  <a:pt x="16408" y="479132"/>
                </a:lnTo>
                <a:lnTo>
                  <a:pt x="7378" y="525526"/>
                </a:lnTo>
                <a:lnTo>
                  <a:pt x="1866" y="573087"/>
                </a:lnTo>
                <a:lnTo>
                  <a:pt x="0" y="621665"/>
                </a:lnTo>
                <a:lnTo>
                  <a:pt x="0" y="689610"/>
                </a:lnTo>
                <a:lnTo>
                  <a:pt x="1866" y="738200"/>
                </a:lnTo>
                <a:lnTo>
                  <a:pt x="7378" y="785761"/>
                </a:lnTo>
                <a:lnTo>
                  <a:pt x="16408" y="832167"/>
                </a:lnTo>
                <a:lnTo>
                  <a:pt x="28816" y="877265"/>
                </a:lnTo>
                <a:lnTo>
                  <a:pt x="44450" y="920927"/>
                </a:lnTo>
                <a:lnTo>
                  <a:pt x="63182" y="963015"/>
                </a:lnTo>
                <a:lnTo>
                  <a:pt x="84861" y="1003388"/>
                </a:lnTo>
                <a:lnTo>
                  <a:pt x="109372" y="1041920"/>
                </a:lnTo>
                <a:lnTo>
                  <a:pt x="136563" y="1078445"/>
                </a:lnTo>
                <a:lnTo>
                  <a:pt x="166293" y="1112850"/>
                </a:lnTo>
                <a:lnTo>
                  <a:pt x="198437" y="1144993"/>
                </a:lnTo>
                <a:lnTo>
                  <a:pt x="232829" y="1174724"/>
                </a:lnTo>
                <a:lnTo>
                  <a:pt x="269367" y="1201915"/>
                </a:lnTo>
                <a:lnTo>
                  <a:pt x="307886" y="1226426"/>
                </a:lnTo>
                <a:lnTo>
                  <a:pt x="348259" y="1248117"/>
                </a:lnTo>
                <a:lnTo>
                  <a:pt x="390347" y="1266850"/>
                </a:lnTo>
                <a:lnTo>
                  <a:pt x="434009" y="1282484"/>
                </a:lnTo>
                <a:lnTo>
                  <a:pt x="479120" y="1294892"/>
                </a:lnTo>
                <a:lnTo>
                  <a:pt x="525513" y="1303921"/>
                </a:lnTo>
                <a:lnTo>
                  <a:pt x="573074" y="1309433"/>
                </a:lnTo>
                <a:lnTo>
                  <a:pt x="621665" y="1311300"/>
                </a:lnTo>
                <a:lnTo>
                  <a:pt x="4118356" y="1311300"/>
                </a:lnTo>
                <a:lnTo>
                  <a:pt x="4166933" y="1309433"/>
                </a:lnTo>
                <a:lnTo>
                  <a:pt x="4214495" y="1303921"/>
                </a:lnTo>
                <a:lnTo>
                  <a:pt x="4260888" y="1294892"/>
                </a:lnTo>
                <a:lnTo>
                  <a:pt x="4305998" y="1282484"/>
                </a:lnTo>
                <a:lnTo>
                  <a:pt x="4349661" y="1266850"/>
                </a:lnTo>
                <a:lnTo>
                  <a:pt x="4391749" y="1248117"/>
                </a:lnTo>
                <a:lnTo>
                  <a:pt x="4432122" y="1226426"/>
                </a:lnTo>
                <a:lnTo>
                  <a:pt x="4470641" y="1201915"/>
                </a:lnTo>
                <a:lnTo>
                  <a:pt x="4507179" y="1174724"/>
                </a:lnTo>
                <a:lnTo>
                  <a:pt x="4541571" y="1144993"/>
                </a:lnTo>
                <a:lnTo>
                  <a:pt x="4573714" y="1112850"/>
                </a:lnTo>
                <a:lnTo>
                  <a:pt x="4603445" y="1078445"/>
                </a:lnTo>
                <a:lnTo>
                  <a:pt x="4630636" y="1041920"/>
                </a:lnTo>
                <a:lnTo>
                  <a:pt x="4655147" y="1003388"/>
                </a:lnTo>
                <a:lnTo>
                  <a:pt x="4676826" y="963015"/>
                </a:lnTo>
                <a:lnTo>
                  <a:pt x="4695558" y="920927"/>
                </a:lnTo>
                <a:lnTo>
                  <a:pt x="4711192" y="877265"/>
                </a:lnTo>
                <a:lnTo>
                  <a:pt x="4723600" y="832167"/>
                </a:lnTo>
                <a:lnTo>
                  <a:pt x="4732629" y="785761"/>
                </a:lnTo>
                <a:lnTo>
                  <a:pt x="4738141" y="738200"/>
                </a:lnTo>
                <a:lnTo>
                  <a:pt x="4740021" y="689610"/>
                </a:lnTo>
                <a:lnTo>
                  <a:pt x="4740021" y="621665"/>
                </a:lnTo>
                <a:close/>
              </a:path>
            </a:pathLst>
          </a:custGeom>
          <a:solidFill>
            <a:srgbClr val="0088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602276" y="2428684"/>
            <a:ext cx="4704080" cy="1567815"/>
          </a:xfrm>
          <a:custGeom>
            <a:avLst/>
            <a:gdLst/>
            <a:ahLst/>
            <a:cxnLst/>
            <a:rect l="l" t="t" r="r" b="b"/>
            <a:pathLst>
              <a:path w="4704080" h="1567814">
                <a:moveTo>
                  <a:pt x="2645854" y="1311846"/>
                </a:moveTo>
                <a:lnTo>
                  <a:pt x="1995424" y="1311846"/>
                </a:lnTo>
                <a:lnTo>
                  <a:pt x="2344420" y="1567713"/>
                </a:lnTo>
                <a:lnTo>
                  <a:pt x="2645854" y="1311846"/>
                </a:lnTo>
                <a:close/>
              </a:path>
              <a:path w="4704080" h="1567814">
                <a:moveTo>
                  <a:pt x="4703889" y="621665"/>
                </a:moveTo>
                <a:lnTo>
                  <a:pt x="4702010" y="573087"/>
                </a:lnTo>
                <a:lnTo>
                  <a:pt x="4696498" y="525526"/>
                </a:lnTo>
                <a:lnTo>
                  <a:pt x="4687468" y="479132"/>
                </a:lnTo>
                <a:lnTo>
                  <a:pt x="4675060" y="434022"/>
                </a:lnTo>
                <a:lnTo>
                  <a:pt x="4659427" y="390359"/>
                </a:lnTo>
                <a:lnTo>
                  <a:pt x="4640694" y="348272"/>
                </a:lnTo>
                <a:lnTo>
                  <a:pt x="4619015" y="307898"/>
                </a:lnTo>
                <a:lnTo>
                  <a:pt x="4594504" y="269379"/>
                </a:lnTo>
                <a:lnTo>
                  <a:pt x="4567313" y="232841"/>
                </a:lnTo>
                <a:lnTo>
                  <a:pt x="4537583" y="198450"/>
                </a:lnTo>
                <a:lnTo>
                  <a:pt x="4505439" y="166306"/>
                </a:lnTo>
                <a:lnTo>
                  <a:pt x="4471047" y="136575"/>
                </a:lnTo>
                <a:lnTo>
                  <a:pt x="4434510" y="109385"/>
                </a:lnTo>
                <a:lnTo>
                  <a:pt x="4395990" y="84874"/>
                </a:lnTo>
                <a:lnTo>
                  <a:pt x="4355617" y="63195"/>
                </a:lnTo>
                <a:lnTo>
                  <a:pt x="4313529" y="44462"/>
                </a:lnTo>
                <a:lnTo>
                  <a:pt x="4269867" y="28829"/>
                </a:lnTo>
                <a:lnTo>
                  <a:pt x="4224756" y="16421"/>
                </a:lnTo>
                <a:lnTo>
                  <a:pt x="4178363" y="7391"/>
                </a:lnTo>
                <a:lnTo>
                  <a:pt x="4130802" y="1879"/>
                </a:lnTo>
                <a:lnTo>
                  <a:pt x="4082224" y="0"/>
                </a:lnTo>
                <a:lnTo>
                  <a:pt x="621728" y="0"/>
                </a:lnTo>
                <a:lnTo>
                  <a:pt x="573125" y="1879"/>
                </a:lnTo>
                <a:lnTo>
                  <a:pt x="525564" y="7391"/>
                </a:lnTo>
                <a:lnTo>
                  <a:pt x="479158" y="16421"/>
                </a:lnTo>
                <a:lnTo>
                  <a:pt x="434047" y="28829"/>
                </a:lnTo>
                <a:lnTo>
                  <a:pt x="390372" y="44462"/>
                </a:lnTo>
                <a:lnTo>
                  <a:pt x="348284" y="63195"/>
                </a:lnTo>
                <a:lnTo>
                  <a:pt x="307911" y="84874"/>
                </a:lnTo>
                <a:lnTo>
                  <a:pt x="269379" y="109385"/>
                </a:lnTo>
                <a:lnTo>
                  <a:pt x="232841" y="136575"/>
                </a:lnTo>
                <a:lnTo>
                  <a:pt x="198437" y="166306"/>
                </a:lnTo>
                <a:lnTo>
                  <a:pt x="166306" y="198450"/>
                </a:lnTo>
                <a:lnTo>
                  <a:pt x="136563" y="232841"/>
                </a:lnTo>
                <a:lnTo>
                  <a:pt x="109372" y="269379"/>
                </a:lnTo>
                <a:lnTo>
                  <a:pt x="84874" y="307898"/>
                </a:lnTo>
                <a:lnTo>
                  <a:pt x="63182" y="348272"/>
                </a:lnTo>
                <a:lnTo>
                  <a:pt x="44450" y="390359"/>
                </a:lnTo>
                <a:lnTo>
                  <a:pt x="28816" y="434022"/>
                </a:lnTo>
                <a:lnTo>
                  <a:pt x="16408" y="479132"/>
                </a:lnTo>
                <a:lnTo>
                  <a:pt x="7378" y="525526"/>
                </a:lnTo>
                <a:lnTo>
                  <a:pt x="1866" y="573087"/>
                </a:lnTo>
                <a:lnTo>
                  <a:pt x="0" y="621665"/>
                </a:lnTo>
                <a:lnTo>
                  <a:pt x="0" y="689610"/>
                </a:lnTo>
                <a:lnTo>
                  <a:pt x="1866" y="738200"/>
                </a:lnTo>
                <a:lnTo>
                  <a:pt x="7378" y="785761"/>
                </a:lnTo>
                <a:lnTo>
                  <a:pt x="16408" y="832167"/>
                </a:lnTo>
                <a:lnTo>
                  <a:pt x="28816" y="877265"/>
                </a:lnTo>
                <a:lnTo>
                  <a:pt x="44450" y="920927"/>
                </a:lnTo>
                <a:lnTo>
                  <a:pt x="63182" y="963015"/>
                </a:lnTo>
                <a:lnTo>
                  <a:pt x="84874" y="1003388"/>
                </a:lnTo>
                <a:lnTo>
                  <a:pt x="109372" y="1041920"/>
                </a:lnTo>
                <a:lnTo>
                  <a:pt x="136563" y="1078445"/>
                </a:lnTo>
                <a:lnTo>
                  <a:pt x="166306" y="1112850"/>
                </a:lnTo>
                <a:lnTo>
                  <a:pt x="198437" y="1144993"/>
                </a:lnTo>
                <a:lnTo>
                  <a:pt x="232841" y="1174724"/>
                </a:lnTo>
                <a:lnTo>
                  <a:pt x="269379" y="1201915"/>
                </a:lnTo>
                <a:lnTo>
                  <a:pt x="307911" y="1226426"/>
                </a:lnTo>
                <a:lnTo>
                  <a:pt x="348284" y="1248117"/>
                </a:lnTo>
                <a:lnTo>
                  <a:pt x="390372" y="1266850"/>
                </a:lnTo>
                <a:lnTo>
                  <a:pt x="434047" y="1282484"/>
                </a:lnTo>
                <a:lnTo>
                  <a:pt x="479158" y="1294892"/>
                </a:lnTo>
                <a:lnTo>
                  <a:pt x="525564" y="1303921"/>
                </a:lnTo>
                <a:lnTo>
                  <a:pt x="573125" y="1309433"/>
                </a:lnTo>
                <a:lnTo>
                  <a:pt x="621728" y="1311300"/>
                </a:lnTo>
                <a:lnTo>
                  <a:pt x="4082224" y="1311300"/>
                </a:lnTo>
                <a:lnTo>
                  <a:pt x="4130802" y="1309433"/>
                </a:lnTo>
                <a:lnTo>
                  <a:pt x="4178363" y="1303921"/>
                </a:lnTo>
                <a:lnTo>
                  <a:pt x="4224756" y="1294892"/>
                </a:lnTo>
                <a:lnTo>
                  <a:pt x="4269867" y="1282484"/>
                </a:lnTo>
                <a:lnTo>
                  <a:pt x="4313529" y="1266850"/>
                </a:lnTo>
                <a:lnTo>
                  <a:pt x="4355617" y="1248117"/>
                </a:lnTo>
                <a:lnTo>
                  <a:pt x="4395990" y="1226426"/>
                </a:lnTo>
                <a:lnTo>
                  <a:pt x="4434510" y="1201915"/>
                </a:lnTo>
                <a:lnTo>
                  <a:pt x="4471047" y="1174724"/>
                </a:lnTo>
                <a:lnTo>
                  <a:pt x="4505439" y="1144993"/>
                </a:lnTo>
                <a:lnTo>
                  <a:pt x="4537583" y="1112850"/>
                </a:lnTo>
                <a:lnTo>
                  <a:pt x="4567313" y="1078445"/>
                </a:lnTo>
                <a:lnTo>
                  <a:pt x="4594504" y="1041920"/>
                </a:lnTo>
                <a:lnTo>
                  <a:pt x="4619015" y="1003388"/>
                </a:lnTo>
                <a:lnTo>
                  <a:pt x="4640694" y="963015"/>
                </a:lnTo>
                <a:lnTo>
                  <a:pt x="4659427" y="920927"/>
                </a:lnTo>
                <a:lnTo>
                  <a:pt x="4675060" y="877265"/>
                </a:lnTo>
                <a:lnTo>
                  <a:pt x="4687468" y="832167"/>
                </a:lnTo>
                <a:lnTo>
                  <a:pt x="4696498" y="785761"/>
                </a:lnTo>
                <a:lnTo>
                  <a:pt x="4702010" y="738200"/>
                </a:lnTo>
                <a:lnTo>
                  <a:pt x="4703889" y="689610"/>
                </a:lnTo>
                <a:lnTo>
                  <a:pt x="4703889" y="621665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830000" y="2484641"/>
            <a:ext cx="3900170" cy="105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4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Объединенный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санузел,</a:t>
            </a:r>
            <a:endParaRPr sz="2400">
              <a:latin typeface="Calibri"/>
              <a:cs typeface="Calibri"/>
            </a:endParaRPr>
          </a:p>
          <a:p>
            <a:pPr marL="12700" marR="5080" indent="-2540" algn="ctr">
              <a:lnSpc>
                <a:spcPts val="2600"/>
              </a:lnSpc>
              <a:spcBef>
                <a:spcPts val="18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поручями, прорезиренные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коврики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ванной/санузла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370193" y="2495931"/>
            <a:ext cx="3282950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065" marR="5080" algn="ctr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Специальные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изогнутые </a:t>
            </a:r>
            <a:r>
              <a:rPr sz="2400" b="1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приборы, облегчаюшие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прием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пиши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64857" y="2428684"/>
            <a:ext cx="5082540" cy="1567815"/>
          </a:xfrm>
          <a:custGeom>
            <a:avLst/>
            <a:gdLst/>
            <a:ahLst/>
            <a:cxnLst/>
            <a:rect l="l" t="t" r="r" b="b"/>
            <a:pathLst>
              <a:path w="5082540" h="1567814">
                <a:moveTo>
                  <a:pt x="2958007" y="1311846"/>
                </a:moveTo>
                <a:lnTo>
                  <a:pt x="2307615" y="1311846"/>
                </a:lnTo>
                <a:lnTo>
                  <a:pt x="2656586" y="1567713"/>
                </a:lnTo>
                <a:lnTo>
                  <a:pt x="2958007" y="1311846"/>
                </a:lnTo>
                <a:close/>
              </a:path>
              <a:path w="5082540" h="1567814">
                <a:moveTo>
                  <a:pt x="5082311" y="621665"/>
                </a:moveTo>
                <a:lnTo>
                  <a:pt x="5080444" y="573087"/>
                </a:lnTo>
                <a:lnTo>
                  <a:pt x="5074920" y="525526"/>
                </a:lnTo>
                <a:lnTo>
                  <a:pt x="5065890" y="479132"/>
                </a:lnTo>
                <a:lnTo>
                  <a:pt x="5053482" y="434022"/>
                </a:lnTo>
                <a:lnTo>
                  <a:pt x="5037848" y="390359"/>
                </a:lnTo>
                <a:lnTo>
                  <a:pt x="5019116" y="348272"/>
                </a:lnTo>
                <a:lnTo>
                  <a:pt x="4997424" y="307898"/>
                </a:lnTo>
                <a:lnTo>
                  <a:pt x="4972913" y="269379"/>
                </a:lnTo>
                <a:lnTo>
                  <a:pt x="4945723" y="232841"/>
                </a:lnTo>
                <a:lnTo>
                  <a:pt x="4915992" y="198450"/>
                </a:lnTo>
                <a:lnTo>
                  <a:pt x="4883848" y="166306"/>
                </a:lnTo>
                <a:lnTo>
                  <a:pt x="4849444" y="136575"/>
                </a:lnTo>
                <a:lnTo>
                  <a:pt x="4812906" y="109385"/>
                </a:lnTo>
                <a:lnTo>
                  <a:pt x="4774387" y="84874"/>
                </a:lnTo>
                <a:lnTo>
                  <a:pt x="4734014" y="63195"/>
                </a:lnTo>
                <a:lnTo>
                  <a:pt x="4691913" y="44462"/>
                </a:lnTo>
                <a:lnTo>
                  <a:pt x="4648251" y="28829"/>
                </a:lnTo>
                <a:lnTo>
                  <a:pt x="4603153" y="16421"/>
                </a:lnTo>
                <a:lnTo>
                  <a:pt x="4556747" y="7391"/>
                </a:lnTo>
                <a:lnTo>
                  <a:pt x="4509186" y="1879"/>
                </a:lnTo>
                <a:lnTo>
                  <a:pt x="4460608" y="0"/>
                </a:lnTo>
                <a:lnTo>
                  <a:pt x="621703" y="0"/>
                </a:lnTo>
                <a:lnTo>
                  <a:pt x="573112" y="1879"/>
                </a:lnTo>
                <a:lnTo>
                  <a:pt x="525551" y="7391"/>
                </a:lnTo>
                <a:lnTo>
                  <a:pt x="479145" y="16421"/>
                </a:lnTo>
                <a:lnTo>
                  <a:pt x="434047" y="28829"/>
                </a:lnTo>
                <a:lnTo>
                  <a:pt x="390372" y="44462"/>
                </a:lnTo>
                <a:lnTo>
                  <a:pt x="348284" y="63195"/>
                </a:lnTo>
                <a:lnTo>
                  <a:pt x="307911" y="84874"/>
                </a:lnTo>
                <a:lnTo>
                  <a:pt x="269392" y="109385"/>
                </a:lnTo>
                <a:lnTo>
                  <a:pt x="232854" y="136575"/>
                </a:lnTo>
                <a:lnTo>
                  <a:pt x="198450" y="166306"/>
                </a:lnTo>
                <a:lnTo>
                  <a:pt x="166306" y="198450"/>
                </a:lnTo>
                <a:lnTo>
                  <a:pt x="136575" y="232841"/>
                </a:lnTo>
                <a:lnTo>
                  <a:pt x="109385" y="269379"/>
                </a:lnTo>
                <a:lnTo>
                  <a:pt x="84874" y="307898"/>
                </a:lnTo>
                <a:lnTo>
                  <a:pt x="63182" y="348272"/>
                </a:lnTo>
                <a:lnTo>
                  <a:pt x="44462" y="390359"/>
                </a:lnTo>
                <a:lnTo>
                  <a:pt x="28816" y="434022"/>
                </a:lnTo>
                <a:lnTo>
                  <a:pt x="16421" y="479132"/>
                </a:lnTo>
                <a:lnTo>
                  <a:pt x="7391" y="525526"/>
                </a:lnTo>
                <a:lnTo>
                  <a:pt x="1866" y="573087"/>
                </a:lnTo>
                <a:lnTo>
                  <a:pt x="0" y="621665"/>
                </a:lnTo>
                <a:lnTo>
                  <a:pt x="0" y="689610"/>
                </a:lnTo>
                <a:lnTo>
                  <a:pt x="1866" y="738200"/>
                </a:lnTo>
                <a:lnTo>
                  <a:pt x="7391" y="785761"/>
                </a:lnTo>
                <a:lnTo>
                  <a:pt x="16421" y="832167"/>
                </a:lnTo>
                <a:lnTo>
                  <a:pt x="28816" y="877265"/>
                </a:lnTo>
                <a:lnTo>
                  <a:pt x="44462" y="920927"/>
                </a:lnTo>
                <a:lnTo>
                  <a:pt x="63182" y="963015"/>
                </a:lnTo>
                <a:lnTo>
                  <a:pt x="84874" y="1003388"/>
                </a:lnTo>
                <a:lnTo>
                  <a:pt x="109385" y="1041920"/>
                </a:lnTo>
                <a:lnTo>
                  <a:pt x="136575" y="1078445"/>
                </a:lnTo>
                <a:lnTo>
                  <a:pt x="166306" y="1112850"/>
                </a:lnTo>
                <a:lnTo>
                  <a:pt x="198450" y="1144993"/>
                </a:lnTo>
                <a:lnTo>
                  <a:pt x="232854" y="1174724"/>
                </a:lnTo>
                <a:lnTo>
                  <a:pt x="269392" y="1201915"/>
                </a:lnTo>
                <a:lnTo>
                  <a:pt x="307911" y="1226426"/>
                </a:lnTo>
                <a:lnTo>
                  <a:pt x="348284" y="1248117"/>
                </a:lnTo>
                <a:lnTo>
                  <a:pt x="390372" y="1266850"/>
                </a:lnTo>
                <a:lnTo>
                  <a:pt x="434047" y="1282484"/>
                </a:lnTo>
                <a:lnTo>
                  <a:pt x="479145" y="1294892"/>
                </a:lnTo>
                <a:lnTo>
                  <a:pt x="525551" y="1303921"/>
                </a:lnTo>
                <a:lnTo>
                  <a:pt x="573112" y="1309433"/>
                </a:lnTo>
                <a:lnTo>
                  <a:pt x="621703" y="1311300"/>
                </a:lnTo>
                <a:lnTo>
                  <a:pt x="4460608" y="1311300"/>
                </a:lnTo>
                <a:lnTo>
                  <a:pt x="4509186" y="1309433"/>
                </a:lnTo>
                <a:lnTo>
                  <a:pt x="4556747" y="1303921"/>
                </a:lnTo>
                <a:lnTo>
                  <a:pt x="4603153" y="1294892"/>
                </a:lnTo>
                <a:lnTo>
                  <a:pt x="4648251" y="1282484"/>
                </a:lnTo>
                <a:lnTo>
                  <a:pt x="4691913" y="1266850"/>
                </a:lnTo>
                <a:lnTo>
                  <a:pt x="4734014" y="1248117"/>
                </a:lnTo>
                <a:lnTo>
                  <a:pt x="4774387" y="1226426"/>
                </a:lnTo>
                <a:lnTo>
                  <a:pt x="4812906" y="1201915"/>
                </a:lnTo>
                <a:lnTo>
                  <a:pt x="4849444" y="1174724"/>
                </a:lnTo>
                <a:lnTo>
                  <a:pt x="4883848" y="1144993"/>
                </a:lnTo>
                <a:lnTo>
                  <a:pt x="4915992" y="1112850"/>
                </a:lnTo>
                <a:lnTo>
                  <a:pt x="4945723" y="1078445"/>
                </a:lnTo>
                <a:lnTo>
                  <a:pt x="4972913" y="1041920"/>
                </a:lnTo>
                <a:lnTo>
                  <a:pt x="4997424" y="1003388"/>
                </a:lnTo>
                <a:lnTo>
                  <a:pt x="5019116" y="963015"/>
                </a:lnTo>
                <a:lnTo>
                  <a:pt x="5037848" y="920927"/>
                </a:lnTo>
                <a:lnTo>
                  <a:pt x="5053482" y="877265"/>
                </a:lnTo>
                <a:lnTo>
                  <a:pt x="5065890" y="832167"/>
                </a:lnTo>
                <a:lnTo>
                  <a:pt x="5074920" y="785761"/>
                </a:lnTo>
                <a:lnTo>
                  <a:pt x="5080444" y="738200"/>
                </a:lnTo>
                <a:lnTo>
                  <a:pt x="5082311" y="689610"/>
                </a:lnTo>
                <a:lnTo>
                  <a:pt x="5082311" y="621665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24677" y="2497341"/>
            <a:ext cx="4808855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506095">
              <a:lnSpc>
                <a:spcPts val="2600"/>
              </a:lnSpc>
              <a:spcBef>
                <a:spcPts val="42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Широкие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проемы</a:t>
            </a:r>
            <a:r>
              <a:rPr sz="2400" b="1" spc="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09-1,15</a:t>
            </a:r>
            <a:r>
              <a:rPr sz="2400" b="1" spc="5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м,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без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порогов,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нескользкие покрытия</a:t>
            </a:r>
            <a:endParaRPr sz="2400">
              <a:latin typeface="Calibri"/>
              <a:cs typeface="Calibri"/>
            </a:endParaRPr>
          </a:p>
          <a:p>
            <a:pPr marL="568960">
              <a:lnSpc>
                <a:spcPts val="2560"/>
              </a:lnSpc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полов,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без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крупной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мебели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9"/>
          <p:cNvSpPr txBox="1">
            <a:spLocks noGrp="1"/>
          </p:cNvSpPr>
          <p:nvPr>
            <p:ph type="title"/>
          </p:nvPr>
        </p:nvSpPr>
        <p:spPr>
          <a:xfrm>
            <a:off x="852263" y="457282"/>
            <a:ext cx="1044103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ПРОЕКТ</a:t>
            </a:r>
            <a:r>
              <a:rPr sz="4400" spc="-15" dirty="0"/>
              <a:t> </a:t>
            </a:r>
            <a:r>
              <a:rPr sz="4400" spc="-10" dirty="0"/>
              <a:t>«ДОСТУПНАЯ СРЕДА </a:t>
            </a:r>
            <a:r>
              <a:rPr sz="4400" dirty="0"/>
              <a:t>В</a:t>
            </a:r>
            <a:r>
              <a:rPr sz="4400" spc="-5" dirty="0"/>
              <a:t> </a:t>
            </a:r>
            <a:r>
              <a:rPr sz="4400" spc="-10" dirty="0"/>
              <a:t>РОССИИ»</a:t>
            </a:r>
            <a:endParaRPr sz="4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42975" y="9326671"/>
            <a:ext cx="272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https://rosmintrud.ru/ministry/programms/3/0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2263" y="457282"/>
            <a:ext cx="1044103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ПРОЕКТ</a:t>
            </a:r>
            <a:r>
              <a:rPr sz="4400" spc="-15" dirty="0"/>
              <a:t> </a:t>
            </a:r>
            <a:r>
              <a:rPr sz="4400" spc="-10" dirty="0"/>
              <a:t>«ДОСТУПНАЯ СРЕДА </a:t>
            </a:r>
            <a:r>
              <a:rPr sz="4400" dirty="0"/>
              <a:t>В</a:t>
            </a:r>
            <a:r>
              <a:rPr sz="4400" spc="-5" dirty="0"/>
              <a:t> </a:t>
            </a:r>
            <a:r>
              <a:rPr sz="4400" spc="-10" dirty="0"/>
              <a:t>РОССИИ»</a:t>
            </a:r>
            <a:endParaRPr sz="440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3846312" y="4105044"/>
            <a:ext cx="4351655" cy="4349115"/>
            <a:chOff x="3846312" y="4105044"/>
            <a:chExt cx="4351655" cy="43491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6312" y="4105044"/>
              <a:ext cx="4351163" cy="43490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3678" y="4336764"/>
              <a:ext cx="3780580" cy="3771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33678" y="4328077"/>
              <a:ext cx="3780790" cy="3780790"/>
            </a:xfrm>
            <a:custGeom>
              <a:avLst/>
              <a:gdLst/>
              <a:ahLst/>
              <a:cxnLst/>
              <a:rect l="l" t="t" r="r" b="b"/>
              <a:pathLst>
                <a:path w="3780790" h="3780790">
                  <a:moveTo>
                    <a:pt x="3780580" y="1890293"/>
                  </a:moveTo>
                  <a:lnTo>
                    <a:pt x="3779981" y="1938334"/>
                  </a:lnTo>
                  <a:lnTo>
                    <a:pt x="3778195" y="1986080"/>
                  </a:lnTo>
                  <a:lnTo>
                    <a:pt x="3775235" y="2033517"/>
                  </a:lnTo>
                  <a:lnTo>
                    <a:pt x="3771116" y="2080631"/>
                  </a:lnTo>
                  <a:lnTo>
                    <a:pt x="3765852" y="2127407"/>
                  </a:lnTo>
                  <a:lnTo>
                    <a:pt x="3759456" y="2173832"/>
                  </a:lnTo>
                  <a:lnTo>
                    <a:pt x="3751944" y="2219891"/>
                  </a:lnTo>
                  <a:lnTo>
                    <a:pt x="3743329" y="2265570"/>
                  </a:lnTo>
                  <a:lnTo>
                    <a:pt x="3733626" y="2310855"/>
                  </a:lnTo>
                  <a:lnTo>
                    <a:pt x="3722848" y="2355732"/>
                  </a:lnTo>
                  <a:lnTo>
                    <a:pt x="3711010" y="2400186"/>
                  </a:lnTo>
                  <a:lnTo>
                    <a:pt x="3698126" y="2444204"/>
                  </a:lnTo>
                  <a:lnTo>
                    <a:pt x="3684210" y="2487771"/>
                  </a:lnTo>
                  <a:lnTo>
                    <a:pt x="3669277" y="2530873"/>
                  </a:lnTo>
                  <a:lnTo>
                    <a:pt x="3653340" y="2573496"/>
                  </a:lnTo>
                  <a:lnTo>
                    <a:pt x="3636414" y="2615626"/>
                  </a:lnTo>
                  <a:lnTo>
                    <a:pt x="3618512" y="2657248"/>
                  </a:lnTo>
                  <a:lnTo>
                    <a:pt x="3599650" y="2698349"/>
                  </a:lnTo>
                  <a:lnTo>
                    <a:pt x="3579841" y="2738914"/>
                  </a:lnTo>
                  <a:lnTo>
                    <a:pt x="3559100" y="2778928"/>
                  </a:lnTo>
                  <a:lnTo>
                    <a:pt x="3537439" y="2818379"/>
                  </a:lnTo>
                  <a:lnTo>
                    <a:pt x="3514875" y="2857252"/>
                  </a:lnTo>
                  <a:lnTo>
                    <a:pt x="3491421" y="2895532"/>
                  </a:lnTo>
                  <a:lnTo>
                    <a:pt x="3467090" y="2933205"/>
                  </a:lnTo>
                  <a:lnTo>
                    <a:pt x="3441898" y="2970257"/>
                  </a:lnTo>
                  <a:lnTo>
                    <a:pt x="3415859" y="3006675"/>
                  </a:lnTo>
                  <a:lnTo>
                    <a:pt x="3388986" y="3042443"/>
                  </a:lnTo>
                  <a:lnTo>
                    <a:pt x="3361293" y="3077548"/>
                  </a:lnTo>
                  <a:lnTo>
                    <a:pt x="3332796" y="3111975"/>
                  </a:lnTo>
                  <a:lnTo>
                    <a:pt x="3303508" y="3145711"/>
                  </a:lnTo>
                  <a:lnTo>
                    <a:pt x="3273443" y="3178741"/>
                  </a:lnTo>
                  <a:lnTo>
                    <a:pt x="3242616" y="3211051"/>
                  </a:lnTo>
                  <a:lnTo>
                    <a:pt x="3211040" y="3242627"/>
                  </a:lnTo>
                  <a:lnTo>
                    <a:pt x="3178730" y="3273454"/>
                  </a:lnTo>
                  <a:lnTo>
                    <a:pt x="3145700" y="3303519"/>
                  </a:lnTo>
                  <a:lnTo>
                    <a:pt x="3111964" y="3332807"/>
                  </a:lnTo>
                  <a:lnTo>
                    <a:pt x="3077536" y="3361304"/>
                  </a:lnTo>
                  <a:lnTo>
                    <a:pt x="3042431" y="3388996"/>
                  </a:lnTo>
                  <a:lnTo>
                    <a:pt x="3006663" y="3415869"/>
                  </a:lnTo>
                  <a:lnTo>
                    <a:pt x="2970245" y="3441908"/>
                  </a:lnTo>
                  <a:lnTo>
                    <a:pt x="2933193" y="3467100"/>
                  </a:lnTo>
                  <a:lnTo>
                    <a:pt x="2895520" y="3491430"/>
                  </a:lnTo>
                  <a:lnTo>
                    <a:pt x="2857240" y="3514884"/>
                  </a:lnTo>
                  <a:lnTo>
                    <a:pt x="2818367" y="3537449"/>
                  </a:lnTo>
                  <a:lnTo>
                    <a:pt x="2778916" y="3559108"/>
                  </a:lnTo>
                  <a:lnTo>
                    <a:pt x="2738902" y="3579850"/>
                  </a:lnTo>
                  <a:lnTo>
                    <a:pt x="2698337" y="3599659"/>
                  </a:lnTo>
                  <a:lnTo>
                    <a:pt x="2657236" y="3618521"/>
                  </a:lnTo>
                  <a:lnTo>
                    <a:pt x="2615614" y="3636422"/>
                  </a:lnTo>
                  <a:lnTo>
                    <a:pt x="2573485" y="3653348"/>
                  </a:lnTo>
                  <a:lnTo>
                    <a:pt x="2530862" y="3669284"/>
                  </a:lnTo>
                  <a:lnTo>
                    <a:pt x="2487760" y="3684218"/>
                  </a:lnTo>
                  <a:lnTo>
                    <a:pt x="2444193" y="3698133"/>
                  </a:lnTo>
                  <a:lnTo>
                    <a:pt x="2400175" y="3711017"/>
                  </a:lnTo>
                  <a:lnTo>
                    <a:pt x="2355721" y="3722855"/>
                  </a:lnTo>
                  <a:lnTo>
                    <a:pt x="2310845" y="3733633"/>
                  </a:lnTo>
                  <a:lnTo>
                    <a:pt x="2265560" y="3743336"/>
                  </a:lnTo>
                  <a:lnTo>
                    <a:pt x="2219881" y="3751951"/>
                  </a:lnTo>
                  <a:lnTo>
                    <a:pt x="2173822" y="3759463"/>
                  </a:lnTo>
                  <a:lnTo>
                    <a:pt x="2127398" y="3765858"/>
                  </a:lnTo>
                  <a:lnTo>
                    <a:pt x="2080622" y="3771123"/>
                  </a:lnTo>
                  <a:lnTo>
                    <a:pt x="2033509" y="3775242"/>
                  </a:lnTo>
                  <a:lnTo>
                    <a:pt x="1986072" y="3778201"/>
                  </a:lnTo>
                  <a:lnTo>
                    <a:pt x="1938327" y="3779988"/>
                  </a:lnTo>
                  <a:lnTo>
                    <a:pt x="1890287" y="3780586"/>
                  </a:lnTo>
                  <a:lnTo>
                    <a:pt x="1842246" y="3779988"/>
                  </a:lnTo>
                  <a:lnTo>
                    <a:pt x="1794500" y="3778201"/>
                  </a:lnTo>
                  <a:lnTo>
                    <a:pt x="1747063" y="3775242"/>
                  </a:lnTo>
                  <a:lnTo>
                    <a:pt x="1699949" y="3771123"/>
                  </a:lnTo>
                  <a:lnTo>
                    <a:pt x="1653173" y="3765858"/>
                  </a:lnTo>
                  <a:lnTo>
                    <a:pt x="1606748" y="3759463"/>
                  </a:lnTo>
                  <a:lnTo>
                    <a:pt x="1560689" y="3751951"/>
                  </a:lnTo>
                  <a:lnTo>
                    <a:pt x="1515010" y="3743336"/>
                  </a:lnTo>
                  <a:lnTo>
                    <a:pt x="1469725" y="3733633"/>
                  </a:lnTo>
                  <a:lnTo>
                    <a:pt x="1424848" y="3722855"/>
                  </a:lnTo>
                  <a:lnTo>
                    <a:pt x="1380394" y="3711017"/>
                  </a:lnTo>
                  <a:lnTo>
                    <a:pt x="1336376" y="3698133"/>
                  </a:lnTo>
                  <a:lnTo>
                    <a:pt x="1292809" y="3684218"/>
                  </a:lnTo>
                  <a:lnTo>
                    <a:pt x="1249707" y="3669284"/>
                  </a:lnTo>
                  <a:lnTo>
                    <a:pt x="1207084" y="3653348"/>
                  </a:lnTo>
                  <a:lnTo>
                    <a:pt x="1164955" y="3636422"/>
                  </a:lnTo>
                  <a:lnTo>
                    <a:pt x="1123332" y="3618521"/>
                  </a:lnTo>
                  <a:lnTo>
                    <a:pt x="1082232" y="3599659"/>
                  </a:lnTo>
                  <a:lnTo>
                    <a:pt x="1041667" y="3579850"/>
                  </a:lnTo>
                  <a:lnTo>
                    <a:pt x="1001652" y="3559108"/>
                  </a:lnTo>
                  <a:lnTo>
                    <a:pt x="962202" y="3537449"/>
                  </a:lnTo>
                  <a:lnTo>
                    <a:pt x="923330" y="3514884"/>
                  </a:lnTo>
                  <a:lnTo>
                    <a:pt x="885050" y="3491430"/>
                  </a:lnTo>
                  <a:lnTo>
                    <a:pt x="847377" y="3467100"/>
                  </a:lnTo>
                  <a:lnTo>
                    <a:pt x="810324" y="3441908"/>
                  </a:lnTo>
                  <a:lnTo>
                    <a:pt x="773907" y="3415869"/>
                  </a:lnTo>
                  <a:lnTo>
                    <a:pt x="738139" y="3388996"/>
                  </a:lnTo>
                  <a:lnTo>
                    <a:pt x="703034" y="3361304"/>
                  </a:lnTo>
                  <a:lnTo>
                    <a:pt x="668607" y="3332807"/>
                  </a:lnTo>
                  <a:lnTo>
                    <a:pt x="634871" y="3303519"/>
                  </a:lnTo>
                  <a:lnTo>
                    <a:pt x="601841" y="3273454"/>
                  </a:lnTo>
                  <a:lnTo>
                    <a:pt x="569532" y="3242627"/>
                  </a:lnTo>
                  <a:lnTo>
                    <a:pt x="537956" y="3211051"/>
                  </a:lnTo>
                  <a:lnTo>
                    <a:pt x="507129" y="3178741"/>
                  </a:lnTo>
                  <a:lnTo>
                    <a:pt x="477064" y="3145711"/>
                  </a:lnTo>
                  <a:lnTo>
                    <a:pt x="447777" y="3111975"/>
                  </a:lnTo>
                  <a:lnTo>
                    <a:pt x="419280" y="3077548"/>
                  </a:lnTo>
                  <a:lnTo>
                    <a:pt x="391588" y="3042443"/>
                  </a:lnTo>
                  <a:lnTo>
                    <a:pt x="364715" y="3006675"/>
                  </a:lnTo>
                  <a:lnTo>
                    <a:pt x="338676" y="2970257"/>
                  </a:lnTo>
                  <a:lnTo>
                    <a:pt x="313484" y="2933205"/>
                  </a:lnTo>
                  <a:lnTo>
                    <a:pt x="289154" y="2895532"/>
                  </a:lnTo>
                  <a:lnTo>
                    <a:pt x="265700" y="2857252"/>
                  </a:lnTo>
                  <a:lnTo>
                    <a:pt x="243136" y="2818379"/>
                  </a:lnTo>
                  <a:lnTo>
                    <a:pt x="221476" y="2778928"/>
                  </a:lnTo>
                  <a:lnTo>
                    <a:pt x="200735" y="2738914"/>
                  </a:lnTo>
                  <a:lnTo>
                    <a:pt x="180926" y="2698349"/>
                  </a:lnTo>
                  <a:lnTo>
                    <a:pt x="162064" y="2657248"/>
                  </a:lnTo>
                  <a:lnTo>
                    <a:pt x="144163" y="2615626"/>
                  </a:lnTo>
                  <a:lnTo>
                    <a:pt x="127237" y="2573496"/>
                  </a:lnTo>
                  <a:lnTo>
                    <a:pt x="111301" y="2530873"/>
                  </a:lnTo>
                  <a:lnTo>
                    <a:pt x="96367" y="2487771"/>
                  </a:lnTo>
                  <a:lnTo>
                    <a:pt x="82452" y="2444204"/>
                  </a:lnTo>
                  <a:lnTo>
                    <a:pt x="69568" y="2400186"/>
                  </a:lnTo>
                  <a:lnTo>
                    <a:pt x="57731" y="2355732"/>
                  </a:lnTo>
                  <a:lnTo>
                    <a:pt x="46953" y="2310855"/>
                  </a:lnTo>
                  <a:lnTo>
                    <a:pt x="37250" y="2265570"/>
                  </a:lnTo>
                  <a:lnTo>
                    <a:pt x="28635" y="2219891"/>
                  </a:lnTo>
                  <a:lnTo>
                    <a:pt x="21123" y="2173832"/>
                  </a:lnTo>
                  <a:lnTo>
                    <a:pt x="14727" y="2127407"/>
                  </a:lnTo>
                  <a:lnTo>
                    <a:pt x="9463" y="2080631"/>
                  </a:lnTo>
                  <a:lnTo>
                    <a:pt x="5344" y="2033517"/>
                  </a:lnTo>
                  <a:lnTo>
                    <a:pt x="2384" y="1986080"/>
                  </a:lnTo>
                  <a:lnTo>
                    <a:pt x="598" y="1938334"/>
                  </a:lnTo>
                  <a:lnTo>
                    <a:pt x="0" y="1890293"/>
                  </a:lnTo>
                  <a:lnTo>
                    <a:pt x="598" y="1842252"/>
                  </a:lnTo>
                  <a:lnTo>
                    <a:pt x="2384" y="1794506"/>
                  </a:lnTo>
                  <a:lnTo>
                    <a:pt x="5344" y="1747069"/>
                  </a:lnTo>
                  <a:lnTo>
                    <a:pt x="9463" y="1699955"/>
                  </a:lnTo>
                  <a:lnTo>
                    <a:pt x="14727" y="1653179"/>
                  </a:lnTo>
                  <a:lnTo>
                    <a:pt x="21123" y="1606754"/>
                  </a:lnTo>
                  <a:lnTo>
                    <a:pt x="28635" y="1560695"/>
                  </a:lnTo>
                  <a:lnTo>
                    <a:pt x="37250" y="1515016"/>
                  </a:lnTo>
                  <a:lnTo>
                    <a:pt x="46953" y="1469731"/>
                  </a:lnTo>
                  <a:lnTo>
                    <a:pt x="57731" y="1424854"/>
                  </a:lnTo>
                  <a:lnTo>
                    <a:pt x="69568" y="1380400"/>
                  </a:lnTo>
                  <a:lnTo>
                    <a:pt x="82452" y="1336382"/>
                  </a:lnTo>
                  <a:lnTo>
                    <a:pt x="96367" y="1292815"/>
                  </a:lnTo>
                  <a:lnTo>
                    <a:pt x="111301" y="1249713"/>
                  </a:lnTo>
                  <a:lnTo>
                    <a:pt x="127237" y="1207090"/>
                  </a:lnTo>
                  <a:lnTo>
                    <a:pt x="144163" y="1164960"/>
                  </a:lnTo>
                  <a:lnTo>
                    <a:pt x="162064" y="1123338"/>
                  </a:lnTo>
                  <a:lnTo>
                    <a:pt x="180926" y="1082237"/>
                  </a:lnTo>
                  <a:lnTo>
                    <a:pt x="200735" y="1041672"/>
                  </a:lnTo>
                  <a:lnTo>
                    <a:pt x="221476" y="1001657"/>
                  </a:lnTo>
                  <a:lnTo>
                    <a:pt x="243136" y="962207"/>
                  </a:lnTo>
                  <a:lnTo>
                    <a:pt x="265700" y="923334"/>
                  </a:lnTo>
                  <a:lnTo>
                    <a:pt x="289154" y="885054"/>
                  </a:lnTo>
                  <a:lnTo>
                    <a:pt x="313484" y="847381"/>
                  </a:lnTo>
                  <a:lnTo>
                    <a:pt x="338676" y="810329"/>
                  </a:lnTo>
                  <a:lnTo>
                    <a:pt x="364715" y="773911"/>
                  </a:lnTo>
                  <a:lnTo>
                    <a:pt x="391588" y="738143"/>
                  </a:lnTo>
                  <a:lnTo>
                    <a:pt x="419280" y="703038"/>
                  </a:lnTo>
                  <a:lnTo>
                    <a:pt x="447777" y="668610"/>
                  </a:lnTo>
                  <a:lnTo>
                    <a:pt x="477064" y="634875"/>
                  </a:lnTo>
                  <a:lnTo>
                    <a:pt x="507129" y="601845"/>
                  </a:lnTo>
                  <a:lnTo>
                    <a:pt x="537956" y="569535"/>
                  </a:lnTo>
                  <a:lnTo>
                    <a:pt x="569532" y="537959"/>
                  </a:lnTo>
                  <a:lnTo>
                    <a:pt x="601841" y="507132"/>
                  </a:lnTo>
                  <a:lnTo>
                    <a:pt x="634871" y="477067"/>
                  </a:lnTo>
                  <a:lnTo>
                    <a:pt x="668607" y="447779"/>
                  </a:lnTo>
                  <a:lnTo>
                    <a:pt x="703034" y="419282"/>
                  </a:lnTo>
                  <a:lnTo>
                    <a:pt x="738139" y="391590"/>
                  </a:lnTo>
                  <a:lnTo>
                    <a:pt x="773907" y="364717"/>
                  </a:lnTo>
                  <a:lnTo>
                    <a:pt x="810324" y="338678"/>
                  </a:lnTo>
                  <a:lnTo>
                    <a:pt x="847377" y="313486"/>
                  </a:lnTo>
                  <a:lnTo>
                    <a:pt x="885050" y="289156"/>
                  </a:lnTo>
                  <a:lnTo>
                    <a:pt x="923330" y="265701"/>
                  </a:lnTo>
                  <a:lnTo>
                    <a:pt x="962202" y="243137"/>
                  </a:lnTo>
                  <a:lnTo>
                    <a:pt x="1001652" y="221477"/>
                  </a:lnTo>
                  <a:lnTo>
                    <a:pt x="1041667" y="200736"/>
                  </a:lnTo>
                  <a:lnTo>
                    <a:pt x="1082232" y="180927"/>
                  </a:lnTo>
                  <a:lnTo>
                    <a:pt x="1123332" y="162065"/>
                  </a:lnTo>
                  <a:lnTo>
                    <a:pt x="1164955" y="144164"/>
                  </a:lnTo>
                  <a:lnTo>
                    <a:pt x="1207084" y="127238"/>
                  </a:lnTo>
                  <a:lnTo>
                    <a:pt x="1249707" y="111301"/>
                  </a:lnTo>
                  <a:lnTo>
                    <a:pt x="1292809" y="96368"/>
                  </a:lnTo>
                  <a:lnTo>
                    <a:pt x="1336376" y="82453"/>
                  </a:lnTo>
                  <a:lnTo>
                    <a:pt x="1380394" y="69569"/>
                  </a:lnTo>
                  <a:lnTo>
                    <a:pt x="1424848" y="57731"/>
                  </a:lnTo>
                  <a:lnTo>
                    <a:pt x="1469725" y="46953"/>
                  </a:lnTo>
                  <a:lnTo>
                    <a:pt x="1515010" y="37250"/>
                  </a:lnTo>
                  <a:lnTo>
                    <a:pt x="1560689" y="28635"/>
                  </a:lnTo>
                  <a:lnTo>
                    <a:pt x="1606748" y="21123"/>
                  </a:lnTo>
                  <a:lnTo>
                    <a:pt x="1653173" y="14728"/>
                  </a:lnTo>
                  <a:lnTo>
                    <a:pt x="1699949" y="9463"/>
                  </a:lnTo>
                  <a:lnTo>
                    <a:pt x="1747063" y="5344"/>
                  </a:lnTo>
                  <a:lnTo>
                    <a:pt x="1794500" y="2384"/>
                  </a:lnTo>
                  <a:lnTo>
                    <a:pt x="1842246" y="598"/>
                  </a:lnTo>
                  <a:lnTo>
                    <a:pt x="1890287" y="0"/>
                  </a:lnTo>
                  <a:lnTo>
                    <a:pt x="1938327" y="598"/>
                  </a:lnTo>
                  <a:lnTo>
                    <a:pt x="1986072" y="2384"/>
                  </a:lnTo>
                  <a:lnTo>
                    <a:pt x="2033509" y="5344"/>
                  </a:lnTo>
                  <a:lnTo>
                    <a:pt x="2080622" y="9463"/>
                  </a:lnTo>
                  <a:lnTo>
                    <a:pt x="2127398" y="14728"/>
                  </a:lnTo>
                  <a:lnTo>
                    <a:pt x="2173822" y="21123"/>
                  </a:lnTo>
                  <a:lnTo>
                    <a:pt x="2219881" y="28635"/>
                  </a:lnTo>
                  <a:lnTo>
                    <a:pt x="2265560" y="37250"/>
                  </a:lnTo>
                  <a:lnTo>
                    <a:pt x="2310845" y="46953"/>
                  </a:lnTo>
                  <a:lnTo>
                    <a:pt x="2355721" y="57731"/>
                  </a:lnTo>
                  <a:lnTo>
                    <a:pt x="2400175" y="69569"/>
                  </a:lnTo>
                  <a:lnTo>
                    <a:pt x="2444193" y="82453"/>
                  </a:lnTo>
                  <a:lnTo>
                    <a:pt x="2487760" y="96368"/>
                  </a:lnTo>
                  <a:lnTo>
                    <a:pt x="2530862" y="111301"/>
                  </a:lnTo>
                  <a:lnTo>
                    <a:pt x="2573485" y="127238"/>
                  </a:lnTo>
                  <a:lnTo>
                    <a:pt x="2615614" y="144164"/>
                  </a:lnTo>
                  <a:lnTo>
                    <a:pt x="2657236" y="162065"/>
                  </a:lnTo>
                  <a:lnTo>
                    <a:pt x="2698337" y="180927"/>
                  </a:lnTo>
                  <a:lnTo>
                    <a:pt x="2738902" y="200736"/>
                  </a:lnTo>
                  <a:lnTo>
                    <a:pt x="2778916" y="221477"/>
                  </a:lnTo>
                  <a:lnTo>
                    <a:pt x="2818367" y="243137"/>
                  </a:lnTo>
                  <a:lnTo>
                    <a:pt x="2857240" y="265701"/>
                  </a:lnTo>
                  <a:lnTo>
                    <a:pt x="2895520" y="289156"/>
                  </a:lnTo>
                  <a:lnTo>
                    <a:pt x="2933193" y="313486"/>
                  </a:lnTo>
                  <a:lnTo>
                    <a:pt x="2970245" y="338678"/>
                  </a:lnTo>
                  <a:lnTo>
                    <a:pt x="3006663" y="364717"/>
                  </a:lnTo>
                  <a:lnTo>
                    <a:pt x="3042431" y="391590"/>
                  </a:lnTo>
                  <a:lnTo>
                    <a:pt x="3077536" y="419282"/>
                  </a:lnTo>
                  <a:lnTo>
                    <a:pt x="3111964" y="447779"/>
                  </a:lnTo>
                  <a:lnTo>
                    <a:pt x="3145700" y="477067"/>
                  </a:lnTo>
                  <a:lnTo>
                    <a:pt x="3178730" y="507132"/>
                  </a:lnTo>
                  <a:lnTo>
                    <a:pt x="3211040" y="537959"/>
                  </a:lnTo>
                  <a:lnTo>
                    <a:pt x="3242616" y="569535"/>
                  </a:lnTo>
                  <a:lnTo>
                    <a:pt x="3273443" y="601845"/>
                  </a:lnTo>
                  <a:lnTo>
                    <a:pt x="3303508" y="634875"/>
                  </a:lnTo>
                  <a:lnTo>
                    <a:pt x="3332796" y="668610"/>
                  </a:lnTo>
                  <a:lnTo>
                    <a:pt x="3361293" y="703038"/>
                  </a:lnTo>
                  <a:lnTo>
                    <a:pt x="3388986" y="738143"/>
                  </a:lnTo>
                  <a:lnTo>
                    <a:pt x="3415859" y="773911"/>
                  </a:lnTo>
                  <a:lnTo>
                    <a:pt x="3441898" y="810329"/>
                  </a:lnTo>
                  <a:lnTo>
                    <a:pt x="3467090" y="847381"/>
                  </a:lnTo>
                  <a:lnTo>
                    <a:pt x="3491421" y="885054"/>
                  </a:lnTo>
                  <a:lnTo>
                    <a:pt x="3514875" y="923334"/>
                  </a:lnTo>
                  <a:lnTo>
                    <a:pt x="3537439" y="962207"/>
                  </a:lnTo>
                  <a:lnTo>
                    <a:pt x="3559100" y="1001657"/>
                  </a:lnTo>
                  <a:lnTo>
                    <a:pt x="3579841" y="1041672"/>
                  </a:lnTo>
                  <a:lnTo>
                    <a:pt x="3599650" y="1082237"/>
                  </a:lnTo>
                  <a:lnTo>
                    <a:pt x="3618512" y="1123338"/>
                  </a:lnTo>
                  <a:lnTo>
                    <a:pt x="3636414" y="1164960"/>
                  </a:lnTo>
                  <a:lnTo>
                    <a:pt x="3653340" y="1207090"/>
                  </a:lnTo>
                  <a:lnTo>
                    <a:pt x="3669277" y="1249713"/>
                  </a:lnTo>
                  <a:lnTo>
                    <a:pt x="3684210" y="1292815"/>
                  </a:lnTo>
                  <a:lnTo>
                    <a:pt x="3698126" y="1336382"/>
                  </a:lnTo>
                  <a:lnTo>
                    <a:pt x="3711010" y="1380400"/>
                  </a:lnTo>
                  <a:lnTo>
                    <a:pt x="3722848" y="1424854"/>
                  </a:lnTo>
                  <a:lnTo>
                    <a:pt x="3733626" y="1469731"/>
                  </a:lnTo>
                  <a:lnTo>
                    <a:pt x="3743329" y="1515016"/>
                  </a:lnTo>
                  <a:lnTo>
                    <a:pt x="3751944" y="1560695"/>
                  </a:lnTo>
                  <a:lnTo>
                    <a:pt x="3759456" y="1606754"/>
                  </a:lnTo>
                  <a:lnTo>
                    <a:pt x="3765852" y="1653179"/>
                  </a:lnTo>
                  <a:lnTo>
                    <a:pt x="3771116" y="1699955"/>
                  </a:lnTo>
                  <a:lnTo>
                    <a:pt x="3775235" y="1747069"/>
                  </a:lnTo>
                  <a:lnTo>
                    <a:pt x="3778195" y="1794506"/>
                  </a:lnTo>
                  <a:lnTo>
                    <a:pt x="3779981" y="1842252"/>
                  </a:lnTo>
                  <a:lnTo>
                    <a:pt x="3780580" y="1890293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62361" y="4265822"/>
              <a:ext cx="3923665" cy="3923665"/>
            </a:xfrm>
            <a:custGeom>
              <a:avLst/>
              <a:gdLst/>
              <a:ahLst/>
              <a:cxnLst/>
              <a:rect l="l" t="t" r="r" b="b"/>
              <a:pathLst>
                <a:path w="3923665" h="3923665">
                  <a:moveTo>
                    <a:pt x="3923207" y="1961603"/>
                  </a:moveTo>
                  <a:lnTo>
                    <a:pt x="3922623" y="2009973"/>
                  </a:lnTo>
                  <a:lnTo>
                    <a:pt x="3920877" y="2058055"/>
                  </a:lnTo>
                  <a:lnTo>
                    <a:pt x="3917985" y="2105836"/>
                  </a:lnTo>
                  <a:lnTo>
                    <a:pt x="3913959" y="2153303"/>
                  </a:lnTo>
                  <a:lnTo>
                    <a:pt x="3908813" y="2200441"/>
                  </a:lnTo>
                  <a:lnTo>
                    <a:pt x="3902561" y="2247239"/>
                  </a:lnTo>
                  <a:lnTo>
                    <a:pt x="3895215" y="2293681"/>
                  </a:lnTo>
                  <a:lnTo>
                    <a:pt x="3886789" y="2339756"/>
                  </a:lnTo>
                  <a:lnTo>
                    <a:pt x="3877296" y="2385449"/>
                  </a:lnTo>
                  <a:lnTo>
                    <a:pt x="3866751" y="2430746"/>
                  </a:lnTo>
                  <a:lnTo>
                    <a:pt x="3855166" y="2475636"/>
                  </a:lnTo>
                  <a:lnTo>
                    <a:pt x="3842555" y="2520103"/>
                  </a:lnTo>
                  <a:lnTo>
                    <a:pt x="3828931" y="2564135"/>
                  </a:lnTo>
                  <a:lnTo>
                    <a:pt x="3814308" y="2607719"/>
                  </a:lnTo>
                  <a:lnTo>
                    <a:pt x="3798699" y="2650840"/>
                  </a:lnTo>
                  <a:lnTo>
                    <a:pt x="3782117" y="2693485"/>
                  </a:lnTo>
                  <a:lnTo>
                    <a:pt x="3764576" y="2735642"/>
                  </a:lnTo>
                  <a:lnTo>
                    <a:pt x="3746090" y="2777296"/>
                  </a:lnTo>
                  <a:lnTo>
                    <a:pt x="3726672" y="2818435"/>
                  </a:lnTo>
                  <a:lnTo>
                    <a:pt x="3706335" y="2859043"/>
                  </a:lnTo>
                  <a:lnTo>
                    <a:pt x="3685093" y="2899110"/>
                  </a:lnTo>
                  <a:lnTo>
                    <a:pt x="3662958" y="2938620"/>
                  </a:lnTo>
                  <a:lnTo>
                    <a:pt x="3639946" y="2977560"/>
                  </a:lnTo>
                  <a:lnTo>
                    <a:pt x="3616068" y="3015918"/>
                  </a:lnTo>
                  <a:lnTo>
                    <a:pt x="3591339" y="3053679"/>
                  </a:lnTo>
                  <a:lnTo>
                    <a:pt x="3565772" y="3090830"/>
                  </a:lnTo>
                  <a:lnTo>
                    <a:pt x="3539380" y="3127358"/>
                  </a:lnTo>
                  <a:lnTo>
                    <a:pt x="3512176" y="3163249"/>
                  </a:lnTo>
                  <a:lnTo>
                    <a:pt x="3484175" y="3198490"/>
                  </a:lnTo>
                  <a:lnTo>
                    <a:pt x="3455389" y="3233067"/>
                  </a:lnTo>
                  <a:lnTo>
                    <a:pt x="3425833" y="3266967"/>
                  </a:lnTo>
                  <a:lnTo>
                    <a:pt x="3395519" y="3300177"/>
                  </a:lnTo>
                  <a:lnTo>
                    <a:pt x="3364460" y="3332683"/>
                  </a:lnTo>
                  <a:lnTo>
                    <a:pt x="3332671" y="3364472"/>
                  </a:lnTo>
                  <a:lnTo>
                    <a:pt x="3300165" y="3395530"/>
                  </a:lnTo>
                  <a:lnTo>
                    <a:pt x="3266955" y="3425844"/>
                  </a:lnTo>
                  <a:lnTo>
                    <a:pt x="3233054" y="3455400"/>
                  </a:lnTo>
                  <a:lnTo>
                    <a:pt x="3198476" y="3484185"/>
                  </a:lnTo>
                  <a:lnTo>
                    <a:pt x="3163235" y="3512186"/>
                  </a:lnTo>
                  <a:lnTo>
                    <a:pt x="3127344" y="3539389"/>
                  </a:lnTo>
                  <a:lnTo>
                    <a:pt x="3090816" y="3565780"/>
                  </a:lnTo>
                  <a:lnTo>
                    <a:pt x="3053665" y="3591347"/>
                  </a:lnTo>
                  <a:lnTo>
                    <a:pt x="3015904" y="3616076"/>
                  </a:lnTo>
                  <a:lnTo>
                    <a:pt x="2977546" y="3639953"/>
                  </a:lnTo>
                  <a:lnTo>
                    <a:pt x="2938606" y="3662965"/>
                  </a:lnTo>
                  <a:lnTo>
                    <a:pt x="2899096" y="3685099"/>
                  </a:lnTo>
                  <a:lnTo>
                    <a:pt x="2859029" y="3706341"/>
                  </a:lnTo>
                  <a:lnTo>
                    <a:pt x="2818421" y="3726677"/>
                  </a:lnTo>
                  <a:lnTo>
                    <a:pt x="2777283" y="3746095"/>
                  </a:lnTo>
                  <a:lnTo>
                    <a:pt x="2735629" y="3764581"/>
                  </a:lnTo>
                  <a:lnTo>
                    <a:pt x="2693472" y="3782121"/>
                  </a:lnTo>
                  <a:lnTo>
                    <a:pt x="2650827" y="3798702"/>
                  </a:lnTo>
                  <a:lnTo>
                    <a:pt x="2607706" y="3814311"/>
                  </a:lnTo>
                  <a:lnTo>
                    <a:pt x="2564123" y="3828934"/>
                  </a:lnTo>
                  <a:lnTo>
                    <a:pt x="2520092" y="3842557"/>
                  </a:lnTo>
                  <a:lnTo>
                    <a:pt x="2475625" y="3855168"/>
                  </a:lnTo>
                  <a:lnTo>
                    <a:pt x="2430736" y="3866753"/>
                  </a:lnTo>
                  <a:lnTo>
                    <a:pt x="2385439" y="3877298"/>
                  </a:lnTo>
                  <a:lnTo>
                    <a:pt x="2339747" y="3886790"/>
                  </a:lnTo>
                  <a:lnTo>
                    <a:pt x="2293673" y="3895216"/>
                  </a:lnTo>
                  <a:lnTo>
                    <a:pt x="2247232" y="3902561"/>
                  </a:lnTo>
                  <a:lnTo>
                    <a:pt x="2200435" y="3908814"/>
                  </a:lnTo>
                  <a:lnTo>
                    <a:pt x="2153298" y="3913960"/>
                  </a:lnTo>
                  <a:lnTo>
                    <a:pt x="2105832" y="3917985"/>
                  </a:lnTo>
                  <a:lnTo>
                    <a:pt x="2058052" y="3920878"/>
                  </a:lnTo>
                  <a:lnTo>
                    <a:pt x="2009972" y="3922623"/>
                  </a:lnTo>
                  <a:lnTo>
                    <a:pt x="1961603" y="3923207"/>
                  </a:lnTo>
                  <a:lnTo>
                    <a:pt x="1913234" y="3922623"/>
                  </a:lnTo>
                  <a:lnTo>
                    <a:pt x="1865152" y="3920878"/>
                  </a:lnTo>
                  <a:lnTo>
                    <a:pt x="1817371" y="3917985"/>
                  </a:lnTo>
                  <a:lnTo>
                    <a:pt x="1769904" y="3913960"/>
                  </a:lnTo>
                  <a:lnTo>
                    <a:pt x="1722765" y="3908814"/>
                  </a:lnTo>
                  <a:lnTo>
                    <a:pt x="1675968" y="3902561"/>
                  </a:lnTo>
                  <a:lnTo>
                    <a:pt x="1629526" y="3895216"/>
                  </a:lnTo>
                  <a:lnTo>
                    <a:pt x="1583451" y="3886790"/>
                  </a:lnTo>
                  <a:lnTo>
                    <a:pt x="1537758" y="3877298"/>
                  </a:lnTo>
                  <a:lnTo>
                    <a:pt x="1492460" y="3866753"/>
                  </a:lnTo>
                  <a:lnTo>
                    <a:pt x="1447571" y="3855168"/>
                  </a:lnTo>
                  <a:lnTo>
                    <a:pt x="1403104" y="3842557"/>
                  </a:lnTo>
                  <a:lnTo>
                    <a:pt x="1359072" y="3828934"/>
                  </a:lnTo>
                  <a:lnTo>
                    <a:pt x="1315488" y="3814311"/>
                  </a:lnTo>
                  <a:lnTo>
                    <a:pt x="1272367" y="3798702"/>
                  </a:lnTo>
                  <a:lnTo>
                    <a:pt x="1229721" y="3782121"/>
                  </a:lnTo>
                  <a:lnTo>
                    <a:pt x="1187565" y="3764581"/>
                  </a:lnTo>
                  <a:lnTo>
                    <a:pt x="1145911" y="3746095"/>
                  </a:lnTo>
                  <a:lnTo>
                    <a:pt x="1104772" y="3726677"/>
                  </a:lnTo>
                  <a:lnTo>
                    <a:pt x="1064163" y="3706341"/>
                  </a:lnTo>
                  <a:lnTo>
                    <a:pt x="1024097" y="3685099"/>
                  </a:lnTo>
                  <a:lnTo>
                    <a:pt x="984587" y="3662965"/>
                  </a:lnTo>
                  <a:lnTo>
                    <a:pt x="945647" y="3639953"/>
                  </a:lnTo>
                  <a:lnTo>
                    <a:pt x="907289" y="3616076"/>
                  </a:lnTo>
                  <a:lnTo>
                    <a:pt x="869528" y="3591347"/>
                  </a:lnTo>
                  <a:lnTo>
                    <a:pt x="832377" y="3565780"/>
                  </a:lnTo>
                  <a:lnTo>
                    <a:pt x="795849" y="3539389"/>
                  </a:lnTo>
                  <a:lnTo>
                    <a:pt x="759958" y="3512186"/>
                  </a:lnTo>
                  <a:lnTo>
                    <a:pt x="724717" y="3484185"/>
                  </a:lnTo>
                  <a:lnTo>
                    <a:pt x="690140" y="3455400"/>
                  </a:lnTo>
                  <a:lnTo>
                    <a:pt x="656239" y="3425844"/>
                  </a:lnTo>
                  <a:lnTo>
                    <a:pt x="623030" y="3395530"/>
                  </a:lnTo>
                  <a:lnTo>
                    <a:pt x="590524" y="3364472"/>
                  </a:lnTo>
                  <a:lnTo>
                    <a:pt x="558735" y="3332683"/>
                  </a:lnTo>
                  <a:lnTo>
                    <a:pt x="527677" y="3300177"/>
                  </a:lnTo>
                  <a:lnTo>
                    <a:pt x="497363" y="3266967"/>
                  </a:lnTo>
                  <a:lnTo>
                    <a:pt x="467807" y="3233067"/>
                  </a:lnTo>
                  <a:lnTo>
                    <a:pt x="439022" y="3198490"/>
                  </a:lnTo>
                  <a:lnTo>
                    <a:pt x="411021" y="3163249"/>
                  </a:lnTo>
                  <a:lnTo>
                    <a:pt x="383818" y="3127358"/>
                  </a:lnTo>
                  <a:lnTo>
                    <a:pt x="357426" y="3090830"/>
                  </a:lnTo>
                  <a:lnTo>
                    <a:pt x="331859" y="3053679"/>
                  </a:lnTo>
                  <a:lnTo>
                    <a:pt x="307131" y="3015918"/>
                  </a:lnTo>
                  <a:lnTo>
                    <a:pt x="283254" y="2977560"/>
                  </a:lnTo>
                  <a:lnTo>
                    <a:pt x="260241" y="2938620"/>
                  </a:lnTo>
                  <a:lnTo>
                    <a:pt x="238108" y="2899110"/>
                  </a:lnTo>
                  <a:lnTo>
                    <a:pt x="216866" y="2859043"/>
                  </a:lnTo>
                  <a:lnTo>
                    <a:pt x="196529" y="2818435"/>
                  </a:lnTo>
                  <a:lnTo>
                    <a:pt x="177111" y="2777296"/>
                  </a:lnTo>
                  <a:lnTo>
                    <a:pt x="158626" y="2735642"/>
                  </a:lnTo>
                  <a:lnTo>
                    <a:pt x="141086" y="2693485"/>
                  </a:lnTo>
                  <a:lnTo>
                    <a:pt x="124505" y="2650840"/>
                  </a:lnTo>
                  <a:lnTo>
                    <a:pt x="108896" y="2607719"/>
                  </a:lnTo>
                  <a:lnTo>
                    <a:pt x="94273" y="2564135"/>
                  </a:lnTo>
                  <a:lnTo>
                    <a:pt x="80650" y="2520103"/>
                  </a:lnTo>
                  <a:lnTo>
                    <a:pt x="68039" y="2475636"/>
                  </a:lnTo>
                  <a:lnTo>
                    <a:pt x="56454" y="2430746"/>
                  </a:lnTo>
                  <a:lnTo>
                    <a:pt x="45909" y="2385449"/>
                  </a:lnTo>
                  <a:lnTo>
                    <a:pt x="36417" y="2339756"/>
                  </a:lnTo>
                  <a:lnTo>
                    <a:pt x="27991" y="2293681"/>
                  </a:lnTo>
                  <a:lnTo>
                    <a:pt x="20645" y="2247239"/>
                  </a:lnTo>
                  <a:lnTo>
                    <a:pt x="14393" y="2200441"/>
                  </a:lnTo>
                  <a:lnTo>
                    <a:pt x="9247" y="2153303"/>
                  </a:lnTo>
                  <a:lnTo>
                    <a:pt x="5221" y="2105836"/>
                  </a:lnTo>
                  <a:lnTo>
                    <a:pt x="2329" y="2058055"/>
                  </a:lnTo>
                  <a:lnTo>
                    <a:pt x="584" y="2009973"/>
                  </a:lnTo>
                  <a:lnTo>
                    <a:pt x="0" y="1961603"/>
                  </a:lnTo>
                  <a:lnTo>
                    <a:pt x="584" y="1913233"/>
                  </a:lnTo>
                  <a:lnTo>
                    <a:pt x="2329" y="1865151"/>
                  </a:lnTo>
                  <a:lnTo>
                    <a:pt x="5221" y="1817370"/>
                  </a:lnTo>
                  <a:lnTo>
                    <a:pt x="9247" y="1769903"/>
                  </a:lnTo>
                  <a:lnTo>
                    <a:pt x="14393" y="1722764"/>
                  </a:lnTo>
                  <a:lnTo>
                    <a:pt x="20645" y="1675967"/>
                  </a:lnTo>
                  <a:lnTo>
                    <a:pt x="27991" y="1629524"/>
                  </a:lnTo>
                  <a:lnTo>
                    <a:pt x="36417" y="1583449"/>
                  </a:lnTo>
                  <a:lnTo>
                    <a:pt x="45909" y="1537756"/>
                  </a:lnTo>
                  <a:lnTo>
                    <a:pt x="56454" y="1492458"/>
                  </a:lnTo>
                  <a:lnTo>
                    <a:pt x="68039" y="1447569"/>
                  </a:lnTo>
                  <a:lnTo>
                    <a:pt x="80650" y="1403101"/>
                  </a:lnTo>
                  <a:lnTo>
                    <a:pt x="94273" y="1359069"/>
                  </a:lnTo>
                  <a:lnTo>
                    <a:pt x="108896" y="1315486"/>
                  </a:lnTo>
                  <a:lnTo>
                    <a:pt x="124505" y="1272364"/>
                  </a:lnTo>
                  <a:lnTo>
                    <a:pt x="141086" y="1229719"/>
                  </a:lnTo>
                  <a:lnTo>
                    <a:pt x="158626" y="1187562"/>
                  </a:lnTo>
                  <a:lnTo>
                    <a:pt x="177111" y="1145908"/>
                  </a:lnTo>
                  <a:lnTo>
                    <a:pt x="196529" y="1104770"/>
                  </a:lnTo>
                  <a:lnTo>
                    <a:pt x="216866" y="1064161"/>
                  </a:lnTo>
                  <a:lnTo>
                    <a:pt x="238108" y="1024094"/>
                  </a:lnTo>
                  <a:lnTo>
                    <a:pt x="260241" y="984584"/>
                  </a:lnTo>
                  <a:lnTo>
                    <a:pt x="283254" y="945644"/>
                  </a:lnTo>
                  <a:lnTo>
                    <a:pt x="307131" y="907286"/>
                  </a:lnTo>
                  <a:lnTo>
                    <a:pt x="331859" y="869525"/>
                  </a:lnTo>
                  <a:lnTo>
                    <a:pt x="357426" y="832374"/>
                  </a:lnTo>
                  <a:lnTo>
                    <a:pt x="383818" y="795846"/>
                  </a:lnTo>
                  <a:lnTo>
                    <a:pt x="411021" y="759955"/>
                  </a:lnTo>
                  <a:lnTo>
                    <a:pt x="439022" y="724715"/>
                  </a:lnTo>
                  <a:lnTo>
                    <a:pt x="467807" y="690137"/>
                  </a:lnTo>
                  <a:lnTo>
                    <a:pt x="497363" y="656237"/>
                  </a:lnTo>
                  <a:lnTo>
                    <a:pt x="527677" y="623027"/>
                  </a:lnTo>
                  <a:lnTo>
                    <a:pt x="558735" y="590521"/>
                  </a:lnTo>
                  <a:lnTo>
                    <a:pt x="590524" y="558733"/>
                  </a:lnTo>
                  <a:lnTo>
                    <a:pt x="623030" y="527675"/>
                  </a:lnTo>
                  <a:lnTo>
                    <a:pt x="656239" y="497361"/>
                  </a:lnTo>
                  <a:lnTo>
                    <a:pt x="690140" y="467805"/>
                  </a:lnTo>
                  <a:lnTo>
                    <a:pt x="724717" y="439020"/>
                  </a:lnTo>
                  <a:lnTo>
                    <a:pt x="759958" y="411019"/>
                  </a:lnTo>
                  <a:lnTo>
                    <a:pt x="795849" y="383816"/>
                  </a:lnTo>
                  <a:lnTo>
                    <a:pt x="832377" y="357425"/>
                  </a:lnTo>
                  <a:lnTo>
                    <a:pt x="869528" y="331858"/>
                  </a:lnTo>
                  <a:lnTo>
                    <a:pt x="907289" y="307129"/>
                  </a:lnTo>
                  <a:lnTo>
                    <a:pt x="945647" y="283252"/>
                  </a:lnTo>
                  <a:lnTo>
                    <a:pt x="984587" y="260240"/>
                  </a:lnTo>
                  <a:lnTo>
                    <a:pt x="1024097" y="238106"/>
                  </a:lnTo>
                  <a:lnTo>
                    <a:pt x="1064163" y="216865"/>
                  </a:lnTo>
                  <a:lnTo>
                    <a:pt x="1104772" y="196528"/>
                  </a:lnTo>
                  <a:lnTo>
                    <a:pt x="1145911" y="177110"/>
                  </a:lnTo>
                  <a:lnTo>
                    <a:pt x="1187565" y="158625"/>
                  </a:lnTo>
                  <a:lnTo>
                    <a:pt x="1229721" y="141085"/>
                  </a:lnTo>
                  <a:lnTo>
                    <a:pt x="1272367" y="124504"/>
                  </a:lnTo>
                  <a:lnTo>
                    <a:pt x="1315488" y="108895"/>
                  </a:lnTo>
                  <a:lnTo>
                    <a:pt x="1359072" y="94273"/>
                  </a:lnTo>
                  <a:lnTo>
                    <a:pt x="1403104" y="80649"/>
                  </a:lnTo>
                  <a:lnTo>
                    <a:pt x="1447571" y="68038"/>
                  </a:lnTo>
                  <a:lnTo>
                    <a:pt x="1492460" y="56454"/>
                  </a:lnTo>
                  <a:lnTo>
                    <a:pt x="1537758" y="45909"/>
                  </a:lnTo>
                  <a:lnTo>
                    <a:pt x="1583451" y="36417"/>
                  </a:lnTo>
                  <a:lnTo>
                    <a:pt x="1629526" y="27991"/>
                  </a:lnTo>
                  <a:lnTo>
                    <a:pt x="1675968" y="20645"/>
                  </a:lnTo>
                  <a:lnTo>
                    <a:pt x="1722765" y="14393"/>
                  </a:lnTo>
                  <a:lnTo>
                    <a:pt x="1769904" y="9247"/>
                  </a:lnTo>
                  <a:lnTo>
                    <a:pt x="1817371" y="5221"/>
                  </a:lnTo>
                  <a:lnTo>
                    <a:pt x="1865152" y="2329"/>
                  </a:lnTo>
                  <a:lnTo>
                    <a:pt x="1913234" y="584"/>
                  </a:lnTo>
                  <a:lnTo>
                    <a:pt x="1961603" y="0"/>
                  </a:lnTo>
                  <a:lnTo>
                    <a:pt x="2009972" y="584"/>
                  </a:lnTo>
                  <a:lnTo>
                    <a:pt x="2058052" y="2329"/>
                  </a:lnTo>
                  <a:lnTo>
                    <a:pt x="2105832" y="5221"/>
                  </a:lnTo>
                  <a:lnTo>
                    <a:pt x="2153298" y="9247"/>
                  </a:lnTo>
                  <a:lnTo>
                    <a:pt x="2200435" y="14393"/>
                  </a:lnTo>
                  <a:lnTo>
                    <a:pt x="2247232" y="20645"/>
                  </a:lnTo>
                  <a:lnTo>
                    <a:pt x="2293673" y="27991"/>
                  </a:lnTo>
                  <a:lnTo>
                    <a:pt x="2339747" y="36417"/>
                  </a:lnTo>
                  <a:lnTo>
                    <a:pt x="2385439" y="45909"/>
                  </a:lnTo>
                  <a:lnTo>
                    <a:pt x="2430736" y="56454"/>
                  </a:lnTo>
                  <a:lnTo>
                    <a:pt x="2475625" y="68038"/>
                  </a:lnTo>
                  <a:lnTo>
                    <a:pt x="2520092" y="80649"/>
                  </a:lnTo>
                  <a:lnTo>
                    <a:pt x="2564123" y="94273"/>
                  </a:lnTo>
                  <a:lnTo>
                    <a:pt x="2607706" y="108895"/>
                  </a:lnTo>
                  <a:lnTo>
                    <a:pt x="2650827" y="124504"/>
                  </a:lnTo>
                  <a:lnTo>
                    <a:pt x="2693472" y="141085"/>
                  </a:lnTo>
                  <a:lnTo>
                    <a:pt x="2735629" y="158625"/>
                  </a:lnTo>
                  <a:lnTo>
                    <a:pt x="2777283" y="177110"/>
                  </a:lnTo>
                  <a:lnTo>
                    <a:pt x="2818421" y="196528"/>
                  </a:lnTo>
                  <a:lnTo>
                    <a:pt x="2859029" y="216865"/>
                  </a:lnTo>
                  <a:lnTo>
                    <a:pt x="2899096" y="238106"/>
                  </a:lnTo>
                  <a:lnTo>
                    <a:pt x="2938606" y="260240"/>
                  </a:lnTo>
                  <a:lnTo>
                    <a:pt x="2977546" y="283252"/>
                  </a:lnTo>
                  <a:lnTo>
                    <a:pt x="3015904" y="307129"/>
                  </a:lnTo>
                  <a:lnTo>
                    <a:pt x="3053665" y="331858"/>
                  </a:lnTo>
                  <a:lnTo>
                    <a:pt x="3090816" y="357425"/>
                  </a:lnTo>
                  <a:lnTo>
                    <a:pt x="3127344" y="383816"/>
                  </a:lnTo>
                  <a:lnTo>
                    <a:pt x="3163235" y="411019"/>
                  </a:lnTo>
                  <a:lnTo>
                    <a:pt x="3198476" y="439020"/>
                  </a:lnTo>
                  <a:lnTo>
                    <a:pt x="3233054" y="467805"/>
                  </a:lnTo>
                  <a:lnTo>
                    <a:pt x="3266955" y="497361"/>
                  </a:lnTo>
                  <a:lnTo>
                    <a:pt x="3300165" y="527675"/>
                  </a:lnTo>
                  <a:lnTo>
                    <a:pt x="3332671" y="558733"/>
                  </a:lnTo>
                  <a:lnTo>
                    <a:pt x="3364460" y="590521"/>
                  </a:lnTo>
                  <a:lnTo>
                    <a:pt x="3395519" y="623027"/>
                  </a:lnTo>
                  <a:lnTo>
                    <a:pt x="3425833" y="656237"/>
                  </a:lnTo>
                  <a:lnTo>
                    <a:pt x="3455389" y="690137"/>
                  </a:lnTo>
                  <a:lnTo>
                    <a:pt x="3484175" y="724715"/>
                  </a:lnTo>
                  <a:lnTo>
                    <a:pt x="3512176" y="759955"/>
                  </a:lnTo>
                  <a:lnTo>
                    <a:pt x="3539380" y="795846"/>
                  </a:lnTo>
                  <a:lnTo>
                    <a:pt x="3565772" y="832374"/>
                  </a:lnTo>
                  <a:lnTo>
                    <a:pt x="3591339" y="869525"/>
                  </a:lnTo>
                  <a:lnTo>
                    <a:pt x="3616068" y="907286"/>
                  </a:lnTo>
                  <a:lnTo>
                    <a:pt x="3639946" y="945644"/>
                  </a:lnTo>
                  <a:lnTo>
                    <a:pt x="3662958" y="984584"/>
                  </a:lnTo>
                  <a:lnTo>
                    <a:pt x="3685093" y="1024094"/>
                  </a:lnTo>
                  <a:lnTo>
                    <a:pt x="3706335" y="1064161"/>
                  </a:lnTo>
                  <a:lnTo>
                    <a:pt x="3726672" y="1104770"/>
                  </a:lnTo>
                  <a:lnTo>
                    <a:pt x="3746090" y="1145908"/>
                  </a:lnTo>
                  <a:lnTo>
                    <a:pt x="3764576" y="1187562"/>
                  </a:lnTo>
                  <a:lnTo>
                    <a:pt x="3782117" y="1229719"/>
                  </a:lnTo>
                  <a:lnTo>
                    <a:pt x="3798699" y="1272364"/>
                  </a:lnTo>
                  <a:lnTo>
                    <a:pt x="3814308" y="1315486"/>
                  </a:lnTo>
                  <a:lnTo>
                    <a:pt x="3828931" y="1359069"/>
                  </a:lnTo>
                  <a:lnTo>
                    <a:pt x="3842555" y="1403101"/>
                  </a:lnTo>
                  <a:lnTo>
                    <a:pt x="3855166" y="1447569"/>
                  </a:lnTo>
                  <a:lnTo>
                    <a:pt x="3866751" y="1492458"/>
                  </a:lnTo>
                  <a:lnTo>
                    <a:pt x="3877296" y="1537756"/>
                  </a:lnTo>
                  <a:lnTo>
                    <a:pt x="3886789" y="1583449"/>
                  </a:lnTo>
                  <a:lnTo>
                    <a:pt x="3895215" y="1629524"/>
                  </a:lnTo>
                  <a:lnTo>
                    <a:pt x="3902561" y="1675967"/>
                  </a:lnTo>
                  <a:lnTo>
                    <a:pt x="3908813" y="1722764"/>
                  </a:lnTo>
                  <a:lnTo>
                    <a:pt x="3913959" y="1769903"/>
                  </a:lnTo>
                  <a:lnTo>
                    <a:pt x="3917985" y="1817370"/>
                  </a:lnTo>
                  <a:lnTo>
                    <a:pt x="3920877" y="1865151"/>
                  </a:lnTo>
                  <a:lnTo>
                    <a:pt x="3922623" y="1913233"/>
                  </a:lnTo>
                  <a:lnTo>
                    <a:pt x="3923207" y="1961603"/>
                  </a:lnTo>
                  <a:close/>
                </a:path>
              </a:pathLst>
            </a:custGeom>
            <a:ln w="38100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9118155" y="4080199"/>
            <a:ext cx="6259830" cy="4404995"/>
            <a:chOff x="9118155" y="4080199"/>
            <a:chExt cx="6259830" cy="440499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8155" y="4080199"/>
              <a:ext cx="6259423" cy="44049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9813" y="4387736"/>
              <a:ext cx="3726980" cy="36776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29813" y="4328077"/>
              <a:ext cx="3780790" cy="3780790"/>
            </a:xfrm>
            <a:custGeom>
              <a:avLst/>
              <a:gdLst/>
              <a:ahLst/>
              <a:cxnLst/>
              <a:rect l="l" t="t" r="r" b="b"/>
              <a:pathLst>
                <a:path w="3780790" h="3780790">
                  <a:moveTo>
                    <a:pt x="3780599" y="1890293"/>
                  </a:moveTo>
                  <a:lnTo>
                    <a:pt x="3780000" y="1938334"/>
                  </a:lnTo>
                  <a:lnTo>
                    <a:pt x="3778214" y="1986080"/>
                  </a:lnTo>
                  <a:lnTo>
                    <a:pt x="3775254" y="2033517"/>
                  </a:lnTo>
                  <a:lnTo>
                    <a:pt x="3771135" y="2080631"/>
                  </a:lnTo>
                  <a:lnTo>
                    <a:pt x="3765871" y="2127407"/>
                  </a:lnTo>
                  <a:lnTo>
                    <a:pt x="3759475" y="2173832"/>
                  </a:lnTo>
                  <a:lnTo>
                    <a:pt x="3751963" y="2219891"/>
                  </a:lnTo>
                  <a:lnTo>
                    <a:pt x="3743348" y="2265570"/>
                  </a:lnTo>
                  <a:lnTo>
                    <a:pt x="3733645" y="2310855"/>
                  </a:lnTo>
                  <a:lnTo>
                    <a:pt x="3722867" y="2355732"/>
                  </a:lnTo>
                  <a:lnTo>
                    <a:pt x="3711029" y="2400186"/>
                  </a:lnTo>
                  <a:lnTo>
                    <a:pt x="3698145" y="2444204"/>
                  </a:lnTo>
                  <a:lnTo>
                    <a:pt x="3684229" y="2487771"/>
                  </a:lnTo>
                  <a:lnTo>
                    <a:pt x="3669296" y="2530873"/>
                  </a:lnTo>
                  <a:lnTo>
                    <a:pt x="3653359" y="2573496"/>
                  </a:lnTo>
                  <a:lnTo>
                    <a:pt x="3636433" y="2615626"/>
                  </a:lnTo>
                  <a:lnTo>
                    <a:pt x="3618532" y="2657248"/>
                  </a:lnTo>
                  <a:lnTo>
                    <a:pt x="3599670" y="2698349"/>
                  </a:lnTo>
                  <a:lnTo>
                    <a:pt x="3579861" y="2738914"/>
                  </a:lnTo>
                  <a:lnTo>
                    <a:pt x="3559119" y="2778928"/>
                  </a:lnTo>
                  <a:lnTo>
                    <a:pt x="3537459" y="2818379"/>
                  </a:lnTo>
                  <a:lnTo>
                    <a:pt x="3514895" y="2857252"/>
                  </a:lnTo>
                  <a:lnTo>
                    <a:pt x="3491441" y="2895532"/>
                  </a:lnTo>
                  <a:lnTo>
                    <a:pt x="3467111" y="2933205"/>
                  </a:lnTo>
                  <a:lnTo>
                    <a:pt x="3441919" y="2970257"/>
                  </a:lnTo>
                  <a:lnTo>
                    <a:pt x="3415879" y="3006675"/>
                  </a:lnTo>
                  <a:lnTo>
                    <a:pt x="3389007" y="3042443"/>
                  </a:lnTo>
                  <a:lnTo>
                    <a:pt x="3361314" y="3077548"/>
                  </a:lnTo>
                  <a:lnTo>
                    <a:pt x="3332817" y="3111975"/>
                  </a:lnTo>
                  <a:lnTo>
                    <a:pt x="3303529" y="3145711"/>
                  </a:lnTo>
                  <a:lnTo>
                    <a:pt x="3273465" y="3178741"/>
                  </a:lnTo>
                  <a:lnTo>
                    <a:pt x="3242638" y="3211051"/>
                  </a:lnTo>
                  <a:lnTo>
                    <a:pt x="3211062" y="3242627"/>
                  </a:lnTo>
                  <a:lnTo>
                    <a:pt x="3178752" y="3273454"/>
                  </a:lnTo>
                  <a:lnTo>
                    <a:pt x="3145723" y="3303519"/>
                  </a:lnTo>
                  <a:lnTo>
                    <a:pt x="3111987" y="3332807"/>
                  </a:lnTo>
                  <a:lnTo>
                    <a:pt x="3077560" y="3361304"/>
                  </a:lnTo>
                  <a:lnTo>
                    <a:pt x="3042455" y="3388996"/>
                  </a:lnTo>
                  <a:lnTo>
                    <a:pt x="3006687" y="3415869"/>
                  </a:lnTo>
                  <a:lnTo>
                    <a:pt x="2970270" y="3441908"/>
                  </a:lnTo>
                  <a:lnTo>
                    <a:pt x="2933218" y="3467100"/>
                  </a:lnTo>
                  <a:lnTo>
                    <a:pt x="2895545" y="3491430"/>
                  </a:lnTo>
                  <a:lnTo>
                    <a:pt x="2857266" y="3514884"/>
                  </a:lnTo>
                  <a:lnTo>
                    <a:pt x="2818394" y="3537449"/>
                  </a:lnTo>
                  <a:lnTo>
                    <a:pt x="2778944" y="3559108"/>
                  </a:lnTo>
                  <a:lnTo>
                    <a:pt x="2738930" y="3579850"/>
                  </a:lnTo>
                  <a:lnTo>
                    <a:pt x="2698365" y="3599659"/>
                  </a:lnTo>
                  <a:lnTo>
                    <a:pt x="2657266" y="3618521"/>
                  </a:lnTo>
                  <a:lnTo>
                    <a:pt x="2615644" y="3636422"/>
                  </a:lnTo>
                  <a:lnTo>
                    <a:pt x="2573515" y="3653348"/>
                  </a:lnTo>
                  <a:lnTo>
                    <a:pt x="2530893" y="3669284"/>
                  </a:lnTo>
                  <a:lnTo>
                    <a:pt x="2487792" y="3684218"/>
                  </a:lnTo>
                  <a:lnTo>
                    <a:pt x="2444226" y="3698133"/>
                  </a:lnTo>
                  <a:lnTo>
                    <a:pt x="2400209" y="3711017"/>
                  </a:lnTo>
                  <a:lnTo>
                    <a:pt x="2355756" y="3722855"/>
                  </a:lnTo>
                  <a:lnTo>
                    <a:pt x="2310880" y="3733633"/>
                  </a:lnTo>
                  <a:lnTo>
                    <a:pt x="2265596" y="3743336"/>
                  </a:lnTo>
                  <a:lnTo>
                    <a:pt x="2219918" y="3751951"/>
                  </a:lnTo>
                  <a:lnTo>
                    <a:pt x="2173860" y="3759463"/>
                  </a:lnTo>
                  <a:lnTo>
                    <a:pt x="2127437" y="3765858"/>
                  </a:lnTo>
                  <a:lnTo>
                    <a:pt x="2080662" y="3771123"/>
                  </a:lnTo>
                  <a:lnTo>
                    <a:pt x="2033550" y="3775242"/>
                  </a:lnTo>
                  <a:lnTo>
                    <a:pt x="1986115" y="3778201"/>
                  </a:lnTo>
                  <a:lnTo>
                    <a:pt x="1938370" y="3779988"/>
                  </a:lnTo>
                  <a:lnTo>
                    <a:pt x="1890331" y="3780586"/>
                  </a:lnTo>
                  <a:lnTo>
                    <a:pt x="1842289" y="3779988"/>
                  </a:lnTo>
                  <a:lnTo>
                    <a:pt x="1794542" y="3778201"/>
                  </a:lnTo>
                  <a:lnTo>
                    <a:pt x="1747104" y="3775242"/>
                  </a:lnTo>
                  <a:lnTo>
                    <a:pt x="1699989" y="3771123"/>
                  </a:lnTo>
                  <a:lnTo>
                    <a:pt x="1653211" y="3765858"/>
                  </a:lnTo>
                  <a:lnTo>
                    <a:pt x="1606786" y="3759463"/>
                  </a:lnTo>
                  <a:lnTo>
                    <a:pt x="1560725" y="3751951"/>
                  </a:lnTo>
                  <a:lnTo>
                    <a:pt x="1515045" y="3743336"/>
                  </a:lnTo>
                  <a:lnTo>
                    <a:pt x="1469759" y="3733633"/>
                  </a:lnTo>
                  <a:lnTo>
                    <a:pt x="1424881" y="3722855"/>
                  </a:lnTo>
                  <a:lnTo>
                    <a:pt x="1380426" y="3711017"/>
                  </a:lnTo>
                  <a:lnTo>
                    <a:pt x="1336407" y="3698133"/>
                  </a:lnTo>
                  <a:lnTo>
                    <a:pt x="1292839" y="3684218"/>
                  </a:lnTo>
                  <a:lnTo>
                    <a:pt x="1249736" y="3669284"/>
                  </a:lnTo>
                  <a:lnTo>
                    <a:pt x="1207112" y="3653348"/>
                  </a:lnTo>
                  <a:lnTo>
                    <a:pt x="1164982" y="3636422"/>
                  </a:lnTo>
                  <a:lnTo>
                    <a:pt x="1123359" y="3618521"/>
                  </a:lnTo>
                  <a:lnTo>
                    <a:pt x="1082257" y="3599659"/>
                  </a:lnTo>
                  <a:lnTo>
                    <a:pt x="1041691" y="3579850"/>
                  </a:lnTo>
                  <a:lnTo>
                    <a:pt x="1001676" y="3559108"/>
                  </a:lnTo>
                  <a:lnTo>
                    <a:pt x="962224" y="3537449"/>
                  </a:lnTo>
                  <a:lnTo>
                    <a:pt x="923351" y="3514884"/>
                  </a:lnTo>
                  <a:lnTo>
                    <a:pt x="885070" y="3491430"/>
                  </a:lnTo>
                  <a:lnTo>
                    <a:pt x="847396" y="3467100"/>
                  </a:lnTo>
                  <a:lnTo>
                    <a:pt x="810343" y="3441908"/>
                  </a:lnTo>
                  <a:lnTo>
                    <a:pt x="773925" y="3415869"/>
                  </a:lnTo>
                  <a:lnTo>
                    <a:pt x="738156" y="3388996"/>
                  </a:lnTo>
                  <a:lnTo>
                    <a:pt x="703050" y="3361304"/>
                  </a:lnTo>
                  <a:lnTo>
                    <a:pt x="668622" y="3332807"/>
                  </a:lnTo>
                  <a:lnTo>
                    <a:pt x="634886" y="3303519"/>
                  </a:lnTo>
                  <a:lnTo>
                    <a:pt x="601855" y="3273454"/>
                  </a:lnTo>
                  <a:lnTo>
                    <a:pt x="569545" y="3242627"/>
                  </a:lnTo>
                  <a:lnTo>
                    <a:pt x="537968" y="3211051"/>
                  </a:lnTo>
                  <a:lnTo>
                    <a:pt x="507141" y="3178741"/>
                  </a:lnTo>
                  <a:lnTo>
                    <a:pt x="477075" y="3145711"/>
                  </a:lnTo>
                  <a:lnTo>
                    <a:pt x="447787" y="3111975"/>
                  </a:lnTo>
                  <a:lnTo>
                    <a:pt x="419289" y="3077548"/>
                  </a:lnTo>
                  <a:lnTo>
                    <a:pt x="391597" y="3042443"/>
                  </a:lnTo>
                  <a:lnTo>
                    <a:pt x="364723" y="3006675"/>
                  </a:lnTo>
                  <a:lnTo>
                    <a:pt x="338683" y="2970257"/>
                  </a:lnTo>
                  <a:lnTo>
                    <a:pt x="313491" y="2933205"/>
                  </a:lnTo>
                  <a:lnTo>
                    <a:pt x="289160" y="2895532"/>
                  </a:lnTo>
                  <a:lnTo>
                    <a:pt x="265706" y="2857252"/>
                  </a:lnTo>
                  <a:lnTo>
                    <a:pt x="243141" y="2818379"/>
                  </a:lnTo>
                  <a:lnTo>
                    <a:pt x="221481" y="2778928"/>
                  </a:lnTo>
                  <a:lnTo>
                    <a:pt x="200739" y="2738914"/>
                  </a:lnTo>
                  <a:lnTo>
                    <a:pt x="180930" y="2698349"/>
                  </a:lnTo>
                  <a:lnTo>
                    <a:pt x="162068" y="2657248"/>
                  </a:lnTo>
                  <a:lnTo>
                    <a:pt x="144166" y="2615626"/>
                  </a:lnTo>
                  <a:lnTo>
                    <a:pt x="127240" y="2573496"/>
                  </a:lnTo>
                  <a:lnTo>
                    <a:pt x="111303" y="2530873"/>
                  </a:lnTo>
                  <a:lnTo>
                    <a:pt x="96370" y="2487771"/>
                  </a:lnTo>
                  <a:lnTo>
                    <a:pt x="82454" y="2444204"/>
                  </a:lnTo>
                  <a:lnTo>
                    <a:pt x="69570" y="2400186"/>
                  </a:lnTo>
                  <a:lnTo>
                    <a:pt x="57732" y="2355732"/>
                  </a:lnTo>
                  <a:lnTo>
                    <a:pt x="46954" y="2310855"/>
                  </a:lnTo>
                  <a:lnTo>
                    <a:pt x="37251" y="2265570"/>
                  </a:lnTo>
                  <a:lnTo>
                    <a:pt x="28636" y="2219891"/>
                  </a:lnTo>
                  <a:lnTo>
                    <a:pt x="21123" y="2173832"/>
                  </a:lnTo>
                  <a:lnTo>
                    <a:pt x="14728" y="2127407"/>
                  </a:lnTo>
                  <a:lnTo>
                    <a:pt x="9463" y="2080631"/>
                  </a:lnTo>
                  <a:lnTo>
                    <a:pt x="5344" y="2033517"/>
                  </a:lnTo>
                  <a:lnTo>
                    <a:pt x="2384" y="1986080"/>
                  </a:lnTo>
                  <a:lnTo>
                    <a:pt x="598" y="1938334"/>
                  </a:lnTo>
                  <a:lnTo>
                    <a:pt x="0" y="1890293"/>
                  </a:lnTo>
                  <a:lnTo>
                    <a:pt x="598" y="1842252"/>
                  </a:lnTo>
                  <a:lnTo>
                    <a:pt x="2384" y="1794506"/>
                  </a:lnTo>
                  <a:lnTo>
                    <a:pt x="5344" y="1747069"/>
                  </a:lnTo>
                  <a:lnTo>
                    <a:pt x="9463" y="1699955"/>
                  </a:lnTo>
                  <a:lnTo>
                    <a:pt x="14728" y="1653179"/>
                  </a:lnTo>
                  <a:lnTo>
                    <a:pt x="21123" y="1606754"/>
                  </a:lnTo>
                  <a:lnTo>
                    <a:pt x="28636" y="1560695"/>
                  </a:lnTo>
                  <a:lnTo>
                    <a:pt x="37251" y="1515016"/>
                  </a:lnTo>
                  <a:lnTo>
                    <a:pt x="46954" y="1469731"/>
                  </a:lnTo>
                  <a:lnTo>
                    <a:pt x="57732" y="1424854"/>
                  </a:lnTo>
                  <a:lnTo>
                    <a:pt x="69570" y="1380400"/>
                  </a:lnTo>
                  <a:lnTo>
                    <a:pt x="82454" y="1336382"/>
                  </a:lnTo>
                  <a:lnTo>
                    <a:pt x="96370" y="1292815"/>
                  </a:lnTo>
                  <a:lnTo>
                    <a:pt x="111303" y="1249713"/>
                  </a:lnTo>
                  <a:lnTo>
                    <a:pt x="127240" y="1207090"/>
                  </a:lnTo>
                  <a:lnTo>
                    <a:pt x="144166" y="1164960"/>
                  </a:lnTo>
                  <a:lnTo>
                    <a:pt x="162068" y="1123338"/>
                  </a:lnTo>
                  <a:lnTo>
                    <a:pt x="180930" y="1082237"/>
                  </a:lnTo>
                  <a:lnTo>
                    <a:pt x="200739" y="1041672"/>
                  </a:lnTo>
                  <a:lnTo>
                    <a:pt x="221481" y="1001657"/>
                  </a:lnTo>
                  <a:lnTo>
                    <a:pt x="243141" y="962207"/>
                  </a:lnTo>
                  <a:lnTo>
                    <a:pt x="265706" y="923334"/>
                  </a:lnTo>
                  <a:lnTo>
                    <a:pt x="289160" y="885054"/>
                  </a:lnTo>
                  <a:lnTo>
                    <a:pt x="313491" y="847381"/>
                  </a:lnTo>
                  <a:lnTo>
                    <a:pt x="338683" y="810329"/>
                  </a:lnTo>
                  <a:lnTo>
                    <a:pt x="364723" y="773911"/>
                  </a:lnTo>
                  <a:lnTo>
                    <a:pt x="391597" y="738143"/>
                  </a:lnTo>
                  <a:lnTo>
                    <a:pt x="419289" y="703038"/>
                  </a:lnTo>
                  <a:lnTo>
                    <a:pt x="447787" y="668610"/>
                  </a:lnTo>
                  <a:lnTo>
                    <a:pt x="477075" y="634875"/>
                  </a:lnTo>
                  <a:lnTo>
                    <a:pt x="507141" y="601845"/>
                  </a:lnTo>
                  <a:lnTo>
                    <a:pt x="537968" y="569535"/>
                  </a:lnTo>
                  <a:lnTo>
                    <a:pt x="569545" y="537959"/>
                  </a:lnTo>
                  <a:lnTo>
                    <a:pt x="601855" y="507132"/>
                  </a:lnTo>
                  <a:lnTo>
                    <a:pt x="634886" y="477067"/>
                  </a:lnTo>
                  <a:lnTo>
                    <a:pt x="668622" y="447779"/>
                  </a:lnTo>
                  <a:lnTo>
                    <a:pt x="703050" y="419282"/>
                  </a:lnTo>
                  <a:lnTo>
                    <a:pt x="738156" y="391590"/>
                  </a:lnTo>
                  <a:lnTo>
                    <a:pt x="773925" y="364717"/>
                  </a:lnTo>
                  <a:lnTo>
                    <a:pt x="810343" y="338678"/>
                  </a:lnTo>
                  <a:lnTo>
                    <a:pt x="847396" y="313486"/>
                  </a:lnTo>
                  <a:lnTo>
                    <a:pt x="885070" y="289156"/>
                  </a:lnTo>
                  <a:lnTo>
                    <a:pt x="923351" y="265701"/>
                  </a:lnTo>
                  <a:lnTo>
                    <a:pt x="962224" y="243137"/>
                  </a:lnTo>
                  <a:lnTo>
                    <a:pt x="1001676" y="221477"/>
                  </a:lnTo>
                  <a:lnTo>
                    <a:pt x="1041691" y="200736"/>
                  </a:lnTo>
                  <a:lnTo>
                    <a:pt x="1082257" y="180927"/>
                  </a:lnTo>
                  <a:lnTo>
                    <a:pt x="1123359" y="162065"/>
                  </a:lnTo>
                  <a:lnTo>
                    <a:pt x="1164982" y="144164"/>
                  </a:lnTo>
                  <a:lnTo>
                    <a:pt x="1207112" y="127238"/>
                  </a:lnTo>
                  <a:lnTo>
                    <a:pt x="1249736" y="111301"/>
                  </a:lnTo>
                  <a:lnTo>
                    <a:pt x="1292839" y="96368"/>
                  </a:lnTo>
                  <a:lnTo>
                    <a:pt x="1336407" y="82453"/>
                  </a:lnTo>
                  <a:lnTo>
                    <a:pt x="1380426" y="69569"/>
                  </a:lnTo>
                  <a:lnTo>
                    <a:pt x="1424881" y="57731"/>
                  </a:lnTo>
                  <a:lnTo>
                    <a:pt x="1469759" y="46953"/>
                  </a:lnTo>
                  <a:lnTo>
                    <a:pt x="1515045" y="37250"/>
                  </a:lnTo>
                  <a:lnTo>
                    <a:pt x="1560725" y="28635"/>
                  </a:lnTo>
                  <a:lnTo>
                    <a:pt x="1606786" y="21123"/>
                  </a:lnTo>
                  <a:lnTo>
                    <a:pt x="1653211" y="14728"/>
                  </a:lnTo>
                  <a:lnTo>
                    <a:pt x="1699989" y="9463"/>
                  </a:lnTo>
                  <a:lnTo>
                    <a:pt x="1747104" y="5344"/>
                  </a:lnTo>
                  <a:lnTo>
                    <a:pt x="1794542" y="2384"/>
                  </a:lnTo>
                  <a:lnTo>
                    <a:pt x="1842289" y="598"/>
                  </a:lnTo>
                  <a:lnTo>
                    <a:pt x="1890331" y="0"/>
                  </a:lnTo>
                  <a:lnTo>
                    <a:pt x="1938370" y="598"/>
                  </a:lnTo>
                  <a:lnTo>
                    <a:pt x="1986115" y="2384"/>
                  </a:lnTo>
                  <a:lnTo>
                    <a:pt x="2033550" y="5344"/>
                  </a:lnTo>
                  <a:lnTo>
                    <a:pt x="2080662" y="9463"/>
                  </a:lnTo>
                  <a:lnTo>
                    <a:pt x="2127437" y="14728"/>
                  </a:lnTo>
                  <a:lnTo>
                    <a:pt x="2173860" y="21123"/>
                  </a:lnTo>
                  <a:lnTo>
                    <a:pt x="2219918" y="28635"/>
                  </a:lnTo>
                  <a:lnTo>
                    <a:pt x="2265596" y="37250"/>
                  </a:lnTo>
                  <a:lnTo>
                    <a:pt x="2310880" y="46953"/>
                  </a:lnTo>
                  <a:lnTo>
                    <a:pt x="2355756" y="57731"/>
                  </a:lnTo>
                  <a:lnTo>
                    <a:pt x="2400209" y="69569"/>
                  </a:lnTo>
                  <a:lnTo>
                    <a:pt x="2444226" y="82453"/>
                  </a:lnTo>
                  <a:lnTo>
                    <a:pt x="2487792" y="96368"/>
                  </a:lnTo>
                  <a:lnTo>
                    <a:pt x="2530893" y="111301"/>
                  </a:lnTo>
                  <a:lnTo>
                    <a:pt x="2573515" y="127238"/>
                  </a:lnTo>
                  <a:lnTo>
                    <a:pt x="2615644" y="144164"/>
                  </a:lnTo>
                  <a:lnTo>
                    <a:pt x="2657266" y="162065"/>
                  </a:lnTo>
                  <a:lnTo>
                    <a:pt x="2698365" y="180927"/>
                  </a:lnTo>
                  <a:lnTo>
                    <a:pt x="2738930" y="200736"/>
                  </a:lnTo>
                  <a:lnTo>
                    <a:pt x="2778944" y="221477"/>
                  </a:lnTo>
                  <a:lnTo>
                    <a:pt x="2818394" y="243137"/>
                  </a:lnTo>
                  <a:lnTo>
                    <a:pt x="2857266" y="265701"/>
                  </a:lnTo>
                  <a:lnTo>
                    <a:pt x="2895545" y="289156"/>
                  </a:lnTo>
                  <a:lnTo>
                    <a:pt x="2933218" y="313486"/>
                  </a:lnTo>
                  <a:lnTo>
                    <a:pt x="2970270" y="338678"/>
                  </a:lnTo>
                  <a:lnTo>
                    <a:pt x="3006687" y="364717"/>
                  </a:lnTo>
                  <a:lnTo>
                    <a:pt x="3042455" y="391590"/>
                  </a:lnTo>
                  <a:lnTo>
                    <a:pt x="3077560" y="419282"/>
                  </a:lnTo>
                  <a:lnTo>
                    <a:pt x="3111987" y="447779"/>
                  </a:lnTo>
                  <a:lnTo>
                    <a:pt x="3145723" y="477067"/>
                  </a:lnTo>
                  <a:lnTo>
                    <a:pt x="3178752" y="507132"/>
                  </a:lnTo>
                  <a:lnTo>
                    <a:pt x="3211062" y="537959"/>
                  </a:lnTo>
                  <a:lnTo>
                    <a:pt x="3242638" y="569535"/>
                  </a:lnTo>
                  <a:lnTo>
                    <a:pt x="3273465" y="601845"/>
                  </a:lnTo>
                  <a:lnTo>
                    <a:pt x="3303529" y="634875"/>
                  </a:lnTo>
                  <a:lnTo>
                    <a:pt x="3332817" y="668610"/>
                  </a:lnTo>
                  <a:lnTo>
                    <a:pt x="3361314" y="703038"/>
                  </a:lnTo>
                  <a:lnTo>
                    <a:pt x="3389007" y="738143"/>
                  </a:lnTo>
                  <a:lnTo>
                    <a:pt x="3415879" y="773911"/>
                  </a:lnTo>
                  <a:lnTo>
                    <a:pt x="3441919" y="810329"/>
                  </a:lnTo>
                  <a:lnTo>
                    <a:pt x="3467111" y="847381"/>
                  </a:lnTo>
                  <a:lnTo>
                    <a:pt x="3491441" y="885054"/>
                  </a:lnTo>
                  <a:lnTo>
                    <a:pt x="3514895" y="923334"/>
                  </a:lnTo>
                  <a:lnTo>
                    <a:pt x="3537459" y="962207"/>
                  </a:lnTo>
                  <a:lnTo>
                    <a:pt x="3559119" y="1001657"/>
                  </a:lnTo>
                  <a:lnTo>
                    <a:pt x="3579861" y="1041672"/>
                  </a:lnTo>
                  <a:lnTo>
                    <a:pt x="3599670" y="1082237"/>
                  </a:lnTo>
                  <a:lnTo>
                    <a:pt x="3618532" y="1123338"/>
                  </a:lnTo>
                  <a:lnTo>
                    <a:pt x="3636433" y="1164960"/>
                  </a:lnTo>
                  <a:lnTo>
                    <a:pt x="3653359" y="1207090"/>
                  </a:lnTo>
                  <a:lnTo>
                    <a:pt x="3669296" y="1249713"/>
                  </a:lnTo>
                  <a:lnTo>
                    <a:pt x="3684229" y="1292815"/>
                  </a:lnTo>
                  <a:lnTo>
                    <a:pt x="3698145" y="1336382"/>
                  </a:lnTo>
                  <a:lnTo>
                    <a:pt x="3711029" y="1380400"/>
                  </a:lnTo>
                  <a:lnTo>
                    <a:pt x="3722867" y="1424854"/>
                  </a:lnTo>
                  <a:lnTo>
                    <a:pt x="3733645" y="1469731"/>
                  </a:lnTo>
                  <a:lnTo>
                    <a:pt x="3743348" y="1515016"/>
                  </a:lnTo>
                  <a:lnTo>
                    <a:pt x="3751963" y="1560695"/>
                  </a:lnTo>
                  <a:lnTo>
                    <a:pt x="3759475" y="1606754"/>
                  </a:lnTo>
                  <a:lnTo>
                    <a:pt x="3765871" y="1653179"/>
                  </a:lnTo>
                  <a:lnTo>
                    <a:pt x="3771135" y="1699955"/>
                  </a:lnTo>
                  <a:lnTo>
                    <a:pt x="3775254" y="1747069"/>
                  </a:lnTo>
                  <a:lnTo>
                    <a:pt x="3778214" y="1794506"/>
                  </a:lnTo>
                  <a:lnTo>
                    <a:pt x="3780000" y="1842252"/>
                  </a:lnTo>
                  <a:lnTo>
                    <a:pt x="3780599" y="1890293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59138" y="4265822"/>
              <a:ext cx="3923665" cy="3923665"/>
            </a:xfrm>
            <a:custGeom>
              <a:avLst/>
              <a:gdLst/>
              <a:ahLst/>
              <a:cxnLst/>
              <a:rect l="l" t="t" r="r" b="b"/>
              <a:pathLst>
                <a:path w="3923665" h="3923665">
                  <a:moveTo>
                    <a:pt x="3923220" y="1961603"/>
                  </a:moveTo>
                  <a:lnTo>
                    <a:pt x="3922635" y="2009973"/>
                  </a:lnTo>
                  <a:lnTo>
                    <a:pt x="3920890" y="2058055"/>
                  </a:lnTo>
                  <a:lnTo>
                    <a:pt x="3917998" y="2105836"/>
                  </a:lnTo>
                  <a:lnTo>
                    <a:pt x="3913973" y="2153303"/>
                  </a:lnTo>
                  <a:lnTo>
                    <a:pt x="3908827" y="2200441"/>
                  </a:lnTo>
                  <a:lnTo>
                    <a:pt x="3902575" y="2247239"/>
                  </a:lnTo>
                  <a:lnTo>
                    <a:pt x="3895229" y="2293681"/>
                  </a:lnTo>
                  <a:lnTo>
                    <a:pt x="3886804" y="2339756"/>
                  </a:lnTo>
                  <a:lnTo>
                    <a:pt x="3877312" y="2385449"/>
                  </a:lnTo>
                  <a:lnTo>
                    <a:pt x="3866767" y="2430746"/>
                  </a:lnTo>
                  <a:lnTo>
                    <a:pt x="3855183" y="2475636"/>
                  </a:lnTo>
                  <a:lnTo>
                    <a:pt x="3842573" y="2520103"/>
                  </a:lnTo>
                  <a:lnTo>
                    <a:pt x="3828949" y="2564135"/>
                  </a:lnTo>
                  <a:lnTo>
                    <a:pt x="3814327" y="2607719"/>
                  </a:lnTo>
                  <a:lnTo>
                    <a:pt x="3798719" y="2650840"/>
                  </a:lnTo>
                  <a:lnTo>
                    <a:pt x="3782138" y="2693485"/>
                  </a:lnTo>
                  <a:lnTo>
                    <a:pt x="3764599" y="2735642"/>
                  </a:lnTo>
                  <a:lnTo>
                    <a:pt x="3746114" y="2777296"/>
                  </a:lnTo>
                  <a:lnTo>
                    <a:pt x="3726696" y="2818435"/>
                  </a:lnTo>
                  <a:lnTo>
                    <a:pt x="3706360" y="2859043"/>
                  </a:lnTo>
                  <a:lnTo>
                    <a:pt x="3685119" y="2899110"/>
                  </a:lnTo>
                  <a:lnTo>
                    <a:pt x="3662986" y="2938620"/>
                  </a:lnTo>
                  <a:lnTo>
                    <a:pt x="3639974" y="2977560"/>
                  </a:lnTo>
                  <a:lnTo>
                    <a:pt x="3616098" y="3015918"/>
                  </a:lnTo>
                  <a:lnTo>
                    <a:pt x="3591370" y="3053679"/>
                  </a:lnTo>
                  <a:lnTo>
                    <a:pt x="3565803" y="3090830"/>
                  </a:lnTo>
                  <a:lnTo>
                    <a:pt x="3539412" y="3127358"/>
                  </a:lnTo>
                  <a:lnTo>
                    <a:pt x="3512210" y="3163249"/>
                  </a:lnTo>
                  <a:lnTo>
                    <a:pt x="3484210" y="3198490"/>
                  </a:lnTo>
                  <a:lnTo>
                    <a:pt x="3455425" y="3233067"/>
                  </a:lnTo>
                  <a:lnTo>
                    <a:pt x="3425870" y="3266967"/>
                  </a:lnTo>
                  <a:lnTo>
                    <a:pt x="3395557" y="3300177"/>
                  </a:lnTo>
                  <a:lnTo>
                    <a:pt x="3364499" y="3332683"/>
                  </a:lnTo>
                  <a:lnTo>
                    <a:pt x="3332711" y="3364472"/>
                  </a:lnTo>
                  <a:lnTo>
                    <a:pt x="3300206" y="3395530"/>
                  </a:lnTo>
                  <a:lnTo>
                    <a:pt x="3266997" y="3425844"/>
                  </a:lnTo>
                  <a:lnTo>
                    <a:pt x="3233097" y="3455400"/>
                  </a:lnTo>
                  <a:lnTo>
                    <a:pt x="3198520" y="3484185"/>
                  </a:lnTo>
                  <a:lnTo>
                    <a:pt x="3163280" y="3512186"/>
                  </a:lnTo>
                  <a:lnTo>
                    <a:pt x="3127389" y="3539389"/>
                  </a:lnTo>
                  <a:lnTo>
                    <a:pt x="3090862" y="3565780"/>
                  </a:lnTo>
                  <a:lnTo>
                    <a:pt x="3053712" y="3591347"/>
                  </a:lnTo>
                  <a:lnTo>
                    <a:pt x="3015951" y="3616076"/>
                  </a:lnTo>
                  <a:lnTo>
                    <a:pt x="2977594" y="3639953"/>
                  </a:lnTo>
                  <a:lnTo>
                    <a:pt x="2938654" y="3662965"/>
                  </a:lnTo>
                  <a:lnTo>
                    <a:pt x="2899145" y="3685099"/>
                  </a:lnTo>
                  <a:lnTo>
                    <a:pt x="2859079" y="3706341"/>
                  </a:lnTo>
                  <a:lnTo>
                    <a:pt x="2818470" y="3726677"/>
                  </a:lnTo>
                  <a:lnTo>
                    <a:pt x="2777333" y="3746095"/>
                  </a:lnTo>
                  <a:lnTo>
                    <a:pt x="2735679" y="3764581"/>
                  </a:lnTo>
                  <a:lnTo>
                    <a:pt x="2693523" y="3782121"/>
                  </a:lnTo>
                  <a:lnTo>
                    <a:pt x="2650877" y="3798702"/>
                  </a:lnTo>
                  <a:lnTo>
                    <a:pt x="2607756" y="3814311"/>
                  </a:lnTo>
                  <a:lnTo>
                    <a:pt x="2564173" y="3828934"/>
                  </a:lnTo>
                  <a:lnTo>
                    <a:pt x="2520141" y="3842557"/>
                  </a:lnTo>
                  <a:lnTo>
                    <a:pt x="2475674" y="3855168"/>
                  </a:lnTo>
                  <a:lnTo>
                    <a:pt x="2430785" y="3866753"/>
                  </a:lnTo>
                  <a:lnTo>
                    <a:pt x="2385487" y="3877298"/>
                  </a:lnTo>
                  <a:lnTo>
                    <a:pt x="2339795" y="3886790"/>
                  </a:lnTo>
                  <a:lnTo>
                    <a:pt x="2293720" y="3895216"/>
                  </a:lnTo>
                  <a:lnTo>
                    <a:pt x="2247278" y="3902561"/>
                  </a:lnTo>
                  <a:lnTo>
                    <a:pt x="2200480" y="3908814"/>
                  </a:lnTo>
                  <a:lnTo>
                    <a:pt x="2153342" y="3913960"/>
                  </a:lnTo>
                  <a:lnTo>
                    <a:pt x="2105875" y="3917985"/>
                  </a:lnTo>
                  <a:lnTo>
                    <a:pt x="2058094" y="3920878"/>
                  </a:lnTo>
                  <a:lnTo>
                    <a:pt x="2010011" y="3922623"/>
                  </a:lnTo>
                  <a:lnTo>
                    <a:pt x="1961641" y="3923207"/>
                  </a:lnTo>
                  <a:lnTo>
                    <a:pt x="1913272" y="3922623"/>
                  </a:lnTo>
                  <a:lnTo>
                    <a:pt x="1865189" y="3920878"/>
                  </a:lnTo>
                  <a:lnTo>
                    <a:pt x="1817408" y="3917985"/>
                  </a:lnTo>
                  <a:lnTo>
                    <a:pt x="1769941" y="3913960"/>
                  </a:lnTo>
                  <a:lnTo>
                    <a:pt x="1722802" y="3908814"/>
                  </a:lnTo>
                  <a:lnTo>
                    <a:pt x="1676004" y="3902561"/>
                  </a:lnTo>
                  <a:lnTo>
                    <a:pt x="1629561" y="3895216"/>
                  </a:lnTo>
                  <a:lnTo>
                    <a:pt x="1583486" y="3886790"/>
                  </a:lnTo>
                  <a:lnTo>
                    <a:pt x="1537793" y="3877298"/>
                  </a:lnTo>
                  <a:lnTo>
                    <a:pt x="1492494" y="3866753"/>
                  </a:lnTo>
                  <a:lnTo>
                    <a:pt x="1447604" y="3855168"/>
                  </a:lnTo>
                  <a:lnTo>
                    <a:pt x="1403136" y="3842557"/>
                  </a:lnTo>
                  <a:lnTo>
                    <a:pt x="1359104" y="3828934"/>
                  </a:lnTo>
                  <a:lnTo>
                    <a:pt x="1315519" y="3814311"/>
                  </a:lnTo>
                  <a:lnTo>
                    <a:pt x="1272398" y="3798702"/>
                  </a:lnTo>
                  <a:lnTo>
                    <a:pt x="1229751" y="3782121"/>
                  </a:lnTo>
                  <a:lnTo>
                    <a:pt x="1187594" y="3764581"/>
                  </a:lnTo>
                  <a:lnTo>
                    <a:pt x="1145939" y="3746095"/>
                  </a:lnTo>
                  <a:lnTo>
                    <a:pt x="1104800" y="3726677"/>
                  </a:lnTo>
                  <a:lnTo>
                    <a:pt x="1064190" y="3706341"/>
                  </a:lnTo>
                  <a:lnTo>
                    <a:pt x="1024123" y="3685099"/>
                  </a:lnTo>
                  <a:lnTo>
                    <a:pt x="984613" y="3662965"/>
                  </a:lnTo>
                  <a:lnTo>
                    <a:pt x="945671" y="3639953"/>
                  </a:lnTo>
                  <a:lnTo>
                    <a:pt x="907313" y="3616076"/>
                  </a:lnTo>
                  <a:lnTo>
                    <a:pt x="869551" y="3591347"/>
                  </a:lnTo>
                  <a:lnTo>
                    <a:pt x="832400" y="3565780"/>
                  </a:lnTo>
                  <a:lnTo>
                    <a:pt x="795871" y="3539389"/>
                  </a:lnTo>
                  <a:lnTo>
                    <a:pt x="759979" y="3512186"/>
                  </a:lnTo>
                  <a:lnTo>
                    <a:pt x="724737" y="3484185"/>
                  </a:lnTo>
                  <a:lnTo>
                    <a:pt x="690159" y="3455400"/>
                  </a:lnTo>
                  <a:lnTo>
                    <a:pt x="656258" y="3425844"/>
                  </a:lnTo>
                  <a:lnTo>
                    <a:pt x="623047" y="3395530"/>
                  </a:lnTo>
                  <a:lnTo>
                    <a:pt x="590541" y="3364472"/>
                  </a:lnTo>
                  <a:lnTo>
                    <a:pt x="558751" y="3332683"/>
                  </a:lnTo>
                  <a:lnTo>
                    <a:pt x="527692" y="3300177"/>
                  </a:lnTo>
                  <a:lnTo>
                    <a:pt x="497378" y="3266967"/>
                  </a:lnTo>
                  <a:lnTo>
                    <a:pt x="467821" y="3233067"/>
                  </a:lnTo>
                  <a:lnTo>
                    <a:pt x="439035" y="3198490"/>
                  </a:lnTo>
                  <a:lnTo>
                    <a:pt x="411033" y="3163249"/>
                  </a:lnTo>
                  <a:lnTo>
                    <a:pt x="383830" y="3127358"/>
                  </a:lnTo>
                  <a:lnTo>
                    <a:pt x="357437" y="3090830"/>
                  </a:lnTo>
                  <a:lnTo>
                    <a:pt x="331870" y="3053679"/>
                  </a:lnTo>
                  <a:lnTo>
                    <a:pt x="307140" y="3015918"/>
                  </a:lnTo>
                  <a:lnTo>
                    <a:pt x="283263" y="2977560"/>
                  </a:lnTo>
                  <a:lnTo>
                    <a:pt x="260250" y="2938620"/>
                  </a:lnTo>
                  <a:lnTo>
                    <a:pt x="238115" y="2899110"/>
                  </a:lnTo>
                  <a:lnTo>
                    <a:pt x="216873" y="2859043"/>
                  </a:lnTo>
                  <a:lnTo>
                    <a:pt x="196536" y="2818435"/>
                  </a:lnTo>
                  <a:lnTo>
                    <a:pt x="177117" y="2777296"/>
                  </a:lnTo>
                  <a:lnTo>
                    <a:pt x="158631" y="2735642"/>
                  </a:lnTo>
                  <a:lnTo>
                    <a:pt x="141090" y="2693485"/>
                  </a:lnTo>
                  <a:lnTo>
                    <a:pt x="124509" y="2650840"/>
                  </a:lnTo>
                  <a:lnTo>
                    <a:pt x="108900" y="2607719"/>
                  </a:lnTo>
                  <a:lnTo>
                    <a:pt x="94276" y="2564135"/>
                  </a:lnTo>
                  <a:lnTo>
                    <a:pt x="80652" y="2520103"/>
                  </a:lnTo>
                  <a:lnTo>
                    <a:pt x="68041" y="2475636"/>
                  </a:lnTo>
                  <a:lnTo>
                    <a:pt x="56456" y="2430746"/>
                  </a:lnTo>
                  <a:lnTo>
                    <a:pt x="45911" y="2385449"/>
                  </a:lnTo>
                  <a:lnTo>
                    <a:pt x="36418" y="2339756"/>
                  </a:lnTo>
                  <a:lnTo>
                    <a:pt x="27992" y="2293681"/>
                  </a:lnTo>
                  <a:lnTo>
                    <a:pt x="20646" y="2247239"/>
                  </a:lnTo>
                  <a:lnTo>
                    <a:pt x="14393" y="2200441"/>
                  </a:lnTo>
                  <a:lnTo>
                    <a:pt x="9247" y="2153303"/>
                  </a:lnTo>
                  <a:lnTo>
                    <a:pt x="5222" y="2105836"/>
                  </a:lnTo>
                  <a:lnTo>
                    <a:pt x="2329" y="2058055"/>
                  </a:lnTo>
                  <a:lnTo>
                    <a:pt x="584" y="2009973"/>
                  </a:lnTo>
                  <a:lnTo>
                    <a:pt x="0" y="1961603"/>
                  </a:lnTo>
                  <a:lnTo>
                    <a:pt x="584" y="1913233"/>
                  </a:lnTo>
                  <a:lnTo>
                    <a:pt x="2329" y="1865151"/>
                  </a:lnTo>
                  <a:lnTo>
                    <a:pt x="5222" y="1817370"/>
                  </a:lnTo>
                  <a:lnTo>
                    <a:pt x="9247" y="1769903"/>
                  </a:lnTo>
                  <a:lnTo>
                    <a:pt x="14393" y="1722764"/>
                  </a:lnTo>
                  <a:lnTo>
                    <a:pt x="20646" y="1675967"/>
                  </a:lnTo>
                  <a:lnTo>
                    <a:pt x="27992" y="1629524"/>
                  </a:lnTo>
                  <a:lnTo>
                    <a:pt x="36418" y="1583449"/>
                  </a:lnTo>
                  <a:lnTo>
                    <a:pt x="45911" y="1537756"/>
                  </a:lnTo>
                  <a:lnTo>
                    <a:pt x="56456" y="1492458"/>
                  </a:lnTo>
                  <a:lnTo>
                    <a:pt x="68041" y="1447569"/>
                  </a:lnTo>
                  <a:lnTo>
                    <a:pt x="80652" y="1403101"/>
                  </a:lnTo>
                  <a:lnTo>
                    <a:pt x="94276" y="1359069"/>
                  </a:lnTo>
                  <a:lnTo>
                    <a:pt x="108900" y="1315486"/>
                  </a:lnTo>
                  <a:lnTo>
                    <a:pt x="124509" y="1272364"/>
                  </a:lnTo>
                  <a:lnTo>
                    <a:pt x="141090" y="1229719"/>
                  </a:lnTo>
                  <a:lnTo>
                    <a:pt x="158631" y="1187562"/>
                  </a:lnTo>
                  <a:lnTo>
                    <a:pt x="177117" y="1145908"/>
                  </a:lnTo>
                  <a:lnTo>
                    <a:pt x="196536" y="1104770"/>
                  </a:lnTo>
                  <a:lnTo>
                    <a:pt x="216873" y="1064161"/>
                  </a:lnTo>
                  <a:lnTo>
                    <a:pt x="238115" y="1024094"/>
                  </a:lnTo>
                  <a:lnTo>
                    <a:pt x="260250" y="984584"/>
                  </a:lnTo>
                  <a:lnTo>
                    <a:pt x="283263" y="945644"/>
                  </a:lnTo>
                  <a:lnTo>
                    <a:pt x="307140" y="907286"/>
                  </a:lnTo>
                  <a:lnTo>
                    <a:pt x="331870" y="869525"/>
                  </a:lnTo>
                  <a:lnTo>
                    <a:pt x="357437" y="832374"/>
                  </a:lnTo>
                  <a:lnTo>
                    <a:pt x="383830" y="795846"/>
                  </a:lnTo>
                  <a:lnTo>
                    <a:pt x="411033" y="759955"/>
                  </a:lnTo>
                  <a:lnTo>
                    <a:pt x="439035" y="724715"/>
                  </a:lnTo>
                  <a:lnTo>
                    <a:pt x="467821" y="690137"/>
                  </a:lnTo>
                  <a:lnTo>
                    <a:pt x="497378" y="656237"/>
                  </a:lnTo>
                  <a:lnTo>
                    <a:pt x="527692" y="623027"/>
                  </a:lnTo>
                  <a:lnTo>
                    <a:pt x="558751" y="590521"/>
                  </a:lnTo>
                  <a:lnTo>
                    <a:pt x="590541" y="558733"/>
                  </a:lnTo>
                  <a:lnTo>
                    <a:pt x="623047" y="527675"/>
                  </a:lnTo>
                  <a:lnTo>
                    <a:pt x="656258" y="497361"/>
                  </a:lnTo>
                  <a:lnTo>
                    <a:pt x="690159" y="467805"/>
                  </a:lnTo>
                  <a:lnTo>
                    <a:pt x="724737" y="439020"/>
                  </a:lnTo>
                  <a:lnTo>
                    <a:pt x="759979" y="411019"/>
                  </a:lnTo>
                  <a:lnTo>
                    <a:pt x="795871" y="383816"/>
                  </a:lnTo>
                  <a:lnTo>
                    <a:pt x="832400" y="357425"/>
                  </a:lnTo>
                  <a:lnTo>
                    <a:pt x="869551" y="331858"/>
                  </a:lnTo>
                  <a:lnTo>
                    <a:pt x="907313" y="307129"/>
                  </a:lnTo>
                  <a:lnTo>
                    <a:pt x="945671" y="283252"/>
                  </a:lnTo>
                  <a:lnTo>
                    <a:pt x="984613" y="260240"/>
                  </a:lnTo>
                  <a:lnTo>
                    <a:pt x="1024123" y="238106"/>
                  </a:lnTo>
                  <a:lnTo>
                    <a:pt x="1064190" y="216865"/>
                  </a:lnTo>
                  <a:lnTo>
                    <a:pt x="1104800" y="196528"/>
                  </a:lnTo>
                  <a:lnTo>
                    <a:pt x="1145939" y="177110"/>
                  </a:lnTo>
                  <a:lnTo>
                    <a:pt x="1187594" y="158625"/>
                  </a:lnTo>
                  <a:lnTo>
                    <a:pt x="1229751" y="141085"/>
                  </a:lnTo>
                  <a:lnTo>
                    <a:pt x="1272398" y="124504"/>
                  </a:lnTo>
                  <a:lnTo>
                    <a:pt x="1315519" y="108895"/>
                  </a:lnTo>
                  <a:lnTo>
                    <a:pt x="1359104" y="94273"/>
                  </a:lnTo>
                  <a:lnTo>
                    <a:pt x="1403136" y="80649"/>
                  </a:lnTo>
                  <a:lnTo>
                    <a:pt x="1447604" y="68038"/>
                  </a:lnTo>
                  <a:lnTo>
                    <a:pt x="1492494" y="56454"/>
                  </a:lnTo>
                  <a:lnTo>
                    <a:pt x="1537793" y="45909"/>
                  </a:lnTo>
                  <a:lnTo>
                    <a:pt x="1583486" y="36417"/>
                  </a:lnTo>
                  <a:lnTo>
                    <a:pt x="1629561" y="27991"/>
                  </a:lnTo>
                  <a:lnTo>
                    <a:pt x="1676004" y="20645"/>
                  </a:lnTo>
                  <a:lnTo>
                    <a:pt x="1722802" y="14393"/>
                  </a:lnTo>
                  <a:lnTo>
                    <a:pt x="1769941" y="9247"/>
                  </a:lnTo>
                  <a:lnTo>
                    <a:pt x="1817408" y="5221"/>
                  </a:lnTo>
                  <a:lnTo>
                    <a:pt x="1865189" y="2329"/>
                  </a:lnTo>
                  <a:lnTo>
                    <a:pt x="1913272" y="584"/>
                  </a:lnTo>
                  <a:lnTo>
                    <a:pt x="1961641" y="0"/>
                  </a:lnTo>
                  <a:lnTo>
                    <a:pt x="2010011" y="584"/>
                  </a:lnTo>
                  <a:lnTo>
                    <a:pt x="2058094" y="2329"/>
                  </a:lnTo>
                  <a:lnTo>
                    <a:pt x="2105875" y="5221"/>
                  </a:lnTo>
                  <a:lnTo>
                    <a:pt x="2153342" y="9247"/>
                  </a:lnTo>
                  <a:lnTo>
                    <a:pt x="2200480" y="14393"/>
                  </a:lnTo>
                  <a:lnTo>
                    <a:pt x="2247278" y="20645"/>
                  </a:lnTo>
                  <a:lnTo>
                    <a:pt x="2293720" y="27991"/>
                  </a:lnTo>
                  <a:lnTo>
                    <a:pt x="2339795" y="36417"/>
                  </a:lnTo>
                  <a:lnTo>
                    <a:pt x="2385487" y="45909"/>
                  </a:lnTo>
                  <a:lnTo>
                    <a:pt x="2430785" y="56454"/>
                  </a:lnTo>
                  <a:lnTo>
                    <a:pt x="2475674" y="68038"/>
                  </a:lnTo>
                  <a:lnTo>
                    <a:pt x="2520141" y="80649"/>
                  </a:lnTo>
                  <a:lnTo>
                    <a:pt x="2564173" y="94273"/>
                  </a:lnTo>
                  <a:lnTo>
                    <a:pt x="2607756" y="108895"/>
                  </a:lnTo>
                  <a:lnTo>
                    <a:pt x="2650877" y="124504"/>
                  </a:lnTo>
                  <a:lnTo>
                    <a:pt x="2693523" y="141085"/>
                  </a:lnTo>
                  <a:lnTo>
                    <a:pt x="2735679" y="158625"/>
                  </a:lnTo>
                  <a:lnTo>
                    <a:pt x="2777333" y="177110"/>
                  </a:lnTo>
                  <a:lnTo>
                    <a:pt x="2818470" y="196528"/>
                  </a:lnTo>
                  <a:lnTo>
                    <a:pt x="2859079" y="216865"/>
                  </a:lnTo>
                  <a:lnTo>
                    <a:pt x="2899145" y="238106"/>
                  </a:lnTo>
                  <a:lnTo>
                    <a:pt x="2938654" y="260240"/>
                  </a:lnTo>
                  <a:lnTo>
                    <a:pt x="2977594" y="283252"/>
                  </a:lnTo>
                  <a:lnTo>
                    <a:pt x="3015951" y="307129"/>
                  </a:lnTo>
                  <a:lnTo>
                    <a:pt x="3053712" y="331858"/>
                  </a:lnTo>
                  <a:lnTo>
                    <a:pt x="3090862" y="357425"/>
                  </a:lnTo>
                  <a:lnTo>
                    <a:pt x="3127389" y="383816"/>
                  </a:lnTo>
                  <a:lnTo>
                    <a:pt x="3163280" y="411019"/>
                  </a:lnTo>
                  <a:lnTo>
                    <a:pt x="3198520" y="439020"/>
                  </a:lnTo>
                  <a:lnTo>
                    <a:pt x="3233097" y="467805"/>
                  </a:lnTo>
                  <a:lnTo>
                    <a:pt x="3266997" y="497361"/>
                  </a:lnTo>
                  <a:lnTo>
                    <a:pt x="3300206" y="527675"/>
                  </a:lnTo>
                  <a:lnTo>
                    <a:pt x="3332711" y="558733"/>
                  </a:lnTo>
                  <a:lnTo>
                    <a:pt x="3364499" y="590521"/>
                  </a:lnTo>
                  <a:lnTo>
                    <a:pt x="3395557" y="623027"/>
                  </a:lnTo>
                  <a:lnTo>
                    <a:pt x="3425870" y="656237"/>
                  </a:lnTo>
                  <a:lnTo>
                    <a:pt x="3455425" y="690137"/>
                  </a:lnTo>
                  <a:lnTo>
                    <a:pt x="3484210" y="724715"/>
                  </a:lnTo>
                  <a:lnTo>
                    <a:pt x="3512210" y="759955"/>
                  </a:lnTo>
                  <a:lnTo>
                    <a:pt x="3539412" y="795846"/>
                  </a:lnTo>
                  <a:lnTo>
                    <a:pt x="3565803" y="832374"/>
                  </a:lnTo>
                  <a:lnTo>
                    <a:pt x="3591370" y="869525"/>
                  </a:lnTo>
                  <a:lnTo>
                    <a:pt x="3616098" y="907286"/>
                  </a:lnTo>
                  <a:lnTo>
                    <a:pt x="3639974" y="945644"/>
                  </a:lnTo>
                  <a:lnTo>
                    <a:pt x="3662986" y="984584"/>
                  </a:lnTo>
                  <a:lnTo>
                    <a:pt x="3685119" y="1024094"/>
                  </a:lnTo>
                  <a:lnTo>
                    <a:pt x="3706360" y="1064161"/>
                  </a:lnTo>
                  <a:lnTo>
                    <a:pt x="3726696" y="1104770"/>
                  </a:lnTo>
                  <a:lnTo>
                    <a:pt x="3746114" y="1145908"/>
                  </a:lnTo>
                  <a:lnTo>
                    <a:pt x="3764599" y="1187562"/>
                  </a:lnTo>
                  <a:lnTo>
                    <a:pt x="3782138" y="1229719"/>
                  </a:lnTo>
                  <a:lnTo>
                    <a:pt x="3798719" y="1272364"/>
                  </a:lnTo>
                  <a:lnTo>
                    <a:pt x="3814327" y="1315486"/>
                  </a:lnTo>
                  <a:lnTo>
                    <a:pt x="3828949" y="1359069"/>
                  </a:lnTo>
                  <a:lnTo>
                    <a:pt x="3842573" y="1403101"/>
                  </a:lnTo>
                  <a:lnTo>
                    <a:pt x="3855183" y="1447569"/>
                  </a:lnTo>
                  <a:lnTo>
                    <a:pt x="3866767" y="1492458"/>
                  </a:lnTo>
                  <a:lnTo>
                    <a:pt x="3877312" y="1537756"/>
                  </a:lnTo>
                  <a:lnTo>
                    <a:pt x="3886804" y="1583449"/>
                  </a:lnTo>
                  <a:lnTo>
                    <a:pt x="3895229" y="1629524"/>
                  </a:lnTo>
                  <a:lnTo>
                    <a:pt x="3902575" y="1675967"/>
                  </a:lnTo>
                  <a:lnTo>
                    <a:pt x="3908827" y="1722764"/>
                  </a:lnTo>
                  <a:lnTo>
                    <a:pt x="3913973" y="1769903"/>
                  </a:lnTo>
                  <a:lnTo>
                    <a:pt x="3917998" y="1817370"/>
                  </a:lnTo>
                  <a:lnTo>
                    <a:pt x="3920890" y="1865151"/>
                  </a:lnTo>
                  <a:lnTo>
                    <a:pt x="3922635" y="1913233"/>
                  </a:lnTo>
                  <a:lnTo>
                    <a:pt x="3923220" y="1961603"/>
                  </a:lnTo>
                  <a:close/>
                </a:path>
              </a:pathLst>
            </a:custGeom>
            <a:ln w="38100">
              <a:solidFill>
                <a:srgbClr val="0088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8938006" y="2500058"/>
            <a:ext cx="4740275" cy="1445895"/>
          </a:xfrm>
          <a:custGeom>
            <a:avLst/>
            <a:gdLst/>
            <a:ahLst/>
            <a:cxnLst/>
            <a:rect l="l" t="t" r="r" b="b"/>
            <a:pathLst>
              <a:path w="4740275" h="1445895">
                <a:moveTo>
                  <a:pt x="2668397" y="1189672"/>
                </a:moveTo>
                <a:lnTo>
                  <a:pt x="2018030" y="1189672"/>
                </a:lnTo>
                <a:lnTo>
                  <a:pt x="2367026" y="1445539"/>
                </a:lnTo>
                <a:lnTo>
                  <a:pt x="2668397" y="1189672"/>
                </a:lnTo>
                <a:close/>
              </a:path>
              <a:path w="4740275" h="1445895">
                <a:moveTo>
                  <a:pt x="4740021" y="594550"/>
                </a:moveTo>
                <a:lnTo>
                  <a:pt x="4738040" y="545795"/>
                </a:lnTo>
                <a:lnTo>
                  <a:pt x="4732236" y="498119"/>
                </a:lnTo>
                <a:lnTo>
                  <a:pt x="4722736" y="451675"/>
                </a:lnTo>
                <a:lnTo>
                  <a:pt x="4709706" y="406628"/>
                </a:lnTo>
                <a:lnTo>
                  <a:pt x="4693297" y="363131"/>
                </a:lnTo>
                <a:lnTo>
                  <a:pt x="4673663" y="321322"/>
                </a:lnTo>
                <a:lnTo>
                  <a:pt x="4650956" y="281368"/>
                </a:lnTo>
                <a:lnTo>
                  <a:pt x="4625314" y="243420"/>
                </a:lnTo>
                <a:lnTo>
                  <a:pt x="4596917" y="207632"/>
                </a:lnTo>
                <a:lnTo>
                  <a:pt x="4565891" y="174142"/>
                </a:lnTo>
                <a:lnTo>
                  <a:pt x="4532414" y="143129"/>
                </a:lnTo>
                <a:lnTo>
                  <a:pt x="4496625" y="114719"/>
                </a:lnTo>
                <a:lnTo>
                  <a:pt x="4458678" y="89090"/>
                </a:lnTo>
                <a:lnTo>
                  <a:pt x="4418723" y="66370"/>
                </a:lnTo>
                <a:lnTo>
                  <a:pt x="4376915" y="46723"/>
                </a:lnTo>
                <a:lnTo>
                  <a:pt x="4333405" y="30314"/>
                </a:lnTo>
                <a:lnTo>
                  <a:pt x="4288358" y="17284"/>
                </a:lnTo>
                <a:lnTo>
                  <a:pt x="4241914" y="7785"/>
                </a:lnTo>
                <a:lnTo>
                  <a:pt x="4194238" y="1981"/>
                </a:lnTo>
                <a:lnTo>
                  <a:pt x="4145457" y="0"/>
                </a:lnTo>
                <a:lnTo>
                  <a:pt x="594550" y="0"/>
                </a:lnTo>
                <a:lnTo>
                  <a:pt x="545782" y="1981"/>
                </a:lnTo>
                <a:lnTo>
                  <a:pt x="498106" y="7785"/>
                </a:lnTo>
                <a:lnTo>
                  <a:pt x="451662" y="17284"/>
                </a:lnTo>
                <a:lnTo>
                  <a:pt x="406615" y="30314"/>
                </a:lnTo>
                <a:lnTo>
                  <a:pt x="363118" y="46723"/>
                </a:lnTo>
                <a:lnTo>
                  <a:pt x="321310" y="66370"/>
                </a:lnTo>
                <a:lnTo>
                  <a:pt x="281355" y="89090"/>
                </a:lnTo>
                <a:lnTo>
                  <a:pt x="243408" y="114719"/>
                </a:lnTo>
                <a:lnTo>
                  <a:pt x="207619" y="143129"/>
                </a:lnTo>
                <a:lnTo>
                  <a:pt x="174129" y="174142"/>
                </a:lnTo>
                <a:lnTo>
                  <a:pt x="143116" y="207632"/>
                </a:lnTo>
                <a:lnTo>
                  <a:pt x="114706" y="243420"/>
                </a:lnTo>
                <a:lnTo>
                  <a:pt x="89077" y="281368"/>
                </a:lnTo>
                <a:lnTo>
                  <a:pt x="66357" y="321322"/>
                </a:lnTo>
                <a:lnTo>
                  <a:pt x="46710" y="363131"/>
                </a:lnTo>
                <a:lnTo>
                  <a:pt x="30302" y="406628"/>
                </a:lnTo>
                <a:lnTo>
                  <a:pt x="17272" y="451675"/>
                </a:lnTo>
                <a:lnTo>
                  <a:pt x="7772" y="498119"/>
                </a:lnTo>
                <a:lnTo>
                  <a:pt x="1968" y="545795"/>
                </a:lnTo>
                <a:lnTo>
                  <a:pt x="0" y="594614"/>
                </a:lnTo>
                <a:lnTo>
                  <a:pt x="1968" y="643369"/>
                </a:lnTo>
                <a:lnTo>
                  <a:pt x="7772" y="691045"/>
                </a:lnTo>
                <a:lnTo>
                  <a:pt x="17272" y="737476"/>
                </a:lnTo>
                <a:lnTo>
                  <a:pt x="30302" y="782510"/>
                </a:lnTo>
                <a:lnTo>
                  <a:pt x="46710" y="826008"/>
                </a:lnTo>
                <a:lnTo>
                  <a:pt x="66357" y="867816"/>
                </a:lnTo>
                <a:lnTo>
                  <a:pt x="89077" y="907757"/>
                </a:lnTo>
                <a:lnTo>
                  <a:pt x="114706" y="945718"/>
                </a:lnTo>
                <a:lnTo>
                  <a:pt x="143116" y="981506"/>
                </a:lnTo>
                <a:lnTo>
                  <a:pt x="174129" y="1014984"/>
                </a:lnTo>
                <a:lnTo>
                  <a:pt x="207619" y="1046010"/>
                </a:lnTo>
                <a:lnTo>
                  <a:pt x="243408" y="1074407"/>
                </a:lnTo>
                <a:lnTo>
                  <a:pt x="281355" y="1100048"/>
                </a:lnTo>
                <a:lnTo>
                  <a:pt x="321310" y="1122768"/>
                </a:lnTo>
                <a:lnTo>
                  <a:pt x="363118" y="1142403"/>
                </a:lnTo>
                <a:lnTo>
                  <a:pt x="406615" y="1158824"/>
                </a:lnTo>
                <a:lnTo>
                  <a:pt x="451662" y="1171854"/>
                </a:lnTo>
                <a:lnTo>
                  <a:pt x="498106" y="1181354"/>
                </a:lnTo>
                <a:lnTo>
                  <a:pt x="545782" y="1187157"/>
                </a:lnTo>
                <a:lnTo>
                  <a:pt x="594550" y="1189126"/>
                </a:lnTo>
                <a:lnTo>
                  <a:pt x="4145457" y="1189126"/>
                </a:lnTo>
                <a:lnTo>
                  <a:pt x="4194238" y="1187157"/>
                </a:lnTo>
                <a:lnTo>
                  <a:pt x="4241914" y="1181354"/>
                </a:lnTo>
                <a:lnTo>
                  <a:pt x="4288358" y="1171854"/>
                </a:lnTo>
                <a:lnTo>
                  <a:pt x="4333418" y="1158824"/>
                </a:lnTo>
                <a:lnTo>
                  <a:pt x="4376915" y="1142403"/>
                </a:lnTo>
                <a:lnTo>
                  <a:pt x="4418723" y="1122768"/>
                </a:lnTo>
                <a:lnTo>
                  <a:pt x="4458678" y="1100048"/>
                </a:lnTo>
                <a:lnTo>
                  <a:pt x="4496625" y="1074407"/>
                </a:lnTo>
                <a:lnTo>
                  <a:pt x="4532414" y="1046010"/>
                </a:lnTo>
                <a:lnTo>
                  <a:pt x="4565904" y="1014984"/>
                </a:lnTo>
                <a:lnTo>
                  <a:pt x="4596917" y="981506"/>
                </a:lnTo>
                <a:lnTo>
                  <a:pt x="4625314" y="945718"/>
                </a:lnTo>
                <a:lnTo>
                  <a:pt x="4650956" y="907757"/>
                </a:lnTo>
                <a:lnTo>
                  <a:pt x="4673663" y="867816"/>
                </a:lnTo>
                <a:lnTo>
                  <a:pt x="4693297" y="826008"/>
                </a:lnTo>
                <a:lnTo>
                  <a:pt x="4709706" y="782510"/>
                </a:lnTo>
                <a:lnTo>
                  <a:pt x="4722736" y="737476"/>
                </a:lnTo>
                <a:lnTo>
                  <a:pt x="4732236" y="691045"/>
                </a:lnTo>
                <a:lnTo>
                  <a:pt x="4738040" y="643369"/>
                </a:lnTo>
                <a:lnTo>
                  <a:pt x="4740021" y="594550"/>
                </a:lnTo>
                <a:close/>
              </a:path>
            </a:pathLst>
          </a:custGeom>
          <a:solidFill>
            <a:srgbClr val="0088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200705" y="2693696"/>
            <a:ext cx="4228465" cy="7213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934719" marR="5080" indent="-922655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Крупные ручки,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улучшения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захвата предмета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23640" y="2500058"/>
            <a:ext cx="5082540" cy="1445895"/>
          </a:xfrm>
          <a:custGeom>
            <a:avLst/>
            <a:gdLst/>
            <a:ahLst/>
            <a:cxnLst/>
            <a:rect l="l" t="t" r="r" b="b"/>
            <a:pathLst>
              <a:path w="5082540" h="1445895">
                <a:moveTo>
                  <a:pt x="2958046" y="1189672"/>
                </a:moveTo>
                <a:lnTo>
                  <a:pt x="2307615" y="1189672"/>
                </a:lnTo>
                <a:lnTo>
                  <a:pt x="2656611" y="1445539"/>
                </a:lnTo>
                <a:lnTo>
                  <a:pt x="2958046" y="1189672"/>
                </a:lnTo>
                <a:close/>
              </a:path>
              <a:path w="5082540" h="1445895">
                <a:moveTo>
                  <a:pt x="5082362" y="594550"/>
                </a:moveTo>
                <a:lnTo>
                  <a:pt x="5080381" y="545795"/>
                </a:lnTo>
                <a:lnTo>
                  <a:pt x="5074577" y="498119"/>
                </a:lnTo>
                <a:lnTo>
                  <a:pt x="5065077" y="451675"/>
                </a:lnTo>
                <a:lnTo>
                  <a:pt x="5052047" y="406628"/>
                </a:lnTo>
                <a:lnTo>
                  <a:pt x="5035639" y="363131"/>
                </a:lnTo>
                <a:lnTo>
                  <a:pt x="5015992" y="321322"/>
                </a:lnTo>
                <a:lnTo>
                  <a:pt x="4993271" y="281368"/>
                </a:lnTo>
                <a:lnTo>
                  <a:pt x="4967643" y="243420"/>
                </a:lnTo>
                <a:lnTo>
                  <a:pt x="4939233" y="207632"/>
                </a:lnTo>
                <a:lnTo>
                  <a:pt x="4908220" y="174142"/>
                </a:lnTo>
                <a:lnTo>
                  <a:pt x="4874730" y="143129"/>
                </a:lnTo>
                <a:lnTo>
                  <a:pt x="4838941" y="114719"/>
                </a:lnTo>
                <a:lnTo>
                  <a:pt x="4800993" y="89090"/>
                </a:lnTo>
                <a:lnTo>
                  <a:pt x="4761039" y="66370"/>
                </a:lnTo>
                <a:lnTo>
                  <a:pt x="4719231" y="46723"/>
                </a:lnTo>
                <a:lnTo>
                  <a:pt x="4675733" y="30314"/>
                </a:lnTo>
                <a:lnTo>
                  <a:pt x="4630686" y="17284"/>
                </a:lnTo>
                <a:lnTo>
                  <a:pt x="4584243" y="7785"/>
                </a:lnTo>
                <a:lnTo>
                  <a:pt x="4536567" y="1981"/>
                </a:lnTo>
                <a:lnTo>
                  <a:pt x="4487811" y="0"/>
                </a:lnTo>
                <a:lnTo>
                  <a:pt x="594550" y="0"/>
                </a:lnTo>
                <a:lnTo>
                  <a:pt x="545795" y="1981"/>
                </a:lnTo>
                <a:lnTo>
                  <a:pt x="498119" y="7785"/>
                </a:lnTo>
                <a:lnTo>
                  <a:pt x="451675" y="17284"/>
                </a:lnTo>
                <a:lnTo>
                  <a:pt x="406641" y="30314"/>
                </a:lnTo>
                <a:lnTo>
                  <a:pt x="363131" y="46723"/>
                </a:lnTo>
                <a:lnTo>
                  <a:pt x="321335" y="66370"/>
                </a:lnTo>
                <a:lnTo>
                  <a:pt x="281381" y="89090"/>
                </a:lnTo>
                <a:lnTo>
                  <a:pt x="243433" y="114719"/>
                </a:lnTo>
                <a:lnTo>
                  <a:pt x="207632" y="143129"/>
                </a:lnTo>
                <a:lnTo>
                  <a:pt x="174155" y="174142"/>
                </a:lnTo>
                <a:lnTo>
                  <a:pt x="143129" y="207632"/>
                </a:lnTo>
                <a:lnTo>
                  <a:pt x="114719" y="243420"/>
                </a:lnTo>
                <a:lnTo>
                  <a:pt x="89090" y="281368"/>
                </a:lnTo>
                <a:lnTo>
                  <a:pt x="66370" y="321322"/>
                </a:lnTo>
                <a:lnTo>
                  <a:pt x="46736" y="363131"/>
                </a:lnTo>
                <a:lnTo>
                  <a:pt x="30314" y="406628"/>
                </a:lnTo>
                <a:lnTo>
                  <a:pt x="17284" y="451675"/>
                </a:lnTo>
                <a:lnTo>
                  <a:pt x="7785" y="498119"/>
                </a:lnTo>
                <a:lnTo>
                  <a:pt x="1981" y="545795"/>
                </a:lnTo>
                <a:lnTo>
                  <a:pt x="0" y="594614"/>
                </a:lnTo>
                <a:lnTo>
                  <a:pt x="1981" y="643369"/>
                </a:lnTo>
                <a:lnTo>
                  <a:pt x="7785" y="691045"/>
                </a:lnTo>
                <a:lnTo>
                  <a:pt x="17284" y="737476"/>
                </a:lnTo>
                <a:lnTo>
                  <a:pt x="30314" y="782510"/>
                </a:lnTo>
                <a:lnTo>
                  <a:pt x="46736" y="826008"/>
                </a:lnTo>
                <a:lnTo>
                  <a:pt x="66370" y="867816"/>
                </a:lnTo>
                <a:lnTo>
                  <a:pt x="89090" y="907757"/>
                </a:lnTo>
                <a:lnTo>
                  <a:pt x="114719" y="945718"/>
                </a:lnTo>
                <a:lnTo>
                  <a:pt x="143129" y="981506"/>
                </a:lnTo>
                <a:lnTo>
                  <a:pt x="174155" y="1014984"/>
                </a:lnTo>
                <a:lnTo>
                  <a:pt x="207632" y="1046010"/>
                </a:lnTo>
                <a:lnTo>
                  <a:pt x="243433" y="1074407"/>
                </a:lnTo>
                <a:lnTo>
                  <a:pt x="281381" y="1100048"/>
                </a:lnTo>
                <a:lnTo>
                  <a:pt x="321335" y="1122768"/>
                </a:lnTo>
                <a:lnTo>
                  <a:pt x="363131" y="1142403"/>
                </a:lnTo>
                <a:lnTo>
                  <a:pt x="406641" y="1158824"/>
                </a:lnTo>
                <a:lnTo>
                  <a:pt x="451675" y="1171854"/>
                </a:lnTo>
                <a:lnTo>
                  <a:pt x="498119" y="1181354"/>
                </a:lnTo>
                <a:lnTo>
                  <a:pt x="545795" y="1187157"/>
                </a:lnTo>
                <a:lnTo>
                  <a:pt x="594550" y="1189126"/>
                </a:lnTo>
                <a:lnTo>
                  <a:pt x="4487748" y="1189126"/>
                </a:lnTo>
                <a:lnTo>
                  <a:pt x="4536516" y="1187157"/>
                </a:lnTo>
                <a:lnTo>
                  <a:pt x="4584192" y="1181354"/>
                </a:lnTo>
                <a:lnTo>
                  <a:pt x="4630648" y="1171854"/>
                </a:lnTo>
                <a:lnTo>
                  <a:pt x="4675695" y="1158824"/>
                </a:lnTo>
                <a:lnTo>
                  <a:pt x="4719205" y="1142403"/>
                </a:lnTo>
                <a:lnTo>
                  <a:pt x="4761014" y="1122768"/>
                </a:lnTo>
                <a:lnTo>
                  <a:pt x="4800968" y="1100048"/>
                </a:lnTo>
                <a:lnTo>
                  <a:pt x="4838928" y="1074407"/>
                </a:lnTo>
                <a:lnTo>
                  <a:pt x="4874717" y="1046010"/>
                </a:lnTo>
                <a:lnTo>
                  <a:pt x="4908207" y="1014984"/>
                </a:lnTo>
                <a:lnTo>
                  <a:pt x="4939233" y="981506"/>
                </a:lnTo>
                <a:lnTo>
                  <a:pt x="4967643" y="945718"/>
                </a:lnTo>
                <a:lnTo>
                  <a:pt x="4993271" y="907757"/>
                </a:lnTo>
                <a:lnTo>
                  <a:pt x="5015992" y="867816"/>
                </a:lnTo>
                <a:lnTo>
                  <a:pt x="5035626" y="826008"/>
                </a:lnTo>
                <a:lnTo>
                  <a:pt x="5052047" y="782510"/>
                </a:lnTo>
                <a:lnTo>
                  <a:pt x="5065077" y="737476"/>
                </a:lnTo>
                <a:lnTo>
                  <a:pt x="5074577" y="691045"/>
                </a:lnTo>
                <a:lnTo>
                  <a:pt x="5080381" y="643369"/>
                </a:lnTo>
                <a:lnTo>
                  <a:pt x="5082362" y="59455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428756" y="2649741"/>
            <a:ext cx="2917825" cy="7213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13664" marR="5080" indent="-101600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Тарелка,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фиксацией </a:t>
            </a:r>
            <a:r>
              <a:rPr sz="2400" b="1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поверхности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стола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4927600" y="6178550"/>
            <a:ext cx="12073890" cy="190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«РС</a:t>
            </a:r>
            <a:r>
              <a:rPr sz="6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95" dirty="0">
                <a:solidFill>
                  <a:srgbClr val="FFFFFF"/>
                </a:solidFill>
                <a:latin typeface="Calibri"/>
                <a:cs typeface="Calibri"/>
              </a:rPr>
              <a:t>ЭТО</a:t>
            </a:r>
            <a:r>
              <a:rPr sz="6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ru-RU" sz="6100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  <a:spcBef>
                <a:spcPts val="100"/>
              </a:spcBef>
            </a:pPr>
            <a:r>
              <a:rPr sz="6100" b="1" spc="-30" dirty="0">
                <a:solidFill>
                  <a:srgbClr val="FFFFFF"/>
                </a:solidFill>
                <a:latin typeface="Calibri"/>
                <a:cs typeface="Calibri"/>
              </a:rPr>
              <a:t>НАСЛЕДСТВЕННОЕ</a:t>
            </a:r>
            <a:r>
              <a:rPr lang="ru-RU" sz="6100" dirty="0">
                <a:latin typeface="Calibri"/>
                <a:cs typeface="Calibri"/>
              </a:rPr>
              <a:t> </a:t>
            </a:r>
            <a:r>
              <a:rPr sz="6100" b="1" spc="-25" dirty="0">
                <a:solidFill>
                  <a:srgbClr val="FFFFFF"/>
                </a:solidFill>
                <a:latin typeface="Calibri"/>
                <a:cs typeface="Calibri"/>
              </a:rPr>
              <a:t>ЗАБОЛЕВАНИЕ»</a:t>
            </a:r>
            <a:endParaRPr sz="6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\Desktop\1_Монтажная область 1 копия 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3968750"/>
            <a:ext cx="13790613" cy="50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/>
          <p:nvPr/>
        </p:nvSpPr>
        <p:spPr>
          <a:xfrm>
            <a:off x="742950" y="9023632"/>
            <a:ext cx="1176464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РС- рассеянный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Рисунок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00"/>
              </a:lnSpc>
              <a:buAutoNum type="arabicPeriod"/>
              <a:tabLst>
                <a:tab pos="150495" algn="l"/>
              </a:tabLst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MS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International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Federation.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What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MS?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2019.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Available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at: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//w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.msif.org/about-ms/what-is-ms/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[Accessed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September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2019].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60"/>
              </a:lnSpc>
              <a:buAutoNum type="arabicPeriod"/>
              <a:tabLst>
                <a:tab pos="150495" algn="l"/>
              </a:tabLst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MS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Society.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Генетика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РС.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2019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г.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Доступно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адресу: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5"/>
              </a:rPr>
              <a:t>//w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  <a:hlinkClick r:id="rId5"/>
              </a:rPr>
              <a:t>.mssociety.org.uk/research/explore-our-research/emerging-research-and-treatments/genetics-and-ms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(дата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обращения: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май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2020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г.).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11442" y="77751"/>
            <a:ext cx="1654492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РАССЕЯННЫЙ</a:t>
            </a:r>
            <a:r>
              <a:rPr spc="-25" dirty="0"/>
              <a:t> </a:t>
            </a:r>
            <a:r>
              <a:rPr spc="-90" dirty="0"/>
              <a:t>СКЛЕРОЗ</a:t>
            </a:r>
            <a:r>
              <a:rPr spc="-25" dirty="0"/>
              <a:t> </a:t>
            </a:r>
            <a:r>
              <a:rPr spc="-85" dirty="0"/>
              <a:t>НЕ</a:t>
            </a:r>
            <a:r>
              <a:rPr spc="-25" dirty="0"/>
              <a:t> </a:t>
            </a:r>
            <a:r>
              <a:rPr spc="-100" dirty="0"/>
              <a:t>ЯВЛЯЕТСЯ</a:t>
            </a:r>
            <a:r>
              <a:rPr spc="-30" dirty="0"/>
              <a:t> </a:t>
            </a:r>
            <a:r>
              <a:rPr spc="-114" dirty="0"/>
              <a:t>ПРЯМЫМ</a:t>
            </a:r>
            <a:r>
              <a:rPr spc="-25" dirty="0"/>
              <a:t> </a:t>
            </a:r>
            <a:r>
              <a:rPr spc="-110" dirty="0"/>
              <a:t>НАСЛЕДСТВЕННЫМ</a:t>
            </a:r>
            <a:r>
              <a:rPr spc="-25" dirty="0"/>
              <a:t> </a:t>
            </a:r>
            <a:r>
              <a:rPr spc="-105" dirty="0"/>
              <a:t>ЗАБОЛЕВАНИЕМ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319409" y="6394336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если</a:t>
            </a:r>
            <a:r>
              <a:rPr sz="2400" spc="-8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один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07577" y="6711935"/>
            <a:ext cx="1769745" cy="709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0650" marR="5080" indent="-108585">
              <a:lnSpc>
                <a:spcPts val="2500"/>
              </a:lnSpc>
              <a:spcBef>
                <a:spcPts val="50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2400" spc="-7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родителей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страдает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192949" y="6192596"/>
            <a:ext cx="1624330" cy="25400"/>
            <a:chOff x="14192949" y="6192596"/>
            <a:chExt cx="1624330" cy="25400"/>
          </a:xfrm>
        </p:grpSpPr>
        <p:sp>
          <p:nvSpPr>
            <p:cNvPr id="40" name="object 40"/>
            <p:cNvSpPr/>
            <p:nvPr/>
          </p:nvSpPr>
          <p:spPr>
            <a:xfrm>
              <a:off x="14192949" y="6205296"/>
              <a:ext cx="1573530" cy="0"/>
            </a:xfrm>
            <a:custGeom>
              <a:avLst/>
              <a:gdLst/>
              <a:ahLst/>
              <a:cxnLst/>
              <a:rect l="l" t="t" r="r" b="b"/>
              <a:pathLst>
                <a:path w="1573530">
                  <a:moveTo>
                    <a:pt x="0" y="0"/>
                  </a:moveTo>
                  <a:lnTo>
                    <a:pt x="1573466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810675" y="620529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224116" y="6411252"/>
            <a:ext cx="1551940" cy="102679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35255" algn="just">
              <a:lnSpc>
                <a:spcPts val="2500"/>
              </a:lnSpc>
              <a:spcBef>
                <a:spcPts val="50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если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брат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или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сестра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страдает</a:t>
            </a:r>
            <a:r>
              <a:rPr sz="2400" spc="-9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053363" y="6413386"/>
            <a:ext cx="1809114" cy="1344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-635" algn="ctr">
              <a:lnSpc>
                <a:spcPts val="2500"/>
              </a:lnSpc>
              <a:spcBef>
                <a:spcPts val="50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если </a:t>
            </a:r>
            <a:r>
              <a:rPr sz="24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70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нояй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ц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евый 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близнец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 страдает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128368" y="5377091"/>
            <a:ext cx="158178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5000" b="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5000" b="1" dirty="0">
                <a:solidFill>
                  <a:srgbClr val="7F7F7F"/>
                </a:solidFill>
                <a:latin typeface="Calibri"/>
                <a:cs typeface="Calibri"/>
              </a:rPr>
              <a:t>из</a:t>
            </a:r>
            <a:r>
              <a:rPr sz="5000" b="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5000" b="1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endParaRPr sz="50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81941" y="1857959"/>
            <a:ext cx="14733269" cy="240411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0800" marR="43180" indent="-635" algn="ctr">
              <a:lnSpc>
                <a:spcPts val="3100"/>
              </a:lnSpc>
              <a:spcBef>
                <a:spcPts val="420"/>
              </a:spcBef>
            </a:pP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Рассеянный</a:t>
            </a:r>
            <a:r>
              <a:rPr sz="2800" b="1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склероз</a:t>
            </a:r>
            <a:r>
              <a:rPr sz="2800" b="1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не</a:t>
            </a:r>
            <a:r>
              <a:rPr sz="2800" b="1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является</a:t>
            </a:r>
            <a:r>
              <a:rPr sz="2800" b="1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прямым</a:t>
            </a:r>
            <a:r>
              <a:rPr sz="2800" b="1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наследственным</a:t>
            </a:r>
            <a:r>
              <a:rPr sz="2800" b="1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заболеванием,</a:t>
            </a:r>
            <a:r>
              <a:rPr sz="2800" b="1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но</a:t>
            </a:r>
            <a:r>
              <a:rPr sz="2800" b="1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генетическая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917"/>
                </a:solidFill>
                <a:latin typeface="Calibri"/>
                <a:cs typeface="Calibri"/>
              </a:rPr>
              <a:t>предрасположенность</a:t>
            </a:r>
            <a:r>
              <a:rPr sz="2800" b="1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играет</a:t>
            </a:r>
            <a:r>
              <a:rPr sz="2800" b="1" spc="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917"/>
                </a:solidFill>
                <a:latin typeface="Calibri"/>
                <a:cs typeface="Calibri"/>
              </a:rPr>
              <a:t>определенную</a:t>
            </a:r>
            <a:r>
              <a:rPr sz="2800" b="1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917"/>
                </a:solidFill>
                <a:latin typeface="Calibri"/>
                <a:cs typeface="Calibri"/>
              </a:rPr>
              <a:t>роль</a:t>
            </a:r>
            <a:r>
              <a:rPr sz="2800" b="1" spc="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917"/>
                </a:solidFill>
                <a:latin typeface="Calibri"/>
                <a:cs typeface="Calibri"/>
              </a:rPr>
              <a:t>в</a:t>
            </a:r>
            <a:r>
              <a:rPr sz="2800" b="1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917"/>
                </a:solidFill>
                <a:latin typeface="Calibri"/>
                <a:cs typeface="Calibri"/>
              </a:rPr>
              <a:t>его</a:t>
            </a:r>
            <a:r>
              <a:rPr sz="2800" b="1" spc="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развитии,</a:t>
            </a:r>
            <a:r>
              <a:rPr sz="2400" b="1" spc="-7" baseline="32986" dirty="0">
                <a:solidFill>
                  <a:srgbClr val="006917"/>
                </a:solidFill>
                <a:latin typeface="Calibri"/>
                <a:cs typeface="Calibri"/>
              </a:rPr>
              <a:t>1</a:t>
            </a:r>
            <a:r>
              <a:rPr sz="2400" b="1" spc="15" baseline="32986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6917"/>
                </a:solidFill>
                <a:latin typeface="Calibri"/>
                <a:cs typeface="Calibri"/>
              </a:rPr>
              <a:t>однако</a:t>
            </a:r>
            <a:r>
              <a:rPr sz="2800" b="1" spc="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917"/>
                </a:solidFill>
                <a:latin typeface="Calibri"/>
                <a:cs typeface="Calibri"/>
              </a:rPr>
              <a:t>она</a:t>
            </a:r>
            <a:r>
              <a:rPr sz="2800" b="1" spc="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917"/>
                </a:solidFill>
                <a:latin typeface="Calibri"/>
                <a:cs typeface="Calibri"/>
              </a:rPr>
              <a:t>ничтожно</a:t>
            </a:r>
            <a:r>
              <a:rPr sz="2800" b="1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917"/>
                </a:solidFill>
                <a:latin typeface="Calibri"/>
                <a:cs typeface="Calibri"/>
              </a:rPr>
              <a:t>мала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 dirty="0">
              <a:latin typeface="Calibri"/>
              <a:cs typeface="Calibri"/>
            </a:endParaRPr>
          </a:p>
          <a:p>
            <a:pPr marL="2919095" marR="2909570" algn="ctr">
              <a:lnSpc>
                <a:spcPct val="102600"/>
              </a:lnSpc>
              <a:spcBef>
                <a:spcPts val="2385"/>
              </a:spcBef>
            </a:pPr>
            <a:r>
              <a:rPr sz="2600" spc="-5" dirty="0">
                <a:solidFill>
                  <a:srgbClr val="6F6E6E"/>
                </a:solidFill>
                <a:latin typeface="Calibri"/>
                <a:cs typeface="Calibri"/>
              </a:rPr>
              <a:t>Для</a:t>
            </a:r>
            <a:r>
              <a:rPr sz="2600" spc="-1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spc="-15" dirty="0">
                <a:solidFill>
                  <a:srgbClr val="6F6E6E"/>
                </a:solidFill>
                <a:latin typeface="Calibri"/>
                <a:cs typeface="Calibri"/>
              </a:rPr>
              <a:t>человека,</a:t>
            </a:r>
            <a:r>
              <a:rPr sz="2600" spc="-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6F6E6E"/>
                </a:solidFill>
                <a:latin typeface="Calibri"/>
                <a:cs typeface="Calibri"/>
              </a:rPr>
              <a:t>у </a:t>
            </a:r>
            <a:r>
              <a:rPr sz="2600" spc="-20" dirty="0">
                <a:solidFill>
                  <a:srgbClr val="6F6E6E"/>
                </a:solidFill>
                <a:latin typeface="Calibri"/>
                <a:cs typeface="Calibri"/>
              </a:rPr>
              <a:t>которого</a:t>
            </a:r>
            <a:r>
              <a:rPr sz="2600" spc="-1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6F6E6E"/>
                </a:solidFill>
                <a:latin typeface="Calibri"/>
                <a:cs typeface="Calibri"/>
              </a:rPr>
              <a:t>есть</a:t>
            </a:r>
            <a:r>
              <a:rPr sz="2600" spc="-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6F6E6E"/>
                </a:solidFill>
                <a:latin typeface="Calibri"/>
                <a:cs typeface="Calibri"/>
              </a:rPr>
              <a:t>родственник</a:t>
            </a:r>
            <a:r>
              <a:rPr sz="2600" dirty="0">
                <a:solidFill>
                  <a:srgbClr val="6F6E6E"/>
                </a:solidFill>
                <a:latin typeface="Calibri"/>
                <a:cs typeface="Calibri"/>
              </a:rPr>
              <a:t> с</a:t>
            </a:r>
            <a:r>
              <a:rPr sz="2600" spc="-5" dirty="0">
                <a:solidFill>
                  <a:srgbClr val="6F6E6E"/>
                </a:solidFill>
                <a:latin typeface="Calibri"/>
                <a:cs typeface="Calibri"/>
              </a:rPr>
              <a:t> РС,</a:t>
            </a:r>
            <a:r>
              <a:rPr sz="2600" spc="-20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6F6E6E"/>
                </a:solidFill>
                <a:latin typeface="Calibri"/>
                <a:cs typeface="Calibri"/>
              </a:rPr>
              <a:t>риск развития </a:t>
            </a:r>
            <a:r>
              <a:rPr sz="2600" b="1" spc="-57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6F6E6E"/>
                </a:solidFill>
                <a:latin typeface="Calibri"/>
                <a:cs typeface="Calibri"/>
              </a:rPr>
              <a:t>заболевания </a:t>
            </a:r>
            <a:r>
              <a:rPr sz="2600" b="1" spc="-10" dirty="0">
                <a:solidFill>
                  <a:srgbClr val="6F6E6E"/>
                </a:solidFill>
                <a:latin typeface="Calibri"/>
                <a:cs typeface="Calibri"/>
              </a:rPr>
              <a:t>увеличивается</a:t>
            </a:r>
            <a:r>
              <a:rPr sz="2600" b="1" spc="-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6F6E6E"/>
                </a:solidFill>
                <a:latin typeface="Calibri"/>
                <a:cs typeface="Calibri"/>
              </a:rPr>
              <a:t>следующим</a:t>
            </a:r>
            <a:r>
              <a:rPr sz="2600" b="1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6F6E6E"/>
                </a:solidFill>
                <a:latin typeface="Calibri"/>
                <a:cs typeface="Calibri"/>
              </a:rPr>
              <a:t>образом</a:t>
            </a:r>
            <a:r>
              <a:rPr sz="2250" b="1" spc="-7" baseline="31481" dirty="0">
                <a:solidFill>
                  <a:srgbClr val="6F6E6E"/>
                </a:solidFill>
                <a:latin typeface="Calibri"/>
                <a:cs typeface="Calibri"/>
              </a:rPr>
              <a:t>2</a:t>
            </a:r>
            <a:r>
              <a:rPr sz="2600" b="1" spc="-5" dirty="0">
                <a:solidFill>
                  <a:srgbClr val="6F6E6E"/>
                </a:solidFill>
                <a:latin typeface="Calibri"/>
                <a:cs typeface="Calibri"/>
              </a:rPr>
              <a:t>:</a:t>
            </a:r>
            <a:endParaRPr sz="2600" dirty="0">
              <a:latin typeface="Calibri"/>
              <a:cs typeface="Calibri"/>
            </a:endParaRPr>
          </a:p>
        </p:txBody>
      </p:sp>
      <p:grpSp>
        <p:nvGrpSpPr>
          <p:cNvPr id="51" name="object 39"/>
          <p:cNvGrpSpPr/>
          <p:nvPr/>
        </p:nvGrpSpPr>
        <p:grpSpPr>
          <a:xfrm>
            <a:off x="9224686" y="6232055"/>
            <a:ext cx="1624330" cy="25400"/>
            <a:chOff x="14192949" y="6192596"/>
            <a:chExt cx="1624330" cy="25400"/>
          </a:xfrm>
        </p:grpSpPr>
        <p:sp>
          <p:nvSpPr>
            <p:cNvPr id="52" name="object 40"/>
            <p:cNvSpPr/>
            <p:nvPr/>
          </p:nvSpPr>
          <p:spPr>
            <a:xfrm>
              <a:off x="14192949" y="6205296"/>
              <a:ext cx="1573530" cy="0"/>
            </a:xfrm>
            <a:custGeom>
              <a:avLst/>
              <a:gdLst/>
              <a:ahLst/>
              <a:cxnLst/>
              <a:rect l="l" t="t" r="r" b="b"/>
              <a:pathLst>
                <a:path w="1573530">
                  <a:moveTo>
                    <a:pt x="0" y="0"/>
                  </a:moveTo>
                  <a:lnTo>
                    <a:pt x="1573466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1"/>
            <p:cNvSpPr/>
            <p:nvPr/>
          </p:nvSpPr>
          <p:spPr>
            <a:xfrm>
              <a:off x="15810675" y="620529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46"/>
          <p:cNvSpPr txBox="1"/>
          <p:nvPr/>
        </p:nvSpPr>
        <p:spPr>
          <a:xfrm>
            <a:off x="9083905" y="5416550"/>
            <a:ext cx="216829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dirty="0">
                <a:solidFill>
                  <a:srgbClr val="FF8000"/>
                </a:solidFill>
                <a:latin typeface="Calibri"/>
                <a:cs typeface="Calibri"/>
              </a:rPr>
              <a:t>1</a:t>
            </a:r>
            <a:r>
              <a:rPr sz="5000" b="1" spc="-50" dirty="0">
                <a:solidFill>
                  <a:srgbClr val="FF8000"/>
                </a:solidFill>
                <a:latin typeface="Calibri"/>
                <a:cs typeface="Calibri"/>
              </a:rPr>
              <a:t> </a:t>
            </a:r>
            <a:r>
              <a:rPr sz="5000" b="1" dirty="0" err="1">
                <a:solidFill>
                  <a:srgbClr val="FF8000"/>
                </a:solidFill>
                <a:latin typeface="Calibri"/>
                <a:cs typeface="Calibri"/>
              </a:rPr>
              <a:t>из</a:t>
            </a:r>
            <a:r>
              <a:rPr sz="5000" b="1" spc="-50" dirty="0">
                <a:solidFill>
                  <a:srgbClr val="FF8000"/>
                </a:solidFill>
                <a:latin typeface="Calibri"/>
                <a:cs typeface="Calibri"/>
              </a:rPr>
              <a:t> </a:t>
            </a:r>
            <a:r>
              <a:rPr lang="ru-RU" sz="5000" b="1" dirty="0">
                <a:solidFill>
                  <a:srgbClr val="FF8000"/>
                </a:solidFill>
                <a:latin typeface="Calibri"/>
                <a:cs typeface="Calibri"/>
              </a:rPr>
              <a:t>37</a:t>
            </a:r>
            <a:endParaRPr sz="5000" dirty="0">
              <a:solidFill>
                <a:srgbClr val="FF8000"/>
              </a:solidFill>
              <a:latin typeface="Calibri"/>
              <a:cs typeface="Calibri"/>
            </a:endParaRPr>
          </a:p>
        </p:txBody>
      </p:sp>
      <p:grpSp>
        <p:nvGrpSpPr>
          <p:cNvPr id="55" name="object 39"/>
          <p:cNvGrpSpPr/>
          <p:nvPr/>
        </p:nvGrpSpPr>
        <p:grpSpPr>
          <a:xfrm>
            <a:off x="4293870" y="6232055"/>
            <a:ext cx="1624330" cy="25400"/>
            <a:chOff x="14192949" y="6192596"/>
            <a:chExt cx="1624330" cy="25400"/>
          </a:xfrm>
        </p:grpSpPr>
        <p:sp>
          <p:nvSpPr>
            <p:cNvPr id="56" name="object 40"/>
            <p:cNvSpPr/>
            <p:nvPr/>
          </p:nvSpPr>
          <p:spPr>
            <a:xfrm>
              <a:off x="14192949" y="6205296"/>
              <a:ext cx="1573530" cy="0"/>
            </a:xfrm>
            <a:custGeom>
              <a:avLst/>
              <a:gdLst/>
              <a:ahLst/>
              <a:cxnLst/>
              <a:rect l="l" t="t" r="r" b="b"/>
              <a:pathLst>
                <a:path w="1573530">
                  <a:moveTo>
                    <a:pt x="0" y="0"/>
                  </a:moveTo>
                  <a:lnTo>
                    <a:pt x="1573466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1"/>
            <p:cNvSpPr/>
            <p:nvPr/>
          </p:nvSpPr>
          <p:spPr>
            <a:xfrm>
              <a:off x="15810675" y="620529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46"/>
          <p:cNvSpPr txBox="1"/>
          <p:nvPr/>
        </p:nvSpPr>
        <p:spPr>
          <a:xfrm>
            <a:off x="4153089" y="5416550"/>
            <a:ext cx="2146111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dirty="0">
                <a:solidFill>
                  <a:srgbClr val="006918"/>
                </a:solidFill>
                <a:latin typeface="Calibri"/>
                <a:cs typeface="Calibri"/>
              </a:rPr>
              <a:t>1</a:t>
            </a:r>
            <a:r>
              <a:rPr sz="5000" b="1" spc="-50" dirty="0">
                <a:solidFill>
                  <a:srgbClr val="006918"/>
                </a:solidFill>
                <a:latin typeface="Calibri"/>
                <a:cs typeface="Calibri"/>
              </a:rPr>
              <a:t> </a:t>
            </a:r>
            <a:r>
              <a:rPr sz="5000" b="1" dirty="0" err="1">
                <a:solidFill>
                  <a:srgbClr val="006918"/>
                </a:solidFill>
                <a:latin typeface="Calibri"/>
                <a:cs typeface="Calibri"/>
              </a:rPr>
              <a:t>из</a:t>
            </a:r>
            <a:r>
              <a:rPr sz="5000" b="1" spc="-50" dirty="0">
                <a:solidFill>
                  <a:srgbClr val="006918"/>
                </a:solidFill>
                <a:latin typeface="Calibri"/>
                <a:cs typeface="Calibri"/>
              </a:rPr>
              <a:t> </a:t>
            </a:r>
            <a:r>
              <a:rPr lang="ru-RU" sz="5000" b="1" dirty="0">
                <a:solidFill>
                  <a:srgbClr val="006918"/>
                </a:solidFill>
                <a:latin typeface="Calibri"/>
                <a:cs typeface="Calibri"/>
              </a:rPr>
              <a:t>67</a:t>
            </a:r>
            <a:endParaRPr sz="5000" dirty="0">
              <a:solidFill>
                <a:srgbClr val="00691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93405" y="6783794"/>
            <a:ext cx="280670" cy="808990"/>
            <a:chOff x="8193405" y="6783794"/>
            <a:chExt cx="280670" cy="808990"/>
          </a:xfrm>
        </p:grpSpPr>
        <p:sp>
          <p:nvSpPr>
            <p:cNvPr id="3" name="object 3"/>
            <p:cNvSpPr/>
            <p:nvPr/>
          </p:nvSpPr>
          <p:spPr>
            <a:xfrm>
              <a:off x="8333676" y="6783794"/>
              <a:ext cx="0" cy="535940"/>
            </a:xfrm>
            <a:custGeom>
              <a:avLst/>
              <a:gdLst/>
              <a:ahLst/>
              <a:cxnLst/>
              <a:rect l="l" t="t" r="r" b="b"/>
              <a:pathLst>
                <a:path h="535940">
                  <a:moveTo>
                    <a:pt x="0" y="0"/>
                  </a:moveTo>
                  <a:lnTo>
                    <a:pt x="0" y="535406"/>
                  </a:lnTo>
                </a:path>
              </a:pathLst>
            </a:custGeom>
            <a:solidFill>
              <a:srgbClr val="3FC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206105" y="6783794"/>
              <a:ext cx="255270" cy="796290"/>
            </a:xfrm>
            <a:custGeom>
              <a:avLst/>
              <a:gdLst/>
              <a:ahLst/>
              <a:cxnLst/>
              <a:rect l="l" t="t" r="r" b="b"/>
              <a:pathLst>
                <a:path w="255270" h="796290">
                  <a:moveTo>
                    <a:pt x="127571" y="535406"/>
                  </a:moveTo>
                  <a:lnTo>
                    <a:pt x="127571" y="0"/>
                  </a:lnTo>
                </a:path>
                <a:path w="255270" h="796290">
                  <a:moveTo>
                    <a:pt x="255143" y="668534"/>
                  </a:moveTo>
                  <a:lnTo>
                    <a:pt x="245112" y="618866"/>
                  </a:lnTo>
                  <a:lnTo>
                    <a:pt x="217765" y="578308"/>
                  </a:lnTo>
                  <a:lnTo>
                    <a:pt x="177213" y="550964"/>
                  </a:lnTo>
                  <a:lnTo>
                    <a:pt x="127571" y="540937"/>
                  </a:lnTo>
                  <a:lnTo>
                    <a:pt x="77902" y="550964"/>
                  </a:lnTo>
                  <a:lnTo>
                    <a:pt x="37353" y="578308"/>
                  </a:lnTo>
                  <a:lnTo>
                    <a:pt x="10021" y="618866"/>
                  </a:lnTo>
                  <a:lnTo>
                    <a:pt x="0" y="668534"/>
                  </a:lnTo>
                  <a:lnTo>
                    <a:pt x="10021" y="718187"/>
                  </a:lnTo>
                  <a:lnTo>
                    <a:pt x="37353" y="758737"/>
                  </a:lnTo>
                  <a:lnTo>
                    <a:pt x="77902" y="786079"/>
                  </a:lnTo>
                  <a:lnTo>
                    <a:pt x="127571" y="796105"/>
                  </a:lnTo>
                  <a:lnTo>
                    <a:pt x="177213" y="786079"/>
                  </a:lnTo>
                  <a:lnTo>
                    <a:pt x="217765" y="758737"/>
                  </a:lnTo>
                  <a:lnTo>
                    <a:pt x="245112" y="718187"/>
                  </a:lnTo>
                  <a:lnTo>
                    <a:pt x="255143" y="668534"/>
                  </a:lnTo>
                  <a:close/>
                </a:path>
              </a:pathLst>
            </a:custGeom>
            <a:ln w="25400">
              <a:solidFill>
                <a:srgbClr val="089A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0654" y="7399274"/>
              <a:ext cx="106045" cy="10608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323004" y="4877505"/>
            <a:ext cx="836930" cy="280670"/>
            <a:chOff x="10323004" y="4877505"/>
            <a:chExt cx="836930" cy="280670"/>
          </a:xfrm>
        </p:grpSpPr>
        <p:sp>
          <p:nvSpPr>
            <p:cNvPr id="7" name="object 7"/>
            <p:cNvSpPr/>
            <p:nvPr/>
          </p:nvSpPr>
          <p:spPr>
            <a:xfrm>
              <a:off x="10335704" y="5014004"/>
              <a:ext cx="535940" cy="3175"/>
            </a:xfrm>
            <a:custGeom>
              <a:avLst/>
              <a:gdLst/>
              <a:ahLst/>
              <a:cxnLst/>
              <a:rect l="l" t="t" r="r" b="b"/>
              <a:pathLst>
                <a:path w="535940" h="3175">
                  <a:moveTo>
                    <a:pt x="0" y="0"/>
                  </a:moveTo>
                  <a:lnTo>
                    <a:pt x="535368" y="3022"/>
                  </a:lnTo>
                </a:path>
              </a:pathLst>
            </a:custGeom>
            <a:solidFill>
              <a:srgbClr val="3FC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35704" y="4890205"/>
              <a:ext cx="811530" cy="255270"/>
            </a:xfrm>
            <a:custGeom>
              <a:avLst/>
              <a:gdLst/>
              <a:ahLst/>
              <a:cxnLst/>
              <a:rect l="l" t="t" r="r" b="b"/>
              <a:pathLst>
                <a:path w="811529" h="255270">
                  <a:moveTo>
                    <a:pt x="535368" y="126822"/>
                  </a:moveTo>
                  <a:lnTo>
                    <a:pt x="0" y="123799"/>
                  </a:lnTo>
                </a:path>
                <a:path w="811529" h="255270">
                  <a:moveTo>
                    <a:pt x="683005" y="255162"/>
                  </a:moveTo>
                  <a:lnTo>
                    <a:pt x="633392" y="244856"/>
                  </a:lnTo>
                  <a:lnTo>
                    <a:pt x="592994" y="217284"/>
                  </a:lnTo>
                  <a:lnTo>
                    <a:pt x="565884" y="176571"/>
                  </a:lnTo>
                  <a:lnTo>
                    <a:pt x="556132" y="126847"/>
                  </a:lnTo>
                  <a:lnTo>
                    <a:pt x="566460" y="77254"/>
                  </a:lnTo>
                  <a:lnTo>
                    <a:pt x="594034" y="36858"/>
                  </a:lnTo>
                  <a:lnTo>
                    <a:pt x="634741" y="9745"/>
                  </a:lnTo>
                  <a:lnTo>
                    <a:pt x="684466" y="0"/>
                  </a:lnTo>
                  <a:lnTo>
                    <a:pt x="734053" y="10305"/>
                  </a:lnTo>
                  <a:lnTo>
                    <a:pt x="774453" y="37877"/>
                  </a:lnTo>
                  <a:lnTo>
                    <a:pt x="801579" y="78590"/>
                  </a:lnTo>
                  <a:lnTo>
                    <a:pt x="811339" y="128314"/>
                  </a:lnTo>
                  <a:lnTo>
                    <a:pt x="801038" y="177910"/>
                  </a:lnTo>
                  <a:lnTo>
                    <a:pt x="773461" y="218305"/>
                  </a:lnTo>
                  <a:lnTo>
                    <a:pt x="732740" y="245417"/>
                  </a:lnTo>
                  <a:lnTo>
                    <a:pt x="683005" y="255162"/>
                  </a:lnTo>
                  <a:close/>
                </a:path>
              </a:pathLst>
            </a:custGeom>
            <a:ln w="25400">
              <a:solidFill>
                <a:srgbClr val="15A5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6386" y="4964741"/>
              <a:ext cx="106108" cy="10608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551735" y="4877505"/>
            <a:ext cx="821690" cy="280670"/>
            <a:chOff x="5551735" y="4877505"/>
            <a:chExt cx="821690" cy="280670"/>
          </a:xfrm>
        </p:grpSpPr>
        <p:sp>
          <p:nvSpPr>
            <p:cNvPr id="11" name="object 11"/>
            <p:cNvSpPr/>
            <p:nvPr/>
          </p:nvSpPr>
          <p:spPr>
            <a:xfrm>
              <a:off x="5825134" y="5014004"/>
              <a:ext cx="535940" cy="3175"/>
            </a:xfrm>
            <a:custGeom>
              <a:avLst/>
              <a:gdLst/>
              <a:ahLst/>
              <a:cxnLst/>
              <a:rect l="l" t="t" r="r" b="b"/>
              <a:pathLst>
                <a:path w="535939" h="3175">
                  <a:moveTo>
                    <a:pt x="535406" y="0"/>
                  </a:moveTo>
                  <a:lnTo>
                    <a:pt x="0" y="3022"/>
                  </a:lnTo>
                </a:path>
              </a:pathLst>
            </a:custGeom>
            <a:solidFill>
              <a:srgbClr val="3FC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64435" y="4890205"/>
              <a:ext cx="796290" cy="255270"/>
            </a:xfrm>
            <a:custGeom>
              <a:avLst/>
              <a:gdLst/>
              <a:ahLst/>
              <a:cxnLst/>
              <a:rect l="l" t="t" r="r" b="b"/>
              <a:pathLst>
                <a:path w="796289" h="255270">
                  <a:moveTo>
                    <a:pt x="260699" y="126822"/>
                  </a:moveTo>
                  <a:lnTo>
                    <a:pt x="796105" y="123799"/>
                  </a:lnTo>
                </a:path>
                <a:path w="796289" h="255270">
                  <a:moveTo>
                    <a:pt x="128314" y="255162"/>
                  </a:moveTo>
                  <a:lnTo>
                    <a:pt x="177910" y="244856"/>
                  </a:lnTo>
                  <a:lnTo>
                    <a:pt x="218306" y="217284"/>
                  </a:lnTo>
                  <a:lnTo>
                    <a:pt x="245420" y="176571"/>
                  </a:lnTo>
                  <a:lnTo>
                    <a:pt x="255168" y="126847"/>
                  </a:lnTo>
                  <a:lnTo>
                    <a:pt x="244860" y="77254"/>
                  </a:lnTo>
                  <a:lnTo>
                    <a:pt x="217289" y="36858"/>
                  </a:lnTo>
                  <a:lnTo>
                    <a:pt x="176585" y="9745"/>
                  </a:lnTo>
                  <a:lnTo>
                    <a:pt x="126879" y="0"/>
                  </a:lnTo>
                  <a:lnTo>
                    <a:pt x="77268" y="10305"/>
                  </a:lnTo>
                  <a:lnTo>
                    <a:pt x="36864" y="37877"/>
                  </a:lnTo>
                  <a:lnTo>
                    <a:pt x="9748" y="78590"/>
                  </a:lnTo>
                  <a:lnTo>
                    <a:pt x="0" y="128314"/>
                  </a:lnTo>
                  <a:lnTo>
                    <a:pt x="10307" y="177910"/>
                  </a:lnTo>
                  <a:lnTo>
                    <a:pt x="37880" y="218305"/>
                  </a:lnTo>
                  <a:lnTo>
                    <a:pt x="78591" y="245417"/>
                  </a:lnTo>
                  <a:lnTo>
                    <a:pt x="128314" y="255162"/>
                  </a:lnTo>
                  <a:close/>
                </a:path>
              </a:pathLst>
            </a:custGeom>
            <a:ln w="25400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8971" y="4964741"/>
              <a:ext cx="106064" cy="106089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8206105" y="2461069"/>
            <a:ext cx="255270" cy="796290"/>
          </a:xfrm>
          <a:custGeom>
            <a:avLst/>
            <a:gdLst/>
            <a:ahLst/>
            <a:cxnLst/>
            <a:rect l="l" t="t" r="r" b="b"/>
            <a:pathLst>
              <a:path w="255270" h="796289">
                <a:moveTo>
                  <a:pt x="127571" y="260730"/>
                </a:moveTo>
                <a:lnTo>
                  <a:pt x="127571" y="796099"/>
                </a:lnTo>
              </a:path>
              <a:path w="255270" h="796289">
                <a:moveTo>
                  <a:pt x="255143" y="127571"/>
                </a:moveTo>
                <a:lnTo>
                  <a:pt x="245112" y="177250"/>
                </a:lnTo>
                <a:lnTo>
                  <a:pt x="217765" y="217820"/>
                </a:lnTo>
                <a:lnTo>
                  <a:pt x="177213" y="245175"/>
                </a:lnTo>
                <a:lnTo>
                  <a:pt x="127571" y="255206"/>
                </a:lnTo>
                <a:lnTo>
                  <a:pt x="77902" y="245175"/>
                </a:lnTo>
                <a:lnTo>
                  <a:pt x="37353" y="217820"/>
                </a:lnTo>
                <a:lnTo>
                  <a:pt x="10021" y="177250"/>
                </a:lnTo>
                <a:lnTo>
                  <a:pt x="0" y="127571"/>
                </a:lnTo>
                <a:lnTo>
                  <a:pt x="10021" y="77902"/>
                </a:lnTo>
                <a:lnTo>
                  <a:pt x="37353" y="37353"/>
                </a:lnTo>
                <a:lnTo>
                  <a:pt x="77902" y="10021"/>
                </a:lnTo>
                <a:lnTo>
                  <a:pt x="127571" y="0"/>
                </a:lnTo>
                <a:lnTo>
                  <a:pt x="177213" y="10021"/>
                </a:lnTo>
                <a:lnTo>
                  <a:pt x="217765" y="37353"/>
                </a:lnTo>
                <a:lnTo>
                  <a:pt x="245112" y="77902"/>
                </a:lnTo>
                <a:lnTo>
                  <a:pt x="255143" y="127571"/>
                </a:lnTo>
                <a:close/>
              </a:path>
            </a:pathLst>
          </a:custGeom>
          <a:ln w="25400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42975" y="9023632"/>
            <a:ext cx="10405110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склероз;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ПИТРС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препараты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изменяющие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рассеянного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склероза;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ВОЗ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Всемирная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организация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здравоохранения,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Рисунок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00"/>
              </a:lnSpc>
              <a:buAutoNum type="arabicPeriod"/>
              <a:tabLst>
                <a:tab pos="150495" algn="l"/>
              </a:tabLst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Family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Planning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Toolkit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for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Healthcare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Professionals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Managing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Women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with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European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Neurological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Review.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2018;13(Suppl.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1B):2–9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60"/>
              </a:lnSpc>
              <a:buAutoNum type="arabicPeriod"/>
              <a:tabLst>
                <a:tab pos="150495" algn="l"/>
              </a:tabLst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Coyle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PK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Management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strategies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for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female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patients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reproductive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potential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with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sclerosis: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evidence-based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review.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Relat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Disord.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2019;32:54-63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745132" y="437391"/>
            <a:ext cx="1271686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РС</a:t>
            </a:r>
            <a:r>
              <a:rPr sz="4400" spc="-20" dirty="0"/>
              <a:t> </a:t>
            </a:r>
            <a:r>
              <a:rPr sz="4400" dirty="0"/>
              <a:t>НЕ</a:t>
            </a:r>
            <a:r>
              <a:rPr sz="4400" spc="-10" dirty="0"/>
              <a:t> </a:t>
            </a:r>
            <a:r>
              <a:rPr sz="4400" spc="-5" dirty="0"/>
              <a:t>МЕШАЕТ</a:t>
            </a:r>
            <a:r>
              <a:rPr sz="4400" spc="-15" dirty="0"/>
              <a:t> ВАМ</a:t>
            </a:r>
            <a:r>
              <a:rPr sz="4400" spc="-20" dirty="0"/>
              <a:t> </a:t>
            </a:r>
            <a:r>
              <a:rPr sz="4400" spc="-110" dirty="0"/>
              <a:t>СТАТЬ</a:t>
            </a:r>
            <a:r>
              <a:rPr sz="4400" spc="-15" dirty="0"/>
              <a:t> </a:t>
            </a:r>
            <a:r>
              <a:rPr sz="4400" spc="-20" dirty="0"/>
              <a:t>РОДИТЕЛЕМ</a:t>
            </a:r>
            <a:endParaRPr sz="4400" dirty="0"/>
          </a:p>
        </p:txBody>
      </p:sp>
      <p:grpSp>
        <p:nvGrpSpPr>
          <p:cNvPr id="24" name="object 24"/>
          <p:cNvGrpSpPr/>
          <p:nvPr/>
        </p:nvGrpSpPr>
        <p:grpSpPr>
          <a:xfrm>
            <a:off x="5969184" y="2850197"/>
            <a:ext cx="4782820" cy="4273550"/>
            <a:chOff x="5969184" y="2850197"/>
            <a:chExt cx="4782820" cy="427355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50006" y="4276636"/>
              <a:ext cx="1301496" cy="152704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360535" y="3989717"/>
              <a:ext cx="1326515" cy="1907539"/>
            </a:xfrm>
            <a:custGeom>
              <a:avLst/>
              <a:gdLst/>
              <a:ahLst/>
              <a:cxnLst/>
              <a:rect l="l" t="t" r="r" b="b"/>
              <a:pathLst>
                <a:path w="1326515" h="1907539">
                  <a:moveTo>
                    <a:pt x="1326261" y="33769"/>
                  </a:moveTo>
                  <a:lnTo>
                    <a:pt x="1251204" y="0"/>
                  </a:lnTo>
                  <a:lnTo>
                    <a:pt x="1157643" y="31305"/>
                  </a:lnTo>
                  <a:lnTo>
                    <a:pt x="951433" y="101257"/>
                  </a:lnTo>
                  <a:lnTo>
                    <a:pt x="744321" y="173977"/>
                  </a:lnTo>
                  <a:lnTo>
                    <a:pt x="648017" y="213550"/>
                  </a:lnTo>
                  <a:lnTo>
                    <a:pt x="642721" y="221068"/>
                  </a:lnTo>
                  <a:lnTo>
                    <a:pt x="628942" y="238442"/>
                  </a:lnTo>
                  <a:lnTo>
                    <a:pt x="579678" y="298424"/>
                  </a:lnTo>
                  <a:lnTo>
                    <a:pt x="546074" y="338810"/>
                  </a:lnTo>
                  <a:lnTo>
                    <a:pt x="507746" y="384670"/>
                  </a:lnTo>
                  <a:lnTo>
                    <a:pt x="420636" y="488391"/>
                  </a:lnTo>
                  <a:lnTo>
                    <a:pt x="325856" y="600773"/>
                  </a:lnTo>
                  <a:lnTo>
                    <a:pt x="185775" y="766305"/>
                  </a:lnTo>
                  <a:lnTo>
                    <a:pt x="42278" y="935139"/>
                  </a:lnTo>
                  <a:lnTo>
                    <a:pt x="5994" y="977493"/>
                  </a:lnTo>
                  <a:lnTo>
                    <a:pt x="0" y="984300"/>
                  </a:lnTo>
                  <a:lnTo>
                    <a:pt x="4356" y="1004252"/>
                  </a:lnTo>
                  <a:lnTo>
                    <a:pt x="71767" y="1107033"/>
                  </a:lnTo>
                  <a:lnTo>
                    <a:pt x="261620" y="1379181"/>
                  </a:lnTo>
                  <a:lnTo>
                    <a:pt x="633285" y="1907209"/>
                  </a:lnTo>
                  <a:lnTo>
                    <a:pt x="1271651" y="1858098"/>
                  </a:lnTo>
                  <a:lnTo>
                    <a:pt x="1065276" y="1026020"/>
                  </a:lnTo>
                  <a:lnTo>
                    <a:pt x="1197673" y="522643"/>
                  </a:lnTo>
                  <a:lnTo>
                    <a:pt x="1326261" y="337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20530" y="5000288"/>
              <a:ext cx="1791335" cy="1840864"/>
            </a:xfrm>
            <a:custGeom>
              <a:avLst/>
              <a:gdLst/>
              <a:ahLst/>
              <a:cxnLst/>
              <a:rect l="l" t="t" r="r" b="b"/>
              <a:pathLst>
                <a:path w="1791334" h="1840865">
                  <a:moveTo>
                    <a:pt x="1403985" y="0"/>
                  </a:moveTo>
                  <a:lnTo>
                    <a:pt x="3683" y="0"/>
                  </a:lnTo>
                  <a:lnTo>
                    <a:pt x="0" y="57150"/>
                  </a:lnTo>
                  <a:lnTo>
                    <a:pt x="8740" y="98253"/>
                  </a:lnTo>
                  <a:lnTo>
                    <a:pt x="38875" y="143157"/>
                  </a:lnTo>
                  <a:lnTo>
                    <a:pt x="99378" y="211709"/>
                  </a:lnTo>
                  <a:lnTo>
                    <a:pt x="346364" y="460742"/>
                  </a:lnTo>
                  <a:lnTo>
                    <a:pt x="787393" y="895533"/>
                  </a:lnTo>
                  <a:lnTo>
                    <a:pt x="1208740" y="1308577"/>
                  </a:lnTo>
                  <a:lnTo>
                    <a:pt x="1396683" y="1492370"/>
                  </a:lnTo>
                  <a:lnTo>
                    <a:pt x="1647000" y="1755006"/>
                  </a:lnTo>
                  <a:lnTo>
                    <a:pt x="1693178" y="1807364"/>
                  </a:lnTo>
                  <a:lnTo>
                    <a:pt x="1721866" y="1833255"/>
                  </a:lnTo>
                  <a:lnTo>
                    <a:pt x="1745030" y="1840273"/>
                  </a:lnTo>
                  <a:lnTo>
                    <a:pt x="1774635" y="1836013"/>
                  </a:lnTo>
                  <a:lnTo>
                    <a:pt x="1786689" y="1823929"/>
                  </a:lnTo>
                  <a:lnTo>
                    <a:pt x="1791068" y="1796431"/>
                  </a:lnTo>
                  <a:lnTo>
                    <a:pt x="1789186" y="1756832"/>
                  </a:lnTo>
                  <a:lnTo>
                    <a:pt x="1782456" y="1708445"/>
                  </a:lnTo>
                  <a:lnTo>
                    <a:pt x="1772291" y="1654583"/>
                  </a:lnTo>
                  <a:lnTo>
                    <a:pt x="1760105" y="1598560"/>
                  </a:lnTo>
                  <a:lnTo>
                    <a:pt x="1747311" y="1543688"/>
                  </a:lnTo>
                  <a:lnTo>
                    <a:pt x="1735321" y="1493280"/>
                  </a:lnTo>
                  <a:lnTo>
                    <a:pt x="1725549" y="1450651"/>
                  </a:lnTo>
                  <a:lnTo>
                    <a:pt x="1664965" y="1176353"/>
                  </a:lnTo>
                  <a:lnTo>
                    <a:pt x="1403985" y="0"/>
                  </a:lnTo>
                  <a:close/>
                </a:path>
              </a:pathLst>
            </a:custGeom>
            <a:solidFill>
              <a:srgbClr val="228C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820530" y="3159997"/>
              <a:ext cx="1791335" cy="1840864"/>
            </a:xfrm>
            <a:custGeom>
              <a:avLst/>
              <a:gdLst/>
              <a:ahLst/>
              <a:cxnLst/>
              <a:rect l="l" t="t" r="r" b="b"/>
              <a:pathLst>
                <a:path w="1791334" h="1840864">
                  <a:moveTo>
                    <a:pt x="1745030" y="0"/>
                  </a:moveTo>
                  <a:lnTo>
                    <a:pt x="1721866" y="7009"/>
                  </a:lnTo>
                  <a:lnTo>
                    <a:pt x="1693178" y="32891"/>
                  </a:lnTo>
                  <a:lnTo>
                    <a:pt x="1647000" y="85233"/>
                  </a:lnTo>
                  <a:lnTo>
                    <a:pt x="1396683" y="347869"/>
                  </a:lnTo>
                  <a:lnTo>
                    <a:pt x="1208740" y="531670"/>
                  </a:lnTo>
                  <a:lnTo>
                    <a:pt x="787393" y="944730"/>
                  </a:lnTo>
                  <a:lnTo>
                    <a:pt x="346364" y="1379538"/>
                  </a:lnTo>
                  <a:lnTo>
                    <a:pt x="99378" y="1628582"/>
                  </a:lnTo>
                  <a:lnTo>
                    <a:pt x="38875" y="1697130"/>
                  </a:lnTo>
                  <a:lnTo>
                    <a:pt x="8740" y="1742033"/>
                  </a:lnTo>
                  <a:lnTo>
                    <a:pt x="0" y="1783137"/>
                  </a:lnTo>
                  <a:lnTo>
                    <a:pt x="3683" y="1840291"/>
                  </a:lnTo>
                  <a:lnTo>
                    <a:pt x="1403985" y="1840291"/>
                  </a:lnTo>
                  <a:lnTo>
                    <a:pt x="1664965" y="663916"/>
                  </a:lnTo>
                  <a:lnTo>
                    <a:pt x="1725549" y="389589"/>
                  </a:lnTo>
                  <a:lnTo>
                    <a:pt x="1735321" y="346978"/>
                  </a:lnTo>
                  <a:lnTo>
                    <a:pt x="1747311" y="296581"/>
                  </a:lnTo>
                  <a:lnTo>
                    <a:pt x="1760105" y="241714"/>
                  </a:lnTo>
                  <a:lnTo>
                    <a:pt x="1772291" y="185691"/>
                  </a:lnTo>
                  <a:lnTo>
                    <a:pt x="1782456" y="131828"/>
                  </a:lnTo>
                  <a:lnTo>
                    <a:pt x="1789186" y="83439"/>
                  </a:lnTo>
                  <a:lnTo>
                    <a:pt x="1791068" y="43840"/>
                  </a:lnTo>
                  <a:lnTo>
                    <a:pt x="1786689" y="16345"/>
                  </a:lnTo>
                  <a:lnTo>
                    <a:pt x="1774635" y="4271"/>
                  </a:lnTo>
                  <a:lnTo>
                    <a:pt x="1745030" y="0"/>
                  </a:lnTo>
                  <a:close/>
                </a:path>
              </a:pathLst>
            </a:custGeom>
            <a:solidFill>
              <a:srgbClr val="77D2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9184" y="4276636"/>
              <a:ext cx="1280159" cy="152704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027217" y="3989717"/>
              <a:ext cx="1310640" cy="1907539"/>
            </a:xfrm>
            <a:custGeom>
              <a:avLst/>
              <a:gdLst/>
              <a:ahLst/>
              <a:cxnLst/>
              <a:rect l="l" t="t" r="r" b="b"/>
              <a:pathLst>
                <a:path w="1310640" h="1907539">
                  <a:moveTo>
                    <a:pt x="1310017" y="984300"/>
                  </a:moveTo>
                  <a:lnTo>
                    <a:pt x="1239342" y="901788"/>
                  </a:lnTo>
                  <a:lnTo>
                    <a:pt x="1079106" y="713003"/>
                  </a:lnTo>
                  <a:lnTo>
                    <a:pt x="936320" y="544042"/>
                  </a:lnTo>
                  <a:lnTo>
                    <a:pt x="844435" y="434898"/>
                  </a:lnTo>
                  <a:lnTo>
                    <a:pt x="763955" y="338810"/>
                  </a:lnTo>
                  <a:lnTo>
                    <a:pt x="730351" y="298424"/>
                  </a:lnTo>
                  <a:lnTo>
                    <a:pt x="702411" y="264604"/>
                  </a:lnTo>
                  <a:lnTo>
                    <a:pt x="667296" y="221068"/>
                  </a:lnTo>
                  <a:lnTo>
                    <a:pt x="662000" y="213550"/>
                  </a:lnTo>
                  <a:lnTo>
                    <a:pt x="565696" y="173964"/>
                  </a:lnTo>
                  <a:lnTo>
                    <a:pt x="358597" y="101257"/>
                  </a:lnTo>
                  <a:lnTo>
                    <a:pt x="152412" y="31305"/>
                  </a:lnTo>
                  <a:lnTo>
                    <a:pt x="58864" y="0"/>
                  </a:lnTo>
                  <a:lnTo>
                    <a:pt x="0" y="27012"/>
                  </a:lnTo>
                  <a:lnTo>
                    <a:pt x="244741" y="1026020"/>
                  </a:lnTo>
                  <a:lnTo>
                    <a:pt x="19646" y="1872856"/>
                  </a:lnTo>
                  <a:lnTo>
                    <a:pt x="676732" y="1907209"/>
                  </a:lnTo>
                  <a:lnTo>
                    <a:pt x="1048385" y="1379169"/>
                  </a:lnTo>
                  <a:lnTo>
                    <a:pt x="1238237" y="1107020"/>
                  </a:lnTo>
                  <a:lnTo>
                    <a:pt x="1305648" y="1004239"/>
                  </a:lnTo>
                  <a:lnTo>
                    <a:pt x="1310017" y="98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86156" y="5000288"/>
              <a:ext cx="1791335" cy="1840864"/>
            </a:xfrm>
            <a:custGeom>
              <a:avLst/>
              <a:gdLst/>
              <a:ahLst/>
              <a:cxnLst/>
              <a:rect l="l" t="t" r="r" b="b"/>
              <a:pathLst>
                <a:path w="1791334" h="1840865">
                  <a:moveTo>
                    <a:pt x="1787398" y="0"/>
                  </a:moveTo>
                  <a:lnTo>
                    <a:pt x="387096" y="0"/>
                  </a:lnTo>
                  <a:lnTo>
                    <a:pt x="126136" y="1176353"/>
                  </a:lnTo>
                  <a:lnTo>
                    <a:pt x="65532" y="1450651"/>
                  </a:lnTo>
                  <a:lnTo>
                    <a:pt x="55763" y="1493280"/>
                  </a:lnTo>
                  <a:lnTo>
                    <a:pt x="43772" y="1543688"/>
                  </a:lnTo>
                  <a:lnTo>
                    <a:pt x="30975" y="1598560"/>
                  </a:lnTo>
                  <a:lnTo>
                    <a:pt x="18784" y="1654583"/>
                  </a:lnTo>
                  <a:lnTo>
                    <a:pt x="8616" y="1708445"/>
                  </a:lnTo>
                  <a:lnTo>
                    <a:pt x="1883" y="1756832"/>
                  </a:lnTo>
                  <a:lnTo>
                    <a:pt x="0" y="1796431"/>
                  </a:lnTo>
                  <a:lnTo>
                    <a:pt x="4381" y="1823929"/>
                  </a:lnTo>
                  <a:lnTo>
                    <a:pt x="16440" y="1836013"/>
                  </a:lnTo>
                  <a:lnTo>
                    <a:pt x="46049" y="1840273"/>
                  </a:lnTo>
                  <a:lnTo>
                    <a:pt x="69212" y="1833255"/>
                  </a:lnTo>
                  <a:lnTo>
                    <a:pt x="97895" y="1807364"/>
                  </a:lnTo>
                  <a:lnTo>
                    <a:pt x="144063" y="1755006"/>
                  </a:lnTo>
                  <a:lnTo>
                    <a:pt x="394462" y="1492370"/>
                  </a:lnTo>
                  <a:lnTo>
                    <a:pt x="582395" y="1308577"/>
                  </a:lnTo>
                  <a:lnTo>
                    <a:pt x="1003721" y="895533"/>
                  </a:lnTo>
                  <a:lnTo>
                    <a:pt x="1444727" y="460742"/>
                  </a:lnTo>
                  <a:lnTo>
                    <a:pt x="1691704" y="211709"/>
                  </a:lnTo>
                  <a:lnTo>
                    <a:pt x="1752206" y="143157"/>
                  </a:lnTo>
                  <a:lnTo>
                    <a:pt x="1782342" y="98253"/>
                  </a:lnTo>
                  <a:lnTo>
                    <a:pt x="1791082" y="57150"/>
                  </a:lnTo>
                  <a:lnTo>
                    <a:pt x="1787398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86156" y="3159997"/>
              <a:ext cx="1791335" cy="1840864"/>
            </a:xfrm>
            <a:custGeom>
              <a:avLst/>
              <a:gdLst/>
              <a:ahLst/>
              <a:cxnLst/>
              <a:rect l="l" t="t" r="r" b="b"/>
              <a:pathLst>
                <a:path w="1791334" h="1840864">
                  <a:moveTo>
                    <a:pt x="46049" y="0"/>
                  </a:moveTo>
                  <a:lnTo>
                    <a:pt x="16440" y="4271"/>
                  </a:lnTo>
                  <a:lnTo>
                    <a:pt x="4381" y="16345"/>
                  </a:lnTo>
                  <a:lnTo>
                    <a:pt x="0" y="43840"/>
                  </a:lnTo>
                  <a:lnTo>
                    <a:pt x="1883" y="83439"/>
                  </a:lnTo>
                  <a:lnTo>
                    <a:pt x="8616" y="131828"/>
                  </a:lnTo>
                  <a:lnTo>
                    <a:pt x="18784" y="185691"/>
                  </a:lnTo>
                  <a:lnTo>
                    <a:pt x="30975" y="241714"/>
                  </a:lnTo>
                  <a:lnTo>
                    <a:pt x="43772" y="296581"/>
                  </a:lnTo>
                  <a:lnTo>
                    <a:pt x="55763" y="346978"/>
                  </a:lnTo>
                  <a:lnTo>
                    <a:pt x="65532" y="389589"/>
                  </a:lnTo>
                  <a:lnTo>
                    <a:pt x="126136" y="663916"/>
                  </a:lnTo>
                  <a:lnTo>
                    <a:pt x="387096" y="1840291"/>
                  </a:lnTo>
                  <a:lnTo>
                    <a:pt x="1787398" y="1840291"/>
                  </a:lnTo>
                  <a:lnTo>
                    <a:pt x="1791082" y="1783137"/>
                  </a:lnTo>
                  <a:lnTo>
                    <a:pt x="1782342" y="1742033"/>
                  </a:lnTo>
                  <a:lnTo>
                    <a:pt x="1752206" y="1697130"/>
                  </a:lnTo>
                  <a:lnTo>
                    <a:pt x="1691704" y="1628582"/>
                  </a:lnTo>
                  <a:lnTo>
                    <a:pt x="1444727" y="1379538"/>
                  </a:lnTo>
                  <a:lnTo>
                    <a:pt x="1003721" y="944730"/>
                  </a:lnTo>
                  <a:lnTo>
                    <a:pt x="582395" y="531670"/>
                  </a:lnTo>
                  <a:lnTo>
                    <a:pt x="394462" y="347869"/>
                  </a:lnTo>
                  <a:lnTo>
                    <a:pt x="144063" y="85233"/>
                  </a:lnTo>
                  <a:lnTo>
                    <a:pt x="97895" y="32891"/>
                  </a:lnTo>
                  <a:lnTo>
                    <a:pt x="69212" y="7009"/>
                  </a:lnTo>
                  <a:lnTo>
                    <a:pt x="46049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8910" y="5843308"/>
              <a:ext cx="1557527" cy="128015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446518" y="5753430"/>
              <a:ext cx="1913889" cy="1331595"/>
            </a:xfrm>
            <a:custGeom>
              <a:avLst/>
              <a:gdLst/>
              <a:ahLst/>
              <a:cxnLst/>
              <a:rect l="l" t="t" r="r" b="b"/>
              <a:pathLst>
                <a:path w="1913890" h="1331595">
                  <a:moveTo>
                    <a:pt x="1913890" y="1331518"/>
                  </a:moveTo>
                  <a:lnTo>
                    <a:pt x="1902142" y="1259039"/>
                  </a:lnTo>
                  <a:lnTo>
                    <a:pt x="1871599" y="1165250"/>
                  </a:lnTo>
                  <a:lnTo>
                    <a:pt x="1803311" y="958507"/>
                  </a:lnTo>
                  <a:lnTo>
                    <a:pt x="1732267" y="750811"/>
                  </a:lnTo>
                  <a:lnTo>
                    <a:pt x="1693481" y="654177"/>
                  </a:lnTo>
                  <a:lnTo>
                    <a:pt x="1686001" y="648830"/>
                  </a:lnTo>
                  <a:lnTo>
                    <a:pt x="1668729" y="634911"/>
                  </a:lnTo>
                  <a:lnTo>
                    <a:pt x="1609140" y="585165"/>
                  </a:lnTo>
                  <a:lnTo>
                    <a:pt x="1569021" y="551230"/>
                  </a:lnTo>
                  <a:lnTo>
                    <a:pt x="1523466" y="512533"/>
                  </a:lnTo>
                  <a:lnTo>
                    <a:pt x="1420456" y="424586"/>
                  </a:lnTo>
                  <a:lnTo>
                    <a:pt x="1308849" y="328917"/>
                  </a:lnTo>
                  <a:lnTo>
                    <a:pt x="1144447" y="187515"/>
                  </a:lnTo>
                  <a:lnTo>
                    <a:pt x="976795" y="42672"/>
                  </a:lnTo>
                  <a:lnTo>
                    <a:pt x="934745" y="6057"/>
                  </a:lnTo>
                  <a:lnTo>
                    <a:pt x="927989" y="0"/>
                  </a:lnTo>
                  <a:lnTo>
                    <a:pt x="907986" y="4216"/>
                  </a:lnTo>
                  <a:lnTo>
                    <a:pt x="804646" y="70815"/>
                  </a:lnTo>
                  <a:lnTo>
                    <a:pt x="530987" y="258483"/>
                  </a:lnTo>
                  <a:lnTo>
                    <a:pt x="0" y="625881"/>
                  </a:lnTo>
                  <a:lnTo>
                    <a:pt x="0" y="1275067"/>
                  </a:lnTo>
                  <a:lnTo>
                    <a:pt x="877697" y="1064920"/>
                  </a:lnTo>
                  <a:lnTo>
                    <a:pt x="1913890" y="13315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498296" y="5212767"/>
              <a:ext cx="1854835" cy="1777364"/>
            </a:xfrm>
            <a:custGeom>
              <a:avLst/>
              <a:gdLst/>
              <a:ahLst/>
              <a:cxnLst/>
              <a:rect l="l" t="t" r="r" b="b"/>
              <a:pathLst>
                <a:path w="1854834" h="1777365">
                  <a:moveTo>
                    <a:pt x="1797091" y="0"/>
                  </a:moveTo>
                  <a:lnTo>
                    <a:pt x="1755909" y="8416"/>
                  </a:lnTo>
                  <a:lnTo>
                    <a:pt x="1710775" y="38202"/>
                  </a:lnTo>
                  <a:lnTo>
                    <a:pt x="1641768" y="98175"/>
                  </a:lnTo>
                  <a:lnTo>
                    <a:pt x="1390745" y="343131"/>
                  </a:lnTo>
                  <a:lnTo>
                    <a:pt x="952412" y="780633"/>
                  </a:lnTo>
                  <a:lnTo>
                    <a:pt x="535987" y="1198636"/>
                  </a:lnTo>
                  <a:lnTo>
                    <a:pt x="350686" y="1385092"/>
                  </a:lnTo>
                  <a:lnTo>
                    <a:pt x="86082" y="1633358"/>
                  </a:lnTo>
                  <a:lnTo>
                    <a:pt x="33329" y="1679112"/>
                  </a:lnTo>
                  <a:lnTo>
                    <a:pt x="7199" y="1707592"/>
                  </a:lnTo>
                  <a:lnTo>
                    <a:pt x="0" y="1730705"/>
                  </a:lnTo>
                  <a:lnTo>
                    <a:pt x="4040" y="1760358"/>
                  </a:lnTo>
                  <a:lnTo>
                    <a:pt x="16038" y="1772501"/>
                  </a:lnTo>
                  <a:lnTo>
                    <a:pt x="43507" y="1777094"/>
                  </a:lnTo>
                  <a:lnTo>
                    <a:pt x="83125" y="1775523"/>
                  </a:lnTo>
                  <a:lnTo>
                    <a:pt x="131568" y="1769176"/>
                  </a:lnTo>
                  <a:lnTo>
                    <a:pt x="185510" y="1759440"/>
                  </a:lnTo>
                  <a:lnTo>
                    <a:pt x="241628" y="1747702"/>
                  </a:lnTo>
                  <a:lnTo>
                    <a:pt x="296599" y="1735349"/>
                  </a:lnTo>
                  <a:lnTo>
                    <a:pt x="347099" y="1723768"/>
                  </a:lnTo>
                  <a:lnTo>
                    <a:pt x="389802" y="1714345"/>
                  </a:lnTo>
                  <a:lnTo>
                    <a:pt x="664576" y="1655952"/>
                  </a:lnTo>
                  <a:lnTo>
                    <a:pt x="1843000" y="1404440"/>
                  </a:lnTo>
                  <a:lnTo>
                    <a:pt x="1854239" y="4138"/>
                  </a:lnTo>
                  <a:lnTo>
                    <a:pt x="1797091" y="0"/>
                  </a:lnTo>
                  <a:close/>
                </a:path>
              </a:pathLst>
            </a:custGeom>
            <a:solidFill>
              <a:srgbClr val="1B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41296" y="5213685"/>
              <a:ext cx="1837689" cy="1805305"/>
            </a:xfrm>
            <a:custGeom>
              <a:avLst/>
              <a:gdLst/>
              <a:ahLst/>
              <a:cxnLst/>
              <a:rect l="l" t="t" r="r" b="b"/>
              <a:pathLst>
                <a:path w="1837690" h="1805304">
                  <a:moveTo>
                    <a:pt x="68434" y="0"/>
                  </a:moveTo>
                  <a:lnTo>
                    <a:pt x="11239" y="3221"/>
                  </a:lnTo>
                  <a:lnTo>
                    <a:pt x="0" y="1403523"/>
                  </a:lnTo>
                  <a:lnTo>
                    <a:pt x="1174244" y="1673891"/>
                  </a:lnTo>
                  <a:lnTo>
                    <a:pt x="1448054" y="1736694"/>
                  </a:lnTo>
                  <a:lnTo>
                    <a:pt x="1490603" y="1746801"/>
                  </a:lnTo>
                  <a:lnTo>
                    <a:pt x="1540911" y="1759193"/>
                  </a:lnTo>
                  <a:lnTo>
                    <a:pt x="1595675" y="1772429"/>
                  </a:lnTo>
                  <a:lnTo>
                    <a:pt x="1651594" y="1785069"/>
                  </a:lnTo>
                  <a:lnTo>
                    <a:pt x="1705368" y="1795671"/>
                  </a:lnTo>
                  <a:lnTo>
                    <a:pt x="1753695" y="1802795"/>
                  </a:lnTo>
                  <a:lnTo>
                    <a:pt x="1793276" y="1804999"/>
                  </a:lnTo>
                  <a:lnTo>
                    <a:pt x="1820808" y="1800843"/>
                  </a:lnTo>
                  <a:lnTo>
                    <a:pt x="1832991" y="1788885"/>
                  </a:lnTo>
                  <a:lnTo>
                    <a:pt x="1837491" y="1759309"/>
                  </a:lnTo>
                  <a:lnTo>
                    <a:pt x="1830657" y="1736087"/>
                  </a:lnTo>
                  <a:lnTo>
                    <a:pt x="1804987" y="1707192"/>
                  </a:lnTo>
                  <a:lnTo>
                    <a:pt x="1752981" y="1660596"/>
                  </a:lnTo>
                  <a:lnTo>
                    <a:pt x="1492377" y="1408133"/>
                  </a:lnTo>
                  <a:lnTo>
                    <a:pt x="1310098" y="1218727"/>
                  </a:lnTo>
                  <a:lnTo>
                    <a:pt x="900445" y="794094"/>
                  </a:lnTo>
                  <a:lnTo>
                    <a:pt x="469195" y="349611"/>
                  </a:lnTo>
                  <a:lnTo>
                    <a:pt x="222123" y="100655"/>
                  </a:lnTo>
                  <a:lnTo>
                    <a:pt x="154105" y="39582"/>
                  </a:lnTo>
                  <a:lnTo>
                    <a:pt x="109466" y="9075"/>
                  </a:lnTo>
                  <a:lnTo>
                    <a:pt x="68434" y="0"/>
                  </a:lnTo>
                  <a:close/>
                </a:path>
              </a:pathLst>
            </a:custGeom>
            <a:solidFill>
              <a:srgbClr val="44C2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38910" y="2850197"/>
              <a:ext cx="1527048" cy="130146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446518" y="2914650"/>
              <a:ext cx="1943735" cy="1326515"/>
            </a:xfrm>
            <a:custGeom>
              <a:avLst/>
              <a:gdLst/>
              <a:ahLst/>
              <a:cxnLst/>
              <a:rect l="l" t="t" r="r" b="b"/>
              <a:pathLst>
                <a:path w="1943734" h="1326514">
                  <a:moveTo>
                    <a:pt x="1943481" y="127635"/>
                  </a:moveTo>
                  <a:lnTo>
                    <a:pt x="1913890" y="0"/>
                  </a:lnTo>
                  <a:lnTo>
                    <a:pt x="1412367" y="126504"/>
                  </a:lnTo>
                  <a:lnTo>
                    <a:pt x="877697" y="261366"/>
                  </a:lnTo>
                  <a:lnTo>
                    <a:pt x="44005" y="61023"/>
                  </a:lnTo>
                  <a:lnTo>
                    <a:pt x="0" y="700417"/>
                  </a:lnTo>
                  <a:lnTo>
                    <a:pt x="530987" y="1067828"/>
                  </a:lnTo>
                  <a:lnTo>
                    <a:pt x="804646" y="1255483"/>
                  </a:lnTo>
                  <a:lnTo>
                    <a:pt x="907986" y="1322082"/>
                  </a:lnTo>
                  <a:lnTo>
                    <a:pt x="927989" y="1326299"/>
                  </a:lnTo>
                  <a:lnTo>
                    <a:pt x="934745" y="1320253"/>
                  </a:lnTo>
                  <a:lnTo>
                    <a:pt x="976795" y="1283627"/>
                  </a:lnTo>
                  <a:lnTo>
                    <a:pt x="1144447" y="1138796"/>
                  </a:lnTo>
                  <a:lnTo>
                    <a:pt x="1308849" y="997381"/>
                  </a:lnTo>
                  <a:lnTo>
                    <a:pt x="1420456" y="901712"/>
                  </a:lnTo>
                  <a:lnTo>
                    <a:pt x="1523466" y="813777"/>
                  </a:lnTo>
                  <a:lnTo>
                    <a:pt x="1569021" y="775068"/>
                  </a:lnTo>
                  <a:lnTo>
                    <a:pt x="1609140" y="741133"/>
                  </a:lnTo>
                  <a:lnTo>
                    <a:pt x="1642745" y="712927"/>
                  </a:lnTo>
                  <a:lnTo>
                    <a:pt x="1686001" y="677481"/>
                  </a:lnTo>
                  <a:lnTo>
                    <a:pt x="1693481" y="672122"/>
                  </a:lnTo>
                  <a:lnTo>
                    <a:pt x="1738731" y="584923"/>
                  </a:lnTo>
                  <a:lnTo>
                    <a:pt x="1823974" y="397992"/>
                  </a:lnTo>
                  <a:lnTo>
                    <a:pt x="1906473" y="212013"/>
                  </a:lnTo>
                  <a:lnTo>
                    <a:pt x="1943481" y="127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98296" y="3004525"/>
              <a:ext cx="1854835" cy="1777364"/>
            </a:xfrm>
            <a:custGeom>
              <a:avLst/>
              <a:gdLst/>
              <a:ahLst/>
              <a:cxnLst/>
              <a:rect l="l" t="t" r="r" b="b"/>
              <a:pathLst>
                <a:path w="1854834" h="1777364">
                  <a:moveTo>
                    <a:pt x="43507" y="0"/>
                  </a:moveTo>
                  <a:lnTo>
                    <a:pt x="16038" y="4595"/>
                  </a:lnTo>
                  <a:lnTo>
                    <a:pt x="4040" y="16741"/>
                  </a:lnTo>
                  <a:lnTo>
                    <a:pt x="0" y="46372"/>
                  </a:lnTo>
                  <a:lnTo>
                    <a:pt x="7199" y="69478"/>
                  </a:lnTo>
                  <a:lnTo>
                    <a:pt x="33329" y="97965"/>
                  </a:lnTo>
                  <a:lnTo>
                    <a:pt x="86082" y="143741"/>
                  </a:lnTo>
                  <a:lnTo>
                    <a:pt x="350686" y="391962"/>
                  </a:lnTo>
                  <a:lnTo>
                    <a:pt x="535987" y="578425"/>
                  </a:lnTo>
                  <a:lnTo>
                    <a:pt x="952412" y="996440"/>
                  </a:lnTo>
                  <a:lnTo>
                    <a:pt x="1390745" y="1433952"/>
                  </a:lnTo>
                  <a:lnTo>
                    <a:pt x="1641768" y="1678904"/>
                  </a:lnTo>
                  <a:lnTo>
                    <a:pt x="1710775" y="1738877"/>
                  </a:lnTo>
                  <a:lnTo>
                    <a:pt x="1755909" y="1768664"/>
                  </a:lnTo>
                  <a:lnTo>
                    <a:pt x="1797091" y="1777080"/>
                  </a:lnTo>
                  <a:lnTo>
                    <a:pt x="1854239" y="1772941"/>
                  </a:lnTo>
                  <a:lnTo>
                    <a:pt x="1843000" y="372658"/>
                  </a:lnTo>
                  <a:lnTo>
                    <a:pt x="664576" y="121136"/>
                  </a:lnTo>
                  <a:lnTo>
                    <a:pt x="389802" y="62715"/>
                  </a:lnTo>
                  <a:lnTo>
                    <a:pt x="347099" y="53299"/>
                  </a:lnTo>
                  <a:lnTo>
                    <a:pt x="296599" y="41723"/>
                  </a:lnTo>
                  <a:lnTo>
                    <a:pt x="241628" y="29375"/>
                  </a:lnTo>
                  <a:lnTo>
                    <a:pt x="185510" y="17642"/>
                  </a:lnTo>
                  <a:lnTo>
                    <a:pt x="131568" y="7910"/>
                  </a:lnTo>
                  <a:lnTo>
                    <a:pt x="83125" y="1567"/>
                  </a:lnTo>
                  <a:lnTo>
                    <a:pt x="43507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41296" y="2975685"/>
              <a:ext cx="1837689" cy="1805305"/>
            </a:xfrm>
            <a:custGeom>
              <a:avLst/>
              <a:gdLst/>
              <a:ahLst/>
              <a:cxnLst/>
              <a:rect l="l" t="t" r="r" b="b"/>
              <a:pathLst>
                <a:path w="1837690" h="1805304">
                  <a:moveTo>
                    <a:pt x="1793276" y="0"/>
                  </a:moveTo>
                  <a:lnTo>
                    <a:pt x="1753695" y="2203"/>
                  </a:lnTo>
                  <a:lnTo>
                    <a:pt x="1705368" y="9326"/>
                  </a:lnTo>
                  <a:lnTo>
                    <a:pt x="1651594" y="19929"/>
                  </a:lnTo>
                  <a:lnTo>
                    <a:pt x="1595675" y="32570"/>
                  </a:lnTo>
                  <a:lnTo>
                    <a:pt x="1540911" y="45808"/>
                  </a:lnTo>
                  <a:lnTo>
                    <a:pt x="1490603" y="58203"/>
                  </a:lnTo>
                  <a:lnTo>
                    <a:pt x="1448054" y="68313"/>
                  </a:lnTo>
                  <a:lnTo>
                    <a:pt x="1174244" y="131116"/>
                  </a:lnTo>
                  <a:lnTo>
                    <a:pt x="0" y="401498"/>
                  </a:lnTo>
                  <a:lnTo>
                    <a:pt x="11239" y="1801781"/>
                  </a:lnTo>
                  <a:lnTo>
                    <a:pt x="68434" y="1805002"/>
                  </a:lnTo>
                  <a:lnTo>
                    <a:pt x="109466" y="1795926"/>
                  </a:lnTo>
                  <a:lnTo>
                    <a:pt x="154105" y="1765419"/>
                  </a:lnTo>
                  <a:lnTo>
                    <a:pt x="222123" y="1704347"/>
                  </a:lnTo>
                  <a:lnTo>
                    <a:pt x="469195" y="1455400"/>
                  </a:lnTo>
                  <a:lnTo>
                    <a:pt x="900445" y="1010914"/>
                  </a:lnTo>
                  <a:lnTo>
                    <a:pt x="1310098" y="586273"/>
                  </a:lnTo>
                  <a:lnTo>
                    <a:pt x="1492377" y="396862"/>
                  </a:lnTo>
                  <a:lnTo>
                    <a:pt x="1752981" y="144386"/>
                  </a:lnTo>
                  <a:lnTo>
                    <a:pt x="1804987" y="97805"/>
                  </a:lnTo>
                  <a:lnTo>
                    <a:pt x="1830657" y="68917"/>
                  </a:lnTo>
                  <a:lnTo>
                    <a:pt x="1837491" y="45696"/>
                  </a:lnTo>
                  <a:lnTo>
                    <a:pt x="1832991" y="16116"/>
                  </a:lnTo>
                  <a:lnTo>
                    <a:pt x="1820808" y="4157"/>
                  </a:lnTo>
                  <a:lnTo>
                    <a:pt x="1793276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80654" y="2535618"/>
            <a:ext cx="106045" cy="106045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9113469" y="1960448"/>
            <a:ext cx="4651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6F6E6E"/>
                </a:solidFill>
                <a:latin typeface="Calibri"/>
                <a:cs typeface="Calibri"/>
              </a:rPr>
              <a:t>РС</a:t>
            </a:r>
            <a:r>
              <a:rPr sz="2400" b="1" spc="-1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6F6E6E"/>
                </a:solidFill>
                <a:latin typeface="Calibri"/>
                <a:cs typeface="Calibri"/>
              </a:rPr>
              <a:t>не</a:t>
            </a:r>
            <a:r>
              <a:rPr sz="2400" b="1" spc="-1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6F6E6E"/>
                </a:solidFill>
                <a:latin typeface="Calibri"/>
                <a:cs typeface="Calibri"/>
              </a:rPr>
              <a:t>мешает</a:t>
            </a:r>
            <a:r>
              <a:rPr sz="2400" b="1" spc="-1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6F6E6E"/>
                </a:solidFill>
                <a:latin typeface="Calibri"/>
                <a:cs typeface="Calibri"/>
              </a:rPr>
              <a:t>вам</a:t>
            </a:r>
            <a:r>
              <a:rPr sz="2400" b="1" spc="5" dirty="0">
                <a:solidFill>
                  <a:srgbClr val="6F6E6E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стать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родителем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05506" y="7569378"/>
            <a:ext cx="5590540" cy="10388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 marR="1324610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087F7F"/>
                </a:solidFill>
                <a:latin typeface="Calibri"/>
                <a:cs typeface="Calibri"/>
              </a:rPr>
              <a:t>РС не оказывает существенного </a:t>
            </a:r>
            <a:r>
              <a:rPr sz="2400" b="1" spc="-530" dirty="0">
                <a:solidFill>
                  <a:srgbClr val="087F7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87F7F"/>
                </a:solidFill>
                <a:latin typeface="Calibri"/>
                <a:cs typeface="Calibri"/>
              </a:rPr>
              <a:t>влияния</a:t>
            </a:r>
            <a:r>
              <a:rPr sz="2400" b="1" spc="-15" dirty="0">
                <a:solidFill>
                  <a:srgbClr val="087F7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87F7F"/>
                </a:solidFill>
                <a:latin typeface="Calibri"/>
                <a:cs typeface="Calibri"/>
              </a:rPr>
              <a:t>на</a:t>
            </a:r>
            <a:r>
              <a:rPr sz="2400" b="1" spc="-10" dirty="0">
                <a:solidFill>
                  <a:srgbClr val="087F7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87F7F"/>
                </a:solidFill>
                <a:latin typeface="Calibri"/>
                <a:cs typeface="Calibri"/>
              </a:rPr>
              <a:t>развитие</a:t>
            </a:r>
            <a:r>
              <a:rPr sz="2400" b="1" spc="-10" dirty="0">
                <a:solidFill>
                  <a:srgbClr val="087F7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87F7F"/>
                </a:solidFill>
                <a:latin typeface="Calibri"/>
                <a:cs typeface="Calibri"/>
              </a:rPr>
              <a:t>плода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ts val="246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или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способность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вынашивать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плод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срок</a:t>
            </a:r>
            <a:r>
              <a:rPr sz="2100" spc="-7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413030" y="4140289"/>
            <a:ext cx="4083685" cy="20421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 marR="30480" indent="-635" algn="just">
              <a:lnSpc>
                <a:spcPts val="2600"/>
              </a:lnSpc>
              <a:spcBef>
                <a:spcPts val="420"/>
              </a:spcBef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Пациенты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4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РС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187F5E"/>
                </a:solidFill>
                <a:latin typeface="Calibri"/>
                <a:cs typeface="Calibri"/>
              </a:rPr>
              <a:t>не</a:t>
            </a:r>
            <a:r>
              <a:rPr sz="2400" b="1" spc="-20" dirty="0">
                <a:solidFill>
                  <a:srgbClr val="187F5E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187F5E"/>
                </a:solidFill>
                <a:latin typeface="Calibri"/>
                <a:cs typeface="Calibri"/>
              </a:rPr>
              <a:t>испытывают </a:t>
            </a:r>
            <a:r>
              <a:rPr sz="2400" b="1" spc="-530" dirty="0">
                <a:solidFill>
                  <a:srgbClr val="187F5E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187F5E"/>
                </a:solidFill>
                <a:latin typeface="Calibri"/>
                <a:cs typeface="Calibri"/>
              </a:rPr>
              <a:t>дополнительных </a:t>
            </a:r>
            <a:r>
              <a:rPr sz="2400" b="1" dirty="0">
                <a:solidFill>
                  <a:srgbClr val="187F5E"/>
                </a:solidFill>
                <a:latin typeface="Calibri"/>
                <a:cs typeface="Calibri"/>
              </a:rPr>
              <a:t>осложнений </a:t>
            </a:r>
            <a:r>
              <a:rPr sz="2400" b="1" spc="-535" dirty="0">
                <a:solidFill>
                  <a:srgbClr val="187F5E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87F5E"/>
                </a:solidFill>
                <a:latin typeface="Calibri"/>
                <a:cs typeface="Calibri"/>
              </a:rPr>
              <a:t>во</a:t>
            </a:r>
            <a:r>
              <a:rPr sz="2400" b="1" spc="-10" dirty="0">
                <a:solidFill>
                  <a:srgbClr val="187F5E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187F5E"/>
                </a:solidFill>
                <a:latin typeface="Calibri"/>
                <a:cs typeface="Calibri"/>
              </a:rPr>
              <a:t>время</a:t>
            </a:r>
            <a:r>
              <a:rPr sz="2400" b="1" spc="-10" dirty="0">
                <a:solidFill>
                  <a:srgbClr val="187F5E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187F5E"/>
                </a:solidFill>
                <a:latin typeface="Calibri"/>
                <a:cs typeface="Calibri"/>
              </a:rPr>
              <a:t>беременности,</a:t>
            </a:r>
            <a:endParaRPr sz="2400">
              <a:latin typeface="Calibri"/>
              <a:cs typeface="Calibri"/>
            </a:endParaRPr>
          </a:p>
          <a:p>
            <a:pPr marL="38100" algn="just">
              <a:lnSpc>
                <a:spcPts val="2415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за</a:t>
            </a:r>
            <a:r>
              <a:rPr sz="24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исключением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повышения</a:t>
            </a:r>
            <a:endParaRPr sz="2400">
              <a:latin typeface="Calibri"/>
              <a:cs typeface="Calibri"/>
            </a:endParaRPr>
          </a:p>
          <a:p>
            <a:pPr marL="38100" marR="1046480" algn="just">
              <a:lnSpc>
                <a:spcPts val="2600"/>
              </a:lnSpc>
              <a:spcBef>
                <a:spcPts val="18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склонности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к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мочевым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инфекциям</a:t>
            </a:r>
            <a:r>
              <a:rPr sz="2400" spc="-4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запорам</a:t>
            </a:r>
            <a:r>
              <a:rPr sz="2100" spc="-7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93582" y="4648352"/>
            <a:ext cx="680821" cy="795020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483170" y="4140279"/>
            <a:ext cx="3938904" cy="20421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806450" algn="r">
              <a:lnSpc>
                <a:spcPts val="2600"/>
              </a:lnSpc>
              <a:spcBef>
                <a:spcPts val="420"/>
              </a:spcBef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Необходимо обсуждать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планирование беременности </a:t>
            </a:r>
            <a:r>
              <a:rPr sz="2400" b="1" spc="-530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со своим лечащим врачом </a:t>
            </a:r>
            <a:r>
              <a:rPr sz="2400" b="1" dirty="0">
                <a:solidFill>
                  <a:srgbClr val="FF98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для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правильного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подбора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лекарственного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препарата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или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коррекции терапии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823889" y="7752823"/>
            <a:ext cx="857250" cy="759460"/>
            <a:chOff x="7823889" y="7752823"/>
            <a:chExt cx="857250" cy="759460"/>
          </a:xfrm>
        </p:grpSpPr>
        <p:sp>
          <p:nvSpPr>
            <p:cNvPr id="48" name="object 48"/>
            <p:cNvSpPr/>
            <p:nvPr/>
          </p:nvSpPr>
          <p:spPr>
            <a:xfrm>
              <a:off x="7823889" y="7752823"/>
              <a:ext cx="857250" cy="759460"/>
            </a:xfrm>
            <a:custGeom>
              <a:avLst/>
              <a:gdLst/>
              <a:ahLst/>
              <a:cxnLst/>
              <a:rect l="l" t="t" r="r" b="b"/>
              <a:pathLst>
                <a:path w="857250" h="759459">
                  <a:moveTo>
                    <a:pt x="182553" y="534670"/>
                  </a:moveTo>
                  <a:lnTo>
                    <a:pt x="151392" y="534670"/>
                  </a:lnTo>
                  <a:lnTo>
                    <a:pt x="151437" y="567690"/>
                  </a:lnTo>
                  <a:lnTo>
                    <a:pt x="154885" y="610870"/>
                  </a:lnTo>
                  <a:lnTo>
                    <a:pt x="178912" y="674370"/>
                  </a:lnTo>
                  <a:lnTo>
                    <a:pt x="223655" y="725170"/>
                  </a:lnTo>
                  <a:lnTo>
                    <a:pt x="267859" y="748030"/>
                  </a:lnTo>
                  <a:lnTo>
                    <a:pt x="317064" y="758190"/>
                  </a:lnTo>
                  <a:lnTo>
                    <a:pt x="324239" y="759460"/>
                  </a:lnTo>
                  <a:lnTo>
                    <a:pt x="357831" y="759460"/>
                  </a:lnTo>
                  <a:lnTo>
                    <a:pt x="367053" y="758190"/>
                  </a:lnTo>
                  <a:lnTo>
                    <a:pt x="382172" y="758190"/>
                  </a:lnTo>
                  <a:lnTo>
                    <a:pt x="389708" y="756920"/>
                  </a:lnTo>
                  <a:lnTo>
                    <a:pt x="412628" y="754380"/>
                  </a:lnTo>
                  <a:lnTo>
                    <a:pt x="457708" y="744220"/>
                  </a:lnTo>
                  <a:lnTo>
                    <a:pt x="479878" y="736600"/>
                  </a:lnTo>
                  <a:lnTo>
                    <a:pt x="496910" y="730250"/>
                  </a:lnTo>
                  <a:lnTo>
                    <a:pt x="352919" y="730250"/>
                  </a:lnTo>
                  <a:lnTo>
                    <a:pt x="328176" y="728980"/>
                  </a:lnTo>
                  <a:lnTo>
                    <a:pt x="315931" y="728980"/>
                  </a:lnTo>
                  <a:lnTo>
                    <a:pt x="303792" y="727710"/>
                  </a:lnTo>
                  <a:lnTo>
                    <a:pt x="249145" y="707390"/>
                  </a:lnTo>
                  <a:lnTo>
                    <a:pt x="204810" y="661670"/>
                  </a:lnTo>
                  <a:lnTo>
                    <a:pt x="184330" y="609600"/>
                  </a:lnTo>
                  <a:lnTo>
                    <a:pt x="180967" y="567690"/>
                  </a:lnTo>
                  <a:lnTo>
                    <a:pt x="181428" y="546100"/>
                  </a:lnTo>
                  <a:lnTo>
                    <a:pt x="182553" y="534670"/>
                  </a:lnTo>
                  <a:close/>
                </a:path>
                <a:path w="857250" h="759459">
                  <a:moveTo>
                    <a:pt x="765005" y="27940"/>
                  </a:moveTo>
                  <a:lnTo>
                    <a:pt x="668576" y="27940"/>
                  </a:lnTo>
                  <a:lnTo>
                    <a:pt x="695977" y="31750"/>
                  </a:lnTo>
                  <a:lnTo>
                    <a:pt x="722956" y="39370"/>
                  </a:lnTo>
                  <a:lnTo>
                    <a:pt x="762736" y="58420"/>
                  </a:lnTo>
                  <a:lnTo>
                    <a:pt x="793258" y="86360"/>
                  </a:lnTo>
                  <a:lnTo>
                    <a:pt x="814601" y="121920"/>
                  </a:lnTo>
                  <a:lnTo>
                    <a:pt x="826842" y="165100"/>
                  </a:lnTo>
                  <a:lnTo>
                    <a:pt x="829384" y="195580"/>
                  </a:lnTo>
                  <a:lnTo>
                    <a:pt x="827318" y="224790"/>
                  </a:lnTo>
                  <a:lnTo>
                    <a:pt x="811221" y="281940"/>
                  </a:lnTo>
                  <a:lnTo>
                    <a:pt x="788281" y="331470"/>
                  </a:lnTo>
                  <a:lnTo>
                    <a:pt x="780233" y="347980"/>
                  </a:lnTo>
                  <a:lnTo>
                    <a:pt x="773830" y="363220"/>
                  </a:lnTo>
                  <a:lnTo>
                    <a:pt x="769255" y="378460"/>
                  </a:lnTo>
                  <a:lnTo>
                    <a:pt x="766312" y="394970"/>
                  </a:lnTo>
                  <a:lnTo>
                    <a:pt x="764802" y="411480"/>
                  </a:lnTo>
                  <a:lnTo>
                    <a:pt x="763506" y="429260"/>
                  </a:lnTo>
                  <a:lnTo>
                    <a:pt x="761334" y="448310"/>
                  </a:lnTo>
                  <a:lnTo>
                    <a:pt x="743508" y="506730"/>
                  </a:lnTo>
                  <a:lnTo>
                    <a:pt x="718580" y="546100"/>
                  </a:lnTo>
                  <a:lnTo>
                    <a:pt x="666055" y="601980"/>
                  </a:lnTo>
                  <a:lnTo>
                    <a:pt x="625380" y="633730"/>
                  </a:lnTo>
                  <a:lnTo>
                    <a:pt x="581550" y="661670"/>
                  </a:lnTo>
                  <a:lnTo>
                    <a:pt x="534869" y="684530"/>
                  </a:lnTo>
                  <a:lnTo>
                    <a:pt x="481656" y="706120"/>
                  </a:lnTo>
                  <a:lnTo>
                    <a:pt x="426347" y="722630"/>
                  </a:lnTo>
                  <a:lnTo>
                    <a:pt x="377524" y="728980"/>
                  </a:lnTo>
                  <a:lnTo>
                    <a:pt x="352919" y="730250"/>
                  </a:lnTo>
                  <a:lnTo>
                    <a:pt x="496910" y="730250"/>
                  </a:lnTo>
                  <a:lnTo>
                    <a:pt x="573350" y="698500"/>
                  </a:lnTo>
                  <a:lnTo>
                    <a:pt x="617181" y="673100"/>
                  </a:lnTo>
                  <a:lnTo>
                    <a:pt x="659011" y="643890"/>
                  </a:lnTo>
                  <a:lnTo>
                    <a:pt x="702215" y="607060"/>
                  </a:lnTo>
                  <a:lnTo>
                    <a:pt x="740228" y="565150"/>
                  </a:lnTo>
                  <a:lnTo>
                    <a:pt x="761464" y="533400"/>
                  </a:lnTo>
                  <a:lnTo>
                    <a:pt x="787386" y="463550"/>
                  </a:lnTo>
                  <a:lnTo>
                    <a:pt x="792298" y="425450"/>
                  </a:lnTo>
                  <a:lnTo>
                    <a:pt x="793007" y="412750"/>
                  </a:lnTo>
                  <a:lnTo>
                    <a:pt x="794020" y="400050"/>
                  </a:lnTo>
                  <a:lnTo>
                    <a:pt x="808657" y="354330"/>
                  </a:lnTo>
                  <a:lnTo>
                    <a:pt x="813331" y="345440"/>
                  </a:lnTo>
                  <a:lnTo>
                    <a:pt x="818142" y="335280"/>
                  </a:lnTo>
                  <a:lnTo>
                    <a:pt x="841534" y="283210"/>
                  </a:lnTo>
                  <a:lnTo>
                    <a:pt x="855353" y="226060"/>
                  </a:lnTo>
                  <a:lnTo>
                    <a:pt x="857237" y="191770"/>
                  </a:lnTo>
                  <a:lnTo>
                    <a:pt x="857175" y="184150"/>
                  </a:lnTo>
                  <a:lnTo>
                    <a:pt x="851734" y="144780"/>
                  </a:lnTo>
                  <a:lnTo>
                    <a:pt x="837933" y="104140"/>
                  </a:lnTo>
                  <a:lnTo>
                    <a:pt x="816999" y="71120"/>
                  </a:lnTo>
                  <a:lnTo>
                    <a:pt x="788780" y="43180"/>
                  </a:lnTo>
                  <a:lnTo>
                    <a:pt x="765005" y="27940"/>
                  </a:lnTo>
                  <a:close/>
                </a:path>
                <a:path w="857250" h="759459">
                  <a:moveTo>
                    <a:pt x="345346" y="347980"/>
                  </a:moveTo>
                  <a:lnTo>
                    <a:pt x="249045" y="347980"/>
                  </a:lnTo>
                  <a:lnTo>
                    <a:pt x="268550" y="350520"/>
                  </a:lnTo>
                  <a:lnTo>
                    <a:pt x="283883" y="356870"/>
                  </a:lnTo>
                  <a:lnTo>
                    <a:pt x="296680" y="365760"/>
                  </a:lnTo>
                  <a:lnTo>
                    <a:pt x="306858" y="377190"/>
                  </a:lnTo>
                  <a:lnTo>
                    <a:pt x="314333" y="392430"/>
                  </a:lnTo>
                  <a:lnTo>
                    <a:pt x="315857" y="396240"/>
                  </a:lnTo>
                  <a:lnTo>
                    <a:pt x="315794" y="402590"/>
                  </a:lnTo>
                  <a:lnTo>
                    <a:pt x="314143" y="406400"/>
                  </a:lnTo>
                  <a:lnTo>
                    <a:pt x="310100" y="419100"/>
                  </a:lnTo>
                  <a:lnTo>
                    <a:pt x="307991" y="431800"/>
                  </a:lnTo>
                  <a:lnTo>
                    <a:pt x="307575" y="441960"/>
                  </a:lnTo>
                  <a:lnTo>
                    <a:pt x="307532" y="448310"/>
                  </a:lnTo>
                  <a:lnTo>
                    <a:pt x="308174" y="462280"/>
                  </a:lnTo>
                  <a:lnTo>
                    <a:pt x="308872" y="466090"/>
                  </a:lnTo>
                  <a:lnTo>
                    <a:pt x="310650" y="469900"/>
                  </a:lnTo>
                  <a:lnTo>
                    <a:pt x="315664" y="481330"/>
                  </a:lnTo>
                  <a:lnTo>
                    <a:pt x="310015" y="524510"/>
                  </a:lnTo>
                  <a:lnTo>
                    <a:pt x="307983" y="529590"/>
                  </a:lnTo>
                  <a:lnTo>
                    <a:pt x="306205" y="542290"/>
                  </a:lnTo>
                  <a:lnTo>
                    <a:pt x="309952" y="547370"/>
                  </a:lnTo>
                  <a:lnTo>
                    <a:pt x="316302" y="548640"/>
                  </a:lnTo>
                  <a:lnTo>
                    <a:pt x="322144" y="551180"/>
                  </a:lnTo>
                  <a:lnTo>
                    <a:pt x="327478" y="549910"/>
                  </a:lnTo>
                  <a:lnTo>
                    <a:pt x="330716" y="543560"/>
                  </a:lnTo>
                  <a:lnTo>
                    <a:pt x="333705" y="538480"/>
                  </a:lnTo>
                  <a:lnTo>
                    <a:pt x="336384" y="532130"/>
                  </a:lnTo>
                  <a:lnTo>
                    <a:pt x="338896" y="525780"/>
                  </a:lnTo>
                  <a:lnTo>
                    <a:pt x="342654" y="516890"/>
                  </a:lnTo>
                  <a:lnTo>
                    <a:pt x="343480" y="513080"/>
                  </a:lnTo>
                  <a:lnTo>
                    <a:pt x="344623" y="509270"/>
                  </a:lnTo>
                  <a:lnTo>
                    <a:pt x="604084" y="509270"/>
                  </a:lnTo>
                  <a:lnTo>
                    <a:pt x="607370" y="508000"/>
                  </a:lnTo>
                  <a:lnTo>
                    <a:pt x="449461" y="508000"/>
                  </a:lnTo>
                  <a:lnTo>
                    <a:pt x="427137" y="506730"/>
                  </a:lnTo>
                  <a:lnTo>
                    <a:pt x="384060" y="495300"/>
                  </a:lnTo>
                  <a:lnTo>
                    <a:pt x="341878" y="467360"/>
                  </a:lnTo>
                  <a:lnTo>
                    <a:pt x="334506" y="441960"/>
                  </a:lnTo>
                  <a:lnTo>
                    <a:pt x="337511" y="426720"/>
                  </a:lnTo>
                  <a:lnTo>
                    <a:pt x="361898" y="387350"/>
                  </a:lnTo>
                  <a:lnTo>
                    <a:pt x="397609" y="358140"/>
                  </a:lnTo>
                  <a:lnTo>
                    <a:pt x="348179" y="358140"/>
                  </a:lnTo>
                  <a:lnTo>
                    <a:pt x="345956" y="350520"/>
                  </a:lnTo>
                  <a:lnTo>
                    <a:pt x="345346" y="347980"/>
                  </a:lnTo>
                  <a:close/>
                </a:path>
                <a:path w="857250" h="759459">
                  <a:moveTo>
                    <a:pt x="79832" y="321310"/>
                  </a:moveTo>
                  <a:lnTo>
                    <a:pt x="42023" y="336550"/>
                  </a:lnTo>
                  <a:lnTo>
                    <a:pt x="10295" y="382270"/>
                  </a:lnTo>
                  <a:lnTo>
                    <a:pt x="699" y="422910"/>
                  </a:lnTo>
                  <a:lnTo>
                    <a:pt x="0" y="443230"/>
                  </a:lnTo>
                  <a:lnTo>
                    <a:pt x="1723" y="464820"/>
                  </a:lnTo>
                  <a:lnTo>
                    <a:pt x="23726" y="513080"/>
                  </a:lnTo>
                  <a:lnTo>
                    <a:pt x="69160" y="541020"/>
                  </a:lnTo>
                  <a:lnTo>
                    <a:pt x="86962" y="542290"/>
                  </a:lnTo>
                  <a:lnTo>
                    <a:pt x="104799" y="542290"/>
                  </a:lnTo>
                  <a:lnTo>
                    <a:pt x="122613" y="541020"/>
                  </a:lnTo>
                  <a:lnTo>
                    <a:pt x="140343" y="537210"/>
                  </a:lnTo>
                  <a:lnTo>
                    <a:pt x="143899" y="537210"/>
                  </a:lnTo>
                  <a:lnTo>
                    <a:pt x="147392" y="535940"/>
                  </a:lnTo>
                  <a:lnTo>
                    <a:pt x="151392" y="534670"/>
                  </a:lnTo>
                  <a:lnTo>
                    <a:pt x="182553" y="534670"/>
                  </a:lnTo>
                  <a:lnTo>
                    <a:pt x="182928" y="530860"/>
                  </a:lnTo>
                  <a:lnTo>
                    <a:pt x="186143" y="515620"/>
                  </a:lnTo>
                  <a:lnTo>
                    <a:pt x="186524" y="514350"/>
                  </a:lnTo>
                  <a:lnTo>
                    <a:pt x="89543" y="514350"/>
                  </a:lnTo>
                  <a:lnTo>
                    <a:pt x="48832" y="499110"/>
                  </a:lnTo>
                  <a:lnTo>
                    <a:pt x="29980" y="459740"/>
                  </a:lnTo>
                  <a:lnTo>
                    <a:pt x="28391" y="443230"/>
                  </a:lnTo>
                  <a:lnTo>
                    <a:pt x="28742" y="426720"/>
                  </a:lnTo>
                  <a:lnTo>
                    <a:pt x="41079" y="382270"/>
                  </a:lnTo>
                  <a:lnTo>
                    <a:pt x="68779" y="353060"/>
                  </a:lnTo>
                  <a:lnTo>
                    <a:pt x="79882" y="349250"/>
                  </a:lnTo>
                  <a:lnTo>
                    <a:pt x="136512" y="349250"/>
                  </a:lnTo>
                  <a:lnTo>
                    <a:pt x="134946" y="346710"/>
                  </a:lnTo>
                  <a:lnTo>
                    <a:pt x="119059" y="331470"/>
                  </a:lnTo>
                  <a:lnTo>
                    <a:pt x="100386" y="322580"/>
                  </a:lnTo>
                  <a:lnTo>
                    <a:pt x="79832" y="321310"/>
                  </a:lnTo>
                  <a:close/>
                </a:path>
                <a:path w="857250" h="759459">
                  <a:moveTo>
                    <a:pt x="604084" y="509270"/>
                  </a:moveTo>
                  <a:lnTo>
                    <a:pt x="344623" y="509270"/>
                  </a:lnTo>
                  <a:lnTo>
                    <a:pt x="352497" y="513080"/>
                  </a:lnTo>
                  <a:lnTo>
                    <a:pt x="359863" y="516890"/>
                  </a:lnTo>
                  <a:lnTo>
                    <a:pt x="415068" y="533400"/>
                  </a:lnTo>
                  <a:lnTo>
                    <a:pt x="450788" y="537210"/>
                  </a:lnTo>
                  <a:lnTo>
                    <a:pt x="470107" y="537210"/>
                  </a:lnTo>
                  <a:lnTo>
                    <a:pt x="508643" y="534670"/>
                  </a:lnTo>
                  <a:lnTo>
                    <a:pt x="553697" y="525780"/>
                  </a:lnTo>
                  <a:lnTo>
                    <a:pt x="597416" y="511810"/>
                  </a:lnTo>
                  <a:lnTo>
                    <a:pt x="604084" y="509270"/>
                  </a:lnTo>
                  <a:close/>
                </a:path>
                <a:path w="857250" h="759459">
                  <a:moveTo>
                    <a:pt x="186571" y="455930"/>
                  </a:moveTo>
                  <a:lnTo>
                    <a:pt x="178507" y="458470"/>
                  </a:lnTo>
                  <a:lnTo>
                    <a:pt x="175078" y="464820"/>
                  </a:lnTo>
                  <a:lnTo>
                    <a:pt x="171776" y="471170"/>
                  </a:lnTo>
                  <a:lnTo>
                    <a:pt x="168283" y="477520"/>
                  </a:lnTo>
                  <a:lnTo>
                    <a:pt x="138756" y="508000"/>
                  </a:lnTo>
                  <a:lnTo>
                    <a:pt x="102010" y="514350"/>
                  </a:lnTo>
                  <a:lnTo>
                    <a:pt x="186524" y="514350"/>
                  </a:lnTo>
                  <a:lnTo>
                    <a:pt x="190715" y="500380"/>
                  </a:lnTo>
                  <a:lnTo>
                    <a:pt x="196287" y="485140"/>
                  </a:lnTo>
                  <a:lnTo>
                    <a:pt x="197684" y="482600"/>
                  </a:lnTo>
                  <a:lnTo>
                    <a:pt x="198890" y="478790"/>
                  </a:lnTo>
                  <a:lnTo>
                    <a:pt x="199843" y="474980"/>
                  </a:lnTo>
                  <a:lnTo>
                    <a:pt x="202192" y="467360"/>
                  </a:lnTo>
                  <a:lnTo>
                    <a:pt x="200160" y="462280"/>
                  </a:lnTo>
                  <a:lnTo>
                    <a:pt x="193683" y="458470"/>
                  </a:lnTo>
                  <a:lnTo>
                    <a:pt x="186571" y="455930"/>
                  </a:lnTo>
                  <a:close/>
                </a:path>
                <a:path w="857250" h="759459">
                  <a:moveTo>
                    <a:pt x="615133" y="474980"/>
                  </a:moveTo>
                  <a:lnTo>
                    <a:pt x="611577" y="476250"/>
                  </a:lnTo>
                  <a:lnTo>
                    <a:pt x="608592" y="477520"/>
                  </a:lnTo>
                  <a:lnTo>
                    <a:pt x="574866" y="490220"/>
                  </a:lnTo>
                  <a:lnTo>
                    <a:pt x="557649" y="495300"/>
                  </a:lnTo>
                  <a:lnTo>
                    <a:pt x="517657" y="504190"/>
                  </a:lnTo>
                  <a:lnTo>
                    <a:pt x="495062" y="506730"/>
                  </a:lnTo>
                  <a:lnTo>
                    <a:pt x="472336" y="508000"/>
                  </a:lnTo>
                  <a:lnTo>
                    <a:pt x="607370" y="508000"/>
                  </a:lnTo>
                  <a:lnTo>
                    <a:pt x="610656" y="506730"/>
                  </a:lnTo>
                  <a:lnTo>
                    <a:pt x="617133" y="502920"/>
                  </a:lnTo>
                  <a:lnTo>
                    <a:pt x="628214" y="497840"/>
                  </a:lnTo>
                  <a:lnTo>
                    <a:pt x="631579" y="494030"/>
                  </a:lnTo>
                  <a:lnTo>
                    <a:pt x="630627" y="487680"/>
                  </a:lnTo>
                  <a:lnTo>
                    <a:pt x="629611" y="481330"/>
                  </a:lnTo>
                  <a:lnTo>
                    <a:pt x="624531" y="476250"/>
                  </a:lnTo>
                  <a:lnTo>
                    <a:pt x="615133" y="474980"/>
                  </a:lnTo>
                  <a:close/>
                </a:path>
                <a:path w="857250" h="759459">
                  <a:moveTo>
                    <a:pt x="502984" y="326390"/>
                  </a:moveTo>
                  <a:lnTo>
                    <a:pt x="467686" y="326390"/>
                  </a:lnTo>
                  <a:lnTo>
                    <a:pt x="478009" y="340360"/>
                  </a:lnTo>
                  <a:lnTo>
                    <a:pt x="490641" y="353060"/>
                  </a:lnTo>
                  <a:lnTo>
                    <a:pt x="505512" y="363220"/>
                  </a:lnTo>
                  <a:lnTo>
                    <a:pt x="522550" y="370840"/>
                  </a:lnTo>
                  <a:lnTo>
                    <a:pt x="518867" y="372110"/>
                  </a:lnTo>
                  <a:lnTo>
                    <a:pt x="516517" y="373380"/>
                  </a:lnTo>
                  <a:lnTo>
                    <a:pt x="514104" y="373380"/>
                  </a:lnTo>
                  <a:lnTo>
                    <a:pt x="498625" y="379730"/>
                  </a:lnTo>
                  <a:lnTo>
                    <a:pt x="483378" y="384810"/>
                  </a:lnTo>
                  <a:lnTo>
                    <a:pt x="468429" y="392430"/>
                  </a:lnTo>
                  <a:lnTo>
                    <a:pt x="453843" y="400050"/>
                  </a:lnTo>
                  <a:lnTo>
                    <a:pt x="450033" y="401320"/>
                  </a:lnTo>
                  <a:lnTo>
                    <a:pt x="442540" y="406400"/>
                  </a:lnTo>
                  <a:lnTo>
                    <a:pt x="440444" y="411480"/>
                  </a:lnTo>
                  <a:lnTo>
                    <a:pt x="442730" y="422910"/>
                  </a:lnTo>
                  <a:lnTo>
                    <a:pt x="448128" y="427990"/>
                  </a:lnTo>
                  <a:lnTo>
                    <a:pt x="455367" y="429260"/>
                  </a:lnTo>
                  <a:lnTo>
                    <a:pt x="457589" y="429260"/>
                  </a:lnTo>
                  <a:lnTo>
                    <a:pt x="467359" y="424180"/>
                  </a:lnTo>
                  <a:lnTo>
                    <a:pt x="491308" y="412750"/>
                  </a:lnTo>
                  <a:lnTo>
                    <a:pt x="525360" y="400050"/>
                  </a:lnTo>
                  <a:lnTo>
                    <a:pt x="560650" y="392430"/>
                  </a:lnTo>
                  <a:lnTo>
                    <a:pt x="573032" y="389890"/>
                  </a:lnTo>
                  <a:lnTo>
                    <a:pt x="585542" y="386080"/>
                  </a:lnTo>
                  <a:lnTo>
                    <a:pt x="589606" y="382270"/>
                  </a:lnTo>
                  <a:lnTo>
                    <a:pt x="591003" y="369570"/>
                  </a:lnTo>
                  <a:lnTo>
                    <a:pt x="587193" y="365760"/>
                  </a:lnTo>
                  <a:lnTo>
                    <a:pt x="582367" y="363220"/>
                  </a:lnTo>
                  <a:lnTo>
                    <a:pt x="577160" y="360680"/>
                  </a:lnTo>
                  <a:lnTo>
                    <a:pt x="566174" y="355600"/>
                  </a:lnTo>
                  <a:lnTo>
                    <a:pt x="547021" y="349250"/>
                  </a:lnTo>
                  <a:lnTo>
                    <a:pt x="527820" y="341630"/>
                  </a:lnTo>
                  <a:lnTo>
                    <a:pt x="514101" y="335280"/>
                  </a:lnTo>
                  <a:lnTo>
                    <a:pt x="502984" y="326390"/>
                  </a:lnTo>
                  <a:close/>
                </a:path>
                <a:path w="857250" h="759459">
                  <a:moveTo>
                    <a:pt x="136512" y="349250"/>
                  </a:moveTo>
                  <a:lnTo>
                    <a:pt x="90504" y="349250"/>
                  </a:lnTo>
                  <a:lnTo>
                    <a:pt x="100470" y="353060"/>
                  </a:lnTo>
                  <a:lnTo>
                    <a:pt x="109609" y="360680"/>
                  </a:lnTo>
                  <a:lnTo>
                    <a:pt x="115670" y="368300"/>
                  </a:lnTo>
                  <a:lnTo>
                    <a:pt x="117706" y="373380"/>
                  </a:lnTo>
                  <a:lnTo>
                    <a:pt x="115789" y="378460"/>
                  </a:lnTo>
                  <a:lnTo>
                    <a:pt x="109990" y="386080"/>
                  </a:lnTo>
                  <a:lnTo>
                    <a:pt x="100973" y="396240"/>
                  </a:lnTo>
                  <a:lnTo>
                    <a:pt x="97417" y="402590"/>
                  </a:lnTo>
                  <a:lnTo>
                    <a:pt x="95653" y="407670"/>
                  </a:lnTo>
                  <a:lnTo>
                    <a:pt x="96878" y="414020"/>
                  </a:lnTo>
                  <a:lnTo>
                    <a:pt x="100579" y="419100"/>
                  </a:lnTo>
                  <a:lnTo>
                    <a:pt x="106244" y="421640"/>
                  </a:lnTo>
                  <a:lnTo>
                    <a:pt x="109546" y="422910"/>
                  </a:lnTo>
                  <a:lnTo>
                    <a:pt x="113991" y="420370"/>
                  </a:lnTo>
                  <a:lnTo>
                    <a:pt x="116721" y="417830"/>
                  </a:lnTo>
                  <a:lnTo>
                    <a:pt x="122338" y="414020"/>
                  </a:lnTo>
                  <a:lnTo>
                    <a:pt x="127794" y="408940"/>
                  </a:lnTo>
                  <a:lnTo>
                    <a:pt x="138438" y="398780"/>
                  </a:lnTo>
                  <a:lnTo>
                    <a:pt x="150818" y="387350"/>
                  </a:lnTo>
                  <a:lnTo>
                    <a:pt x="163799" y="377190"/>
                  </a:lnTo>
                  <a:lnTo>
                    <a:pt x="177577" y="368300"/>
                  </a:lnTo>
                  <a:lnTo>
                    <a:pt x="192350" y="360680"/>
                  </a:lnTo>
                  <a:lnTo>
                    <a:pt x="204711" y="355600"/>
                  </a:lnTo>
                  <a:lnTo>
                    <a:pt x="141740" y="355600"/>
                  </a:lnTo>
                  <a:lnTo>
                    <a:pt x="139708" y="353060"/>
                  </a:lnTo>
                  <a:lnTo>
                    <a:pt x="137295" y="350520"/>
                  </a:lnTo>
                  <a:lnTo>
                    <a:pt x="136512" y="349250"/>
                  </a:lnTo>
                  <a:close/>
                </a:path>
                <a:path w="857250" h="759459">
                  <a:moveTo>
                    <a:pt x="674236" y="0"/>
                  </a:moveTo>
                  <a:lnTo>
                    <a:pt x="633764" y="0"/>
                  </a:lnTo>
                  <a:lnTo>
                    <a:pt x="592781" y="7620"/>
                  </a:lnTo>
                  <a:lnTo>
                    <a:pt x="550174" y="22860"/>
                  </a:lnTo>
                  <a:lnTo>
                    <a:pt x="514152" y="46990"/>
                  </a:lnTo>
                  <a:lnTo>
                    <a:pt x="484821" y="77470"/>
                  </a:lnTo>
                  <a:lnTo>
                    <a:pt x="462288" y="118110"/>
                  </a:lnTo>
                  <a:lnTo>
                    <a:pt x="448215" y="167640"/>
                  </a:lnTo>
                  <a:lnTo>
                    <a:pt x="444782" y="213360"/>
                  </a:lnTo>
                  <a:lnTo>
                    <a:pt x="444691" y="226060"/>
                  </a:lnTo>
                  <a:lnTo>
                    <a:pt x="444880" y="236220"/>
                  </a:lnTo>
                  <a:lnTo>
                    <a:pt x="446183" y="254000"/>
                  </a:lnTo>
                  <a:lnTo>
                    <a:pt x="448617" y="271780"/>
                  </a:lnTo>
                  <a:lnTo>
                    <a:pt x="452319" y="288290"/>
                  </a:lnTo>
                  <a:lnTo>
                    <a:pt x="454859" y="298450"/>
                  </a:lnTo>
                  <a:lnTo>
                    <a:pt x="453652" y="299720"/>
                  </a:lnTo>
                  <a:lnTo>
                    <a:pt x="444254" y="303530"/>
                  </a:lnTo>
                  <a:lnTo>
                    <a:pt x="423831" y="313690"/>
                  </a:lnTo>
                  <a:lnTo>
                    <a:pt x="413652" y="317500"/>
                  </a:lnTo>
                  <a:lnTo>
                    <a:pt x="391034" y="328930"/>
                  </a:lnTo>
                  <a:lnTo>
                    <a:pt x="378953" y="336550"/>
                  </a:lnTo>
                  <a:lnTo>
                    <a:pt x="367359" y="344170"/>
                  </a:lnTo>
                  <a:lnTo>
                    <a:pt x="350020" y="358140"/>
                  </a:lnTo>
                  <a:lnTo>
                    <a:pt x="397609" y="358140"/>
                  </a:lnTo>
                  <a:lnTo>
                    <a:pt x="407409" y="351790"/>
                  </a:lnTo>
                  <a:lnTo>
                    <a:pt x="425929" y="342900"/>
                  </a:lnTo>
                  <a:lnTo>
                    <a:pt x="445080" y="334010"/>
                  </a:lnTo>
                  <a:lnTo>
                    <a:pt x="459812" y="328930"/>
                  </a:lnTo>
                  <a:lnTo>
                    <a:pt x="467686" y="326390"/>
                  </a:lnTo>
                  <a:lnTo>
                    <a:pt x="502984" y="326390"/>
                  </a:lnTo>
                  <a:lnTo>
                    <a:pt x="494093" y="314960"/>
                  </a:lnTo>
                  <a:lnTo>
                    <a:pt x="477378" y="271780"/>
                  </a:lnTo>
                  <a:lnTo>
                    <a:pt x="474187" y="232410"/>
                  </a:lnTo>
                  <a:lnTo>
                    <a:pt x="474208" y="205740"/>
                  </a:lnTo>
                  <a:lnTo>
                    <a:pt x="491568" y="121920"/>
                  </a:lnTo>
                  <a:lnTo>
                    <a:pt x="520693" y="78740"/>
                  </a:lnTo>
                  <a:lnTo>
                    <a:pt x="561795" y="48260"/>
                  </a:lnTo>
                  <a:lnTo>
                    <a:pt x="613101" y="31750"/>
                  </a:lnTo>
                  <a:lnTo>
                    <a:pt x="640901" y="27940"/>
                  </a:lnTo>
                  <a:lnTo>
                    <a:pt x="765005" y="27940"/>
                  </a:lnTo>
                  <a:lnTo>
                    <a:pt x="753118" y="20320"/>
                  </a:lnTo>
                  <a:lnTo>
                    <a:pt x="714064" y="6350"/>
                  </a:lnTo>
                  <a:lnTo>
                    <a:pt x="674236" y="0"/>
                  </a:lnTo>
                  <a:close/>
                </a:path>
                <a:path w="857250" h="759459">
                  <a:moveTo>
                    <a:pt x="241477" y="318770"/>
                  </a:moveTo>
                  <a:lnTo>
                    <a:pt x="218845" y="321310"/>
                  </a:lnTo>
                  <a:lnTo>
                    <a:pt x="196856" y="327660"/>
                  </a:lnTo>
                  <a:lnTo>
                    <a:pt x="175522" y="336550"/>
                  </a:lnTo>
                  <a:lnTo>
                    <a:pt x="158679" y="346710"/>
                  </a:lnTo>
                  <a:lnTo>
                    <a:pt x="150269" y="350520"/>
                  </a:lnTo>
                  <a:lnTo>
                    <a:pt x="141740" y="355600"/>
                  </a:lnTo>
                  <a:lnTo>
                    <a:pt x="204711" y="355600"/>
                  </a:lnTo>
                  <a:lnTo>
                    <a:pt x="210891" y="353060"/>
                  </a:lnTo>
                  <a:lnTo>
                    <a:pt x="229807" y="349250"/>
                  </a:lnTo>
                  <a:lnTo>
                    <a:pt x="249045" y="347980"/>
                  </a:lnTo>
                  <a:lnTo>
                    <a:pt x="345346" y="347980"/>
                  </a:lnTo>
                  <a:lnTo>
                    <a:pt x="343818" y="341630"/>
                  </a:lnTo>
                  <a:lnTo>
                    <a:pt x="343491" y="340360"/>
                  </a:lnTo>
                  <a:lnTo>
                    <a:pt x="312873" y="340360"/>
                  </a:lnTo>
                  <a:lnTo>
                    <a:pt x="310015" y="339090"/>
                  </a:lnTo>
                  <a:lnTo>
                    <a:pt x="307983" y="337820"/>
                  </a:lnTo>
                  <a:lnTo>
                    <a:pt x="306015" y="336550"/>
                  </a:lnTo>
                  <a:lnTo>
                    <a:pt x="296333" y="331470"/>
                  </a:lnTo>
                  <a:lnTo>
                    <a:pt x="286282" y="326390"/>
                  </a:lnTo>
                  <a:lnTo>
                    <a:pt x="275779" y="322580"/>
                  </a:lnTo>
                  <a:lnTo>
                    <a:pt x="264740" y="320040"/>
                  </a:lnTo>
                  <a:lnTo>
                    <a:pt x="241477" y="318770"/>
                  </a:lnTo>
                  <a:close/>
                </a:path>
                <a:path w="857250" h="759459">
                  <a:moveTo>
                    <a:pt x="225687" y="63500"/>
                  </a:moveTo>
                  <a:lnTo>
                    <a:pt x="223274" y="64770"/>
                  </a:lnTo>
                  <a:lnTo>
                    <a:pt x="215464" y="68580"/>
                  </a:lnTo>
                  <a:lnTo>
                    <a:pt x="213305" y="74930"/>
                  </a:lnTo>
                  <a:lnTo>
                    <a:pt x="213876" y="81280"/>
                  </a:lnTo>
                  <a:lnTo>
                    <a:pt x="214321" y="87630"/>
                  </a:lnTo>
                  <a:lnTo>
                    <a:pt x="218766" y="90170"/>
                  </a:lnTo>
                  <a:lnTo>
                    <a:pt x="224417" y="91440"/>
                  </a:lnTo>
                  <a:lnTo>
                    <a:pt x="243975" y="96520"/>
                  </a:lnTo>
                  <a:lnTo>
                    <a:pt x="253689" y="100330"/>
                  </a:lnTo>
                  <a:lnTo>
                    <a:pt x="263152" y="102870"/>
                  </a:lnTo>
                  <a:lnTo>
                    <a:pt x="306832" y="134620"/>
                  </a:lnTo>
                  <a:lnTo>
                    <a:pt x="328557" y="184150"/>
                  </a:lnTo>
                  <a:lnTo>
                    <a:pt x="330088" y="200660"/>
                  </a:lnTo>
                  <a:lnTo>
                    <a:pt x="329184" y="215900"/>
                  </a:lnTo>
                  <a:lnTo>
                    <a:pt x="326173" y="232410"/>
                  </a:lnTo>
                  <a:lnTo>
                    <a:pt x="321382" y="248920"/>
                  </a:lnTo>
                  <a:lnTo>
                    <a:pt x="315760" y="267970"/>
                  </a:lnTo>
                  <a:lnTo>
                    <a:pt x="312079" y="287020"/>
                  </a:lnTo>
                  <a:lnTo>
                    <a:pt x="310398" y="306070"/>
                  </a:lnTo>
                  <a:lnTo>
                    <a:pt x="310777" y="326390"/>
                  </a:lnTo>
                  <a:lnTo>
                    <a:pt x="311031" y="331470"/>
                  </a:lnTo>
                  <a:lnTo>
                    <a:pt x="312047" y="335280"/>
                  </a:lnTo>
                  <a:lnTo>
                    <a:pt x="312873" y="340360"/>
                  </a:lnTo>
                  <a:lnTo>
                    <a:pt x="343491" y="340360"/>
                  </a:lnTo>
                  <a:lnTo>
                    <a:pt x="341853" y="334010"/>
                  </a:lnTo>
                  <a:lnTo>
                    <a:pt x="340161" y="326390"/>
                  </a:lnTo>
                  <a:lnTo>
                    <a:pt x="338844" y="318770"/>
                  </a:lnTo>
                  <a:lnTo>
                    <a:pt x="338188" y="306070"/>
                  </a:lnTo>
                  <a:lnTo>
                    <a:pt x="339210" y="293370"/>
                  </a:lnTo>
                  <a:lnTo>
                    <a:pt x="341541" y="281940"/>
                  </a:lnTo>
                  <a:lnTo>
                    <a:pt x="344813" y="269240"/>
                  </a:lnTo>
                  <a:lnTo>
                    <a:pt x="349008" y="255270"/>
                  </a:lnTo>
                  <a:lnTo>
                    <a:pt x="352894" y="241300"/>
                  </a:lnTo>
                  <a:lnTo>
                    <a:pt x="355993" y="227330"/>
                  </a:lnTo>
                  <a:lnTo>
                    <a:pt x="357831" y="213360"/>
                  </a:lnTo>
                  <a:lnTo>
                    <a:pt x="357449" y="185420"/>
                  </a:lnTo>
                  <a:lnTo>
                    <a:pt x="340873" y="134620"/>
                  </a:lnTo>
                  <a:lnTo>
                    <a:pt x="303531" y="92710"/>
                  </a:lnTo>
                  <a:lnTo>
                    <a:pt x="254829" y="69850"/>
                  </a:lnTo>
                  <a:lnTo>
                    <a:pt x="227656" y="64770"/>
                  </a:lnTo>
                  <a:lnTo>
                    <a:pt x="225687" y="63500"/>
                  </a:lnTo>
                  <a:close/>
                </a:path>
              </a:pathLst>
            </a:custGeom>
            <a:solidFill>
              <a:srgbClr val="32B3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84362" y="7933366"/>
              <a:ext cx="65468" cy="100285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1421871" y="4647616"/>
            <a:ext cx="746760" cy="746760"/>
            <a:chOff x="11421871" y="4647616"/>
            <a:chExt cx="746760" cy="746760"/>
          </a:xfrm>
        </p:grpSpPr>
        <p:sp>
          <p:nvSpPr>
            <p:cNvPr id="51" name="object 51"/>
            <p:cNvSpPr/>
            <p:nvPr/>
          </p:nvSpPr>
          <p:spPr>
            <a:xfrm>
              <a:off x="11421872" y="4647616"/>
              <a:ext cx="746760" cy="746760"/>
            </a:xfrm>
            <a:custGeom>
              <a:avLst/>
              <a:gdLst/>
              <a:ahLst/>
              <a:cxnLst/>
              <a:rect l="l" t="t" r="r" b="b"/>
              <a:pathLst>
                <a:path w="746759" h="746760">
                  <a:moveTo>
                    <a:pt x="432308" y="184873"/>
                  </a:moveTo>
                  <a:lnTo>
                    <a:pt x="428053" y="180746"/>
                  </a:lnTo>
                  <a:lnTo>
                    <a:pt x="157302" y="180733"/>
                  </a:lnTo>
                  <a:lnTo>
                    <a:pt x="44831" y="180581"/>
                  </a:lnTo>
                  <a:lnTo>
                    <a:pt x="40513" y="186855"/>
                  </a:lnTo>
                  <a:lnTo>
                    <a:pt x="40576" y="701281"/>
                  </a:lnTo>
                  <a:lnTo>
                    <a:pt x="44894" y="705573"/>
                  </a:lnTo>
                  <a:lnTo>
                    <a:pt x="427482" y="705523"/>
                  </a:lnTo>
                  <a:lnTo>
                    <a:pt x="432244" y="700735"/>
                  </a:lnTo>
                  <a:lnTo>
                    <a:pt x="432308" y="574306"/>
                  </a:lnTo>
                  <a:lnTo>
                    <a:pt x="429260" y="569988"/>
                  </a:lnTo>
                  <a:lnTo>
                    <a:pt x="416052" y="565848"/>
                  </a:lnTo>
                  <a:lnTo>
                    <a:pt x="408876" y="571449"/>
                  </a:lnTo>
                  <a:lnTo>
                    <a:pt x="408813" y="681812"/>
                  </a:lnTo>
                  <a:lnTo>
                    <a:pt x="64325" y="681812"/>
                  </a:lnTo>
                  <a:lnTo>
                    <a:pt x="64325" y="204317"/>
                  </a:lnTo>
                  <a:lnTo>
                    <a:pt x="408813" y="204317"/>
                  </a:lnTo>
                  <a:lnTo>
                    <a:pt x="408876" y="291896"/>
                  </a:lnTo>
                  <a:lnTo>
                    <a:pt x="413829" y="297141"/>
                  </a:lnTo>
                  <a:lnTo>
                    <a:pt x="427418" y="297230"/>
                  </a:lnTo>
                  <a:lnTo>
                    <a:pt x="432308" y="292100"/>
                  </a:lnTo>
                  <a:lnTo>
                    <a:pt x="432308" y="184873"/>
                  </a:lnTo>
                  <a:close/>
                </a:path>
                <a:path w="746759" h="746760">
                  <a:moveTo>
                    <a:pt x="473075" y="740791"/>
                  </a:moveTo>
                  <a:lnTo>
                    <a:pt x="472859" y="704748"/>
                  </a:lnTo>
                  <a:lnTo>
                    <a:pt x="472948" y="622642"/>
                  </a:lnTo>
                  <a:lnTo>
                    <a:pt x="472757" y="562724"/>
                  </a:lnTo>
                  <a:lnTo>
                    <a:pt x="466344" y="557834"/>
                  </a:lnTo>
                  <a:lnTo>
                    <a:pt x="452691" y="560755"/>
                  </a:lnTo>
                  <a:lnTo>
                    <a:pt x="449580" y="565619"/>
                  </a:lnTo>
                  <a:lnTo>
                    <a:pt x="449643" y="722414"/>
                  </a:lnTo>
                  <a:lnTo>
                    <a:pt x="23812" y="722414"/>
                  </a:lnTo>
                  <a:lnTo>
                    <a:pt x="23812" y="163195"/>
                  </a:lnTo>
                  <a:lnTo>
                    <a:pt x="129095" y="163169"/>
                  </a:lnTo>
                  <a:lnTo>
                    <a:pt x="134048" y="158229"/>
                  </a:lnTo>
                  <a:lnTo>
                    <a:pt x="133667" y="144767"/>
                  </a:lnTo>
                  <a:lnTo>
                    <a:pt x="128651" y="140144"/>
                  </a:lnTo>
                  <a:lnTo>
                    <a:pt x="41643" y="140208"/>
                  </a:lnTo>
                  <a:lnTo>
                    <a:pt x="7937" y="140017"/>
                  </a:lnTo>
                  <a:lnTo>
                    <a:pt x="2984" y="141986"/>
                  </a:lnTo>
                  <a:lnTo>
                    <a:pt x="0" y="148412"/>
                  </a:lnTo>
                  <a:lnTo>
                    <a:pt x="0" y="737222"/>
                  </a:lnTo>
                  <a:lnTo>
                    <a:pt x="2603" y="743915"/>
                  </a:lnTo>
                  <a:lnTo>
                    <a:pt x="7429" y="746226"/>
                  </a:lnTo>
                  <a:lnTo>
                    <a:pt x="467550" y="746302"/>
                  </a:lnTo>
                  <a:lnTo>
                    <a:pt x="473075" y="740791"/>
                  </a:lnTo>
                  <a:close/>
                </a:path>
                <a:path w="746759" h="746760">
                  <a:moveTo>
                    <a:pt x="746315" y="7416"/>
                  </a:moveTo>
                  <a:lnTo>
                    <a:pt x="743902" y="2578"/>
                  </a:lnTo>
                  <a:lnTo>
                    <a:pt x="737235" y="0"/>
                  </a:lnTo>
                  <a:lnTo>
                    <a:pt x="704786" y="0"/>
                  </a:lnTo>
                  <a:lnTo>
                    <a:pt x="700913" y="2082"/>
                  </a:lnTo>
                  <a:lnTo>
                    <a:pt x="697547" y="4559"/>
                  </a:lnTo>
                  <a:lnTo>
                    <a:pt x="695261" y="16624"/>
                  </a:lnTo>
                  <a:lnTo>
                    <a:pt x="700595" y="23190"/>
                  </a:lnTo>
                  <a:lnTo>
                    <a:pt x="713041" y="23571"/>
                  </a:lnTo>
                  <a:lnTo>
                    <a:pt x="722693" y="23469"/>
                  </a:lnTo>
                  <a:lnTo>
                    <a:pt x="722693" y="118364"/>
                  </a:lnTo>
                  <a:lnTo>
                    <a:pt x="717245" y="149237"/>
                  </a:lnTo>
                  <a:lnTo>
                    <a:pt x="702081" y="175514"/>
                  </a:lnTo>
                  <a:lnTo>
                    <a:pt x="678916" y="195148"/>
                  </a:lnTo>
                  <a:lnTo>
                    <a:pt x="649478" y="206108"/>
                  </a:lnTo>
                  <a:lnTo>
                    <a:pt x="614400" y="205625"/>
                  </a:lnTo>
                  <a:lnTo>
                    <a:pt x="559409" y="168427"/>
                  </a:lnTo>
                  <a:lnTo>
                    <a:pt x="544969" y="128854"/>
                  </a:lnTo>
                  <a:lnTo>
                    <a:pt x="544004" y="87477"/>
                  </a:lnTo>
                  <a:lnTo>
                    <a:pt x="544068" y="23469"/>
                  </a:lnTo>
                  <a:lnTo>
                    <a:pt x="557974" y="23583"/>
                  </a:lnTo>
                  <a:lnTo>
                    <a:pt x="573722" y="23215"/>
                  </a:lnTo>
                  <a:lnTo>
                    <a:pt x="579628" y="14363"/>
                  </a:lnTo>
                  <a:lnTo>
                    <a:pt x="574167" y="4000"/>
                  </a:lnTo>
                  <a:lnTo>
                    <a:pt x="570928" y="2209"/>
                  </a:lnTo>
                  <a:lnTo>
                    <a:pt x="568515" y="0"/>
                  </a:lnTo>
                  <a:lnTo>
                    <a:pt x="528828" y="0"/>
                  </a:lnTo>
                  <a:lnTo>
                    <a:pt x="523684" y="2882"/>
                  </a:lnTo>
                  <a:lnTo>
                    <a:pt x="520573" y="6743"/>
                  </a:lnTo>
                  <a:lnTo>
                    <a:pt x="520611" y="91897"/>
                  </a:lnTo>
                  <a:lnTo>
                    <a:pt x="521779" y="132854"/>
                  </a:lnTo>
                  <a:lnTo>
                    <a:pt x="535559" y="174117"/>
                  </a:lnTo>
                  <a:lnTo>
                    <a:pt x="572858" y="213296"/>
                  </a:lnTo>
                  <a:lnTo>
                    <a:pt x="614045" y="229171"/>
                  </a:lnTo>
                  <a:lnTo>
                    <a:pt x="621919" y="231051"/>
                  </a:lnTo>
                  <a:lnTo>
                    <a:pt x="621919" y="254279"/>
                  </a:lnTo>
                  <a:lnTo>
                    <a:pt x="621614" y="273837"/>
                  </a:lnTo>
                  <a:lnTo>
                    <a:pt x="618147" y="312686"/>
                  </a:lnTo>
                  <a:lnTo>
                    <a:pt x="606488" y="361759"/>
                  </a:lnTo>
                  <a:lnTo>
                    <a:pt x="580974" y="417093"/>
                  </a:lnTo>
                  <a:lnTo>
                    <a:pt x="534733" y="472859"/>
                  </a:lnTo>
                  <a:lnTo>
                    <a:pt x="502551" y="497319"/>
                  </a:lnTo>
                  <a:lnTo>
                    <a:pt x="466369" y="515213"/>
                  </a:lnTo>
                  <a:lnTo>
                    <a:pt x="425894" y="526034"/>
                  </a:lnTo>
                  <a:lnTo>
                    <a:pt x="403479" y="528447"/>
                  </a:lnTo>
                  <a:lnTo>
                    <a:pt x="392264" y="528294"/>
                  </a:lnTo>
                  <a:lnTo>
                    <a:pt x="334391" y="505142"/>
                  </a:lnTo>
                  <a:lnTo>
                    <a:pt x="306578" y="461670"/>
                  </a:lnTo>
                  <a:lnTo>
                    <a:pt x="302374" y="428142"/>
                  </a:lnTo>
                  <a:lnTo>
                    <a:pt x="303403" y="416814"/>
                  </a:lnTo>
                  <a:lnTo>
                    <a:pt x="320154" y="373595"/>
                  </a:lnTo>
                  <a:lnTo>
                    <a:pt x="356285" y="345097"/>
                  </a:lnTo>
                  <a:lnTo>
                    <a:pt x="411632" y="335419"/>
                  </a:lnTo>
                  <a:lnTo>
                    <a:pt x="458952" y="348500"/>
                  </a:lnTo>
                  <a:lnTo>
                    <a:pt x="505968" y="379907"/>
                  </a:lnTo>
                  <a:lnTo>
                    <a:pt x="553466" y="424827"/>
                  </a:lnTo>
                  <a:lnTo>
                    <a:pt x="560387" y="425653"/>
                  </a:lnTo>
                  <a:lnTo>
                    <a:pt x="541375" y="379704"/>
                  </a:lnTo>
                  <a:lnTo>
                    <a:pt x="502043" y="347472"/>
                  </a:lnTo>
                  <a:lnTo>
                    <a:pt x="452767" y="320802"/>
                  </a:lnTo>
                  <a:lnTo>
                    <a:pt x="395008" y="311988"/>
                  </a:lnTo>
                  <a:lnTo>
                    <a:pt x="348729" y="322757"/>
                  </a:lnTo>
                  <a:lnTo>
                    <a:pt x="308038" y="352031"/>
                  </a:lnTo>
                  <a:lnTo>
                    <a:pt x="281990" y="401891"/>
                  </a:lnTo>
                  <a:lnTo>
                    <a:pt x="278841" y="429310"/>
                  </a:lnTo>
                  <a:lnTo>
                    <a:pt x="281813" y="458038"/>
                  </a:lnTo>
                  <a:lnTo>
                    <a:pt x="295871" y="494449"/>
                  </a:lnTo>
                  <a:lnTo>
                    <a:pt x="320535" y="523506"/>
                  </a:lnTo>
                  <a:lnTo>
                    <a:pt x="353237" y="543166"/>
                  </a:lnTo>
                  <a:lnTo>
                    <a:pt x="391414" y="551357"/>
                  </a:lnTo>
                  <a:lnTo>
                    <a:pt x="413766" y="551205"/>
                  </a:lnTo>
                  <a:lnTo>
                    <a:pt x="457377" y="543902"/>
                  </a:lnTo>
                  <a:lnTo>
                    <a:pt x="508622" y="522198"/>
                  </a:lnTo>
                  <a:lnTo>
                    <a:pt x="559955" y="481774"/>
                  </a:lnTo>
                  <a:lnTo>
                    <a:pt x="597154" y="433743"/>
                  </a:lnTo>
                  <a:lnTo>
                    <a:pt x="621639" y="385038"/>
                  </a:lnTo>
                  <a:lnTo>
                    <a:pt x="635622" y="341655"/>
                  </a:lnTo>
                  <a:lnTo>
                    <a:pt x="644017" y="288137"/>
                  </a:lnTo>
                  <a:lnTo>
                    <a:pt x="645287" y="230733"/>
                  </a:lnTo>
                  <a:lnTo>
                    <a:pt x="651002" y="229590"/>
                  </a:lnTo>
                  <a:lnTo>
                    <a:pt x="695706" y="212217"/>
                  </a:lnTo>
                  <a:lnTo>
                    <a:pt x="739940" y="155067"/>
                  </a:lnTo>
                  <a:lnTo>
                    <a:pt x="746188" y="117944"/>
                  </a:lnTo>
                  <a:lnTo>
                    <a:pt x="746137" y="66255"/>
                  </a:lnTo>
                  <a:lnTo>
                    <a:pt x="746315" y="7416"/>
                  </a:lnTo>
                  <a:close/>
                </a:path>
              </a:pathLst>
            </a:custGeom>
            <a:solidFill>
              <a:srgbClr val="228C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12167" y="5101292"/>
              <a:ext cx="148780" cy="19987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68937" y="4746562"/>
              <a:ext cx="179006" cy="6459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525948" y="5246275"/>
              <a:ext cx="265430" cy="23495"/>
            </a:xfrm>
            <a:custGeom>
              <a:avLst/>
              <a:gdLst/>
              <a:ahLst/>
              <a:cxnLst/>
              <a:rect l="l" t="t" r="r" b="b"/>
              <a:pathLst>
                <a:path w="265429" h="23495">
                  <a:moveTo>
                    <a:pt x="256349" y="0"/>
                  </a:moveTo>
                  <a:lnTo>
                    <a:pt x="12128" y="76"/>
                  </a:lnTo>
                  <a:lnTo>
                    <a:pt x="9525" y="520"/>
                  </a:lnTo>
                  <a:lnTo>
                    <a:pt x="2159" y="3867"/>
                  </a:lnTo>
                  <a:lnTo>
                    <a:pt x="0" y="8877"/>
                  </a:lnTo>
                  <a:lnTo>
                    <a:pt x="2476" y="19869"/>
                  </a:lnTo>
                  <a:lnTo>
                    <a:pt x="6985" y="23393"/>
                  </a:lnTo>
                  <a:lnTo>
                    <a:pt x="132778" y="23393"/>
                  </a:lnTo>
                  <a:lnTo>
                    <a:pt x="255650" y="23437"/>
                  </a:lnTo>
                  <a:lnTo>
                    <a:pt x="258825" y="22498"/>
                  </a:lnTo>
                  <a:lnTo>
                    <a:pt x="264668" y="16097"/>
                  </a:lnTo>
                  <a:lnTo>
                    <a:pt x="265366" y="11779"/>
                  </a:lnTo>
                  <a:lnTo>
                    <a:pt x="261239" y="1714"/>
                  </a:lnTo>
                  <a:lnTo>
                    <a:pt x="256349" y="0"/>
                  </a:lnTo>
                  <a:close/>
                </a:path>
              </a:pathLst>
            </a:custGeom>
            <a:solidFill>
              <a:srgbClr val="228C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61215" y="4787786"/>
              <a:ext cx="133603" cy="15735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525821" y="4917833"/>
              <a:ext cx="369570" cy="269875"/>
            </a:xfrm>
            <a:custGeom>
              <a:avLst/>
              <a:gdLst/>
              <a:ahLst/>
              <a:cxnLst/>
              <a:rect l="l" t="t" r="r" b="b"/>
              <a:pathLst>
                <a:path w="369570" h="269875">
                  <a:moveTo>
                    <a:pt x="156273" y="181495"/>
                  </a:moveTo>
                  <a:lnTo>
                    <a:pt x="156146" y="170014"/>
                  </a:lnTo>
                  <a:lnTo>
                    <a:pt x="151320" y="164884"/>
                  </a:lnTo>
                  <a:lnTo>
                    <a:pt x="143319" y="164287"/>
                  </a:lnTo>
                  <a:lnTo>
                    <a:pt x="141287" y="164363"/>
                  </a:lnTo>
                  <a:lnTo>
                    <a:pt x="78486" y="164414"/>
                  </a:lnTo>
                  <a:lnTo>
                    <a:pt x="5905" y="164465"/>
                  </a:lnTo>
                  <a:lnTo>
                    <a:pt x="1016" y="169341"/>
                  </a:lnTo>
                  <a:lnTo>
                    <a:pt x="889" y="182346"/>
                  </a:lnTo>
                  <a:lnTo>
                    <a:pt x="5842" y="187286"/>
                  </a:lnTo>
                  <a:lnTo>
                    <a:pt x="15811" y="187706"/>
                  </a:lnTo>
                  <a:lnTo>
                    <a:pt x="139407" y="187591"/>
                  </a:lnTo>
                  <a:lnTo>
                    <a:pt x="151765" y="187032"/>
                  </a:lnTo>
                  <a:lnTo>
                    <a:pt x="156273" y="181495"/>
                  </a:lnTo>
                  <a:close/>
                </a:path>
                <a:path w="369570" h="269875">
                  <a:moveTo>
                    <a:pt x="156718" y="92379"/>
                  </a:moveTo>
                  <a:lnTo>
                    <a:pt x="151955" y="83350"/>
                  </a:lnTo>
                  <a:lnTo>
                    <a:pt x="147447" y="82156"/>
                  </a:lnTo>
                  <a:lnTo>
                    <a:pt x="12192" y="82232"/>
                  </a:lnTo>
                  <a:lnTo>
                    <a:pt x="10033" y="82435"/>
                  </a:lnTo>
                  <a:lnTo>
                    <a:pt x="2730" y="85356"/>
                  </a:lnTo>
                  <a:lnTo>
                    <a:pt x="190" y="90373"/>
                  </a:lnTo>
                  <a:lnTo>
                    <a:pt x="2413" y="101828"/>
                  </a:lnTo>
                  <a:lnTo>
                    <a:pt x="6858" y="105422"/>
                  </a:lnTo>
                  <a:lnTo>
                    <a:pt x="78232" y="105473"/>
                  </a:lnTo>
                  <a:lnTo>
                    <a:pt x="147510" y="105498"/>
                  </a:lnTo>
                  <a:lnTo>
                    <a:pt x="151320" y="104254"/>
                  </a:lnTo>
                  <a:lnTo>
                    <a:pt x="156654" y="96570"/>
                  </a:lnTo>
                  <a:lnTo>
                    <a:pt x="156718" y="92379"/>
                  </a:lnTo>
                  <a:close/>
                </a:path>
                <a:path w="369570" h="269875">
                  <a:moveTo>
                    <a:pt x="157035" y="258673"/>
                  </a:moveTo>
                  <a:lnTo>
                    <a:pt x="153670" y="249593"/>
                  </a:lnTo>
                  <a:lnTo>
                    <a:pt x="149225" y="246443"/>
                  </a:lnTo>
                  <a:lnTo>
                    <a:pt x="78740" y="246418"/>
                  </a:lnTo>
                  <a:lnTo>
                    <a:pt x="6350" y="246443"/>
                  </a:lnTo>
                  <a:lnTo>
                    <a:pt x="1143" y="251307"/>
                  </a:lnTo>
                  <a:lnTo>
                    <a:pt x="762" y="264617"/>
                  </a:lnTo>
                  <a:lnTo>
                    <a:pt x="6096" y="269875"/>
                  </a:lnTo>
                  <a:lnTo>
                    <a:pt x="146494" y="269760"/>
                  </a:lnTo>
                  <a:lnTo>
                    <a:pt x="149415" y="268592"/>
                  </a:lnTo>
                  <a:lnTo>
                    <a:pt x="155702" y="264325"/>
                  </a:lnTo>
                  <a:lnTo>
                    <a:pt x="157035" y="258673"/>
                  </a:lnTo>
                  <a:close/>
                </a:path>
                <a:path w="369570" h="269875">
                  <a:moveTo>
                    <a:pt x="213169" y="4889"/>
                  </a:moveTo>
                  <a:lnTo>
                    <a:pt x="207962" y="0"/>
                  </a:lnTo>
                  <a:lnTo>
                    <a:pt x="11239" y="50"/>
                  </a:lnTo>
                  <a:lnTo>
                    <a:pt x="8636" y="698"/>
                  </a:lnTo>
                  <a:lnTo>
                    <a:pt x="1841" y="4597"/>
                  </a:lnTo>
                  <a:lnTo>
                    <a:pt x="0" y="9779"/>
                  </a:lnTo>
                  <a:lnTo>
                    <a:pt x="2730" y="19951"/>
                  </a:lnTo>
                  <a:lnTo>
                    <a:pt x="7429" y="23342"/>
                  </a:lnTo>
                  <a:lnTo>
                    <a:pt x="107188" y="23368"/>
                  </a:lnTo>
                  <a:lnTo>
                    <a:pt x="207835" y="23368"/>
                  </a:lnTo>
                  <a:lnTo>
                    <a:pt x="213169" y="18630"/>
                  </a:lnTo>
                  <a:lnTo>
                    <a:pt x="213169" y="4889"/>
                  </a:lnTo>
                  <a:close/>
                </a:path>
                <a:path w="369570" h="269875">
                  <a:moveTo>
                    <a:pt x="328485" y="93027"/>
                  </a:moveTo>
                  <a:lnTo>
                    <a:pt x="326580" y="85204"/>
                  </a:lnTo>
                  <a:lnTo>
                    <a:pt x="321246" y="81661"/>
                  </a:lnTo>
                  <a:lnTo>
                    <a:pt x="308991" y="83070"/>
                  </a:lnTo>
                  <a:lnTo>
                    <a:pt x="304863" y="88036"/>
                  </a:lnTo>
                  <a:lnTo>
                    <a:pt x="304863" y="239496"/>
                  </a:lnTo>
                  <a:lnTo>
                    <a:pt x="309689" y="244729"/>
                  </a:lnTo>
                  <a:lnTo>
                    <a:pt x="323659" y="244830"/>
                  </a:lnTo>
                  <a:lnTo>
                    <a:pt x="328358" y="239598"/>
                  </a:lnTo>
                  <a:lnTo>
                    <a:pt x="328358" y="163588"/>
                  </a:lnTo>
                  <a:lnTo>
                    <a:pt x="328358" y="97142"/>
                  </a:lnTo>
                  <a:lnTo>
                    <a:pt x="328485" y="93027"/>
                  </a:lnTo>
                  <a:close/>
                </a:path>
                <a:path w="369570" h="269875">
                  <a:moveTo>
                    <a:pt x="369189" y="226669"/>
                  </a:moveTo>
                  <a:lnTo>
                    <a:pt x="368871" y="205079"/>
                  </a:lnTo>
                  <a:lnTo>
                    <a:pt x="368998" y="164630"/>
                  </a:lnTo>
                  <a:lnTo>
                    <a:pt x="368935" y="108229"/>
                  </a:lnTo>
                  <a:lnTo>
                    <a:pt x="368427" y="105549"/>
                  </a:lnTo>
                  <a:lnTo>
                    <a:pt x="365125" y="98755"/>
                  </a:lnTo>
                  <a:lnTo>
                    <a:pt x="359727" y="96494"/>
                  </a:lnTo>
                  <a:lnTo>
                    <a:pt x="349123" y="99098"/>
                  </a:lnTo>
                  <a:lnTo>
                    <a:pt x="345757" y="103212"/>
                  </a:lnTo>
                  <a:lnTo>
                    <a:pt x="345630" y="118605"/>
                  </a:lnTo>
                  <a:lnTo>
                    <a:pt x="345757" y="226517"/>
                  </a:lnTo>
                  <a:lnTo>
                    <a:pt x="350456" y="231686"/>
                  </a:lnTo>
                  <a:lnTo>
                    <a:pt x="363283" y="231825"/>
                  </a:lnTo>
                  <a:lnTo>
                    <a:pt x="369189" y="226669"/>
                  </a:lnTo>
                  <a:close/>
                </a:path>
              </a:pathLst>
            </a:custGeom>
            <a:solidFill>
              <a:srgbClr val="228C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" name="object 5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964741" y="1748536"/>
            <a:ext cx="716279" cy="62039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5327601" y="6239510"/>
            <a:ext cx="11653520" cy="28346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6985" indent="3178175" algn="r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 </a:t>
            </a:r>
            <a:r>
              <a:rPr sz="6100" b="1" spc="-45" dirty="0">
                <a:solidFill>
                  <a:srgbClr val="FFFFFF"/>
                </a:solidFill>
                <a:latin typeface="Calibri"/>
                <a:cs typeface="Calibri"/>
              </a:rPr>
              <a:t>«ПАЦИЕНТАМ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РС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20" dirty="0">
                <a:solidFill>
                  <a:srgbClr val="FFFFFF"/>
                </a:solidFill>
                <a:latin typeface="Calibri"/>
                <a:cs typeface="Calibri"/>
              </a:rPr>
              <a:t>ПРОТИВОПОКАЗАН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85" dirty="0">
                <a:solidFill>
                  <a:srgbClr val="FFFFFF"/>
                </a:solidFill>
                <a:latin typeface="Calibri"/>
                <a:cs typeface="Calibri"/>
              </a:rPr>
              <a:t>СПОРТ,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ЛУЧШЕ</a:t>
            </a:r>
            <a:endParaRPr sz="61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5"/>
              </a:spcBef>
            </a:pP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БЫТЬ</a:t>
            </a:r>
            <a:r>
              <a:rPr sz="6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6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30" dirty="0">
                <a:solidFill>
                  <a:srgbClr val="FFFFFF"/>
                </a:solidFill>
                <a:latin typeface="Calibri"/>
                <a:cs typeface="Calibri"/>
              </a:rPr>
              <a:t>ПОКОЕ»</a:t>
            </a:r>
            <a:endParaRPr sz="6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1E2CAA-8FF1-4C3D-8A83-AE48BC47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521161"/>
            <a:ext cx="16999426" cy="770538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2975" y="9298269"/>
            <a:ext cx="99377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Бойко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А.Н.и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саавт.,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«Руководство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для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пациентов,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членов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их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семей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медицинских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работников.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Жизнь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Рассеянным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склерозом»,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изд.Практическая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Медицина,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4032" y="445554"/>
            <a:ext cx="165995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3600" spc="-95" dirty="0"/>
              <a:t>ЗАНЯТИЯ</a:t>
            </a:r>
            <a:r>
              <a:rPr sz="3600" spc="-35" dirty="0"/>
              <a:t> </a:t>
            </a:r>
            <a:r>
              <a:rPr sz="3600" spc="-110" dirty="0"/>
              <a:t>ФИЗИЧЕСКОЙ</a:t>
            </a:r>
            <a:r>
              <a:rPr sz="3600" spc="-30" dirty="0"/>
              <a:t> </a:t>
            </a:r>
            <a:r>
              <a:rPr sz="3600" spc="-145" dirty="0"/>
              <a:t>КУЛЬТУРОЙ</a:t>
            </a:r>
            <a:r>
              <a:rPr sz="3600" spc="-35" dirty="0"/>
              <a:t> </a:t>
            </a:r>
            <a:r>
              <a:rPr sz="3600" spc="-85" dirty="0"/>
              <a:t>НЕ</a:t>
            </a:r>
            <a:r>
              <a:rPr sz="3600" spc="-30" dirty="0"/>
              <a:t> </a:t>
            </a:r>
            <a:r>
              <a:rPr sz="3600" spc="-105" dirty="0"/>
              <a:t>ПРОТИВОПОКАЗАНЫ</a:t>
            </a:r>
            <a:r>
              <a:rPr sz="3600" spc="-30" dirty="0"/>
              <a:t> </a:t>
            </a:r>
            <a:r>
              <a:rPr sz="3600" spc="-95" dirty="0"/>
              <a:t>ДЛЯ</a:t>
            </a:r>
            <a:r>
              <a:rPr sz="3600" spc="-25" dirty="0"/>
              <a:t> </a:t>
            </a:r>
            <a:r>
              <a:rPr sz="3600" spc="-100" dirty="0"/>
              <a:t>ПАЦИЕНТОВ</a:t>
            </a:r>
            <a:r>
              <a:rPr sz="3600" spc="-35" dirty="0"/>
              <a:t> </a:t>
            </a:r>
            <a:r>
              <a:rPr sz="3600" spc="-80" dirty="0"/>
              <a:t>С</a:t>
            </a:r>
            <a:r>
              <a:rPr sz="3600" spc="-30" dirty="0"/>
              <a:t> </a:t>
            </a:r>
            <a:r>
              <a:rPr sz="3600" spc="-85" dirty="0"/>
              <a:t>РС</a:t>
            </a:r>
            <a:r>
              <a:rPr sz="3600" spc="-30" dirty="0"/>
              <a:t> </a:t>
            </a:r>
            <a:r>
              <a:rPr sz="3600" spc="-75" dirty="0"/>
              <a:t>1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745615" y="4358582"/>
            <a:ext cx="5181600" cy="17055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 marR="30480" indent="-3175" algn="ctr">
              <a:lnSpc>
                <a:spcPts val="3200"/>
              </a:lnSpc>
              <a:spcBef>
                <a:spcPts val="500"/>
              </a:spcBef>
            </a:pP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Лечебная физкультура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является 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одним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из 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элементов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 комплексного</a:t>
            </a:r>
            <a:r>
              <a:rPr sz="2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лечения</a:t>
            </a:r>
            <a:r>
              <a:rPr sz="2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больных </a:t>
            </a:r>
            <a:r>
              <a:rPr sz="29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 рассеянным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склерозом</a:t>
            </a:r>
            <a:r>
              <a:rPr sz="2900" spc="-7" baseline="32986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900" baseline="32986" dirty="0">
              <a:latin typeface="Calibri"/>
              <a:cs typeface="Calibri"/>
            </a:endParaRPr>
          </a:p>
        </p:txBody>
      </p:sp>
      <p:pic>
        <p:nvPicPr>
          <p:cNvPr id="5" name="Мультимедиа в Интернете 4" title="Не_просто живу. Диагноз: рассеянный склероз. История Ксении Курманчук.">
            <a:hlinkClick r:id="" action="ppaction://media"/>
            <a:extLst>
              <a:ext uri="{FF2B5EF4-FFF2-40B4-BE49-F238E27FC236}">
                <a16:creationId xmlns:a16="http://schemas.microsoft.com/office/drawing/2014/main" id="{0D7E11D2-6F35-43F8-A175-052561956A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45830" y="2005214"/>
            <a:ext cx="8145145" cy="470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08178" y="3345751"/>
            <a:ext cx="1856739" cy="1862455"/>
          </a:xfrm>
          <a:custGeom>
            <a:avLst/>
            <a:gdLst/>
            <a:ahLst/>
            <a:cxnLst/>
            <a:rect l="l" t="t" r="r" b="b"/>
            <a:pathLst>
              <a:path w="1856740" h="1862454">
                <a:moveTo>
                  <a:pt x="1856422" y="0"/>
                </a:moveTo>
                <a:lnTo>
                  <a:pt x="0" y="0"/>
                </a:lnTo>
                <a:lnTo>
                  <a:pt x="0" y="1862099"/>
                </a:lnTo>
                <a:lnTo>
                  <a:pt x="1496949" y="1862099"/>
                </a:lnTo>
                <a:lnTo>
                  <a:pt x="1545720" y="1858817"/>
                </a:lnTo>
                <a:lnTo>
                  <a:pt x="1592500" y="1849259"/>
                </a:lnTo>
                <a:lnTo>
                  <a:pt x="1636859" y="1833851"/>
                </a:lnTo>
                <a:lnTo>
                  <a:pt x="1678368" y="1813022"/>
                </a:lnTo>
                <a:lnTo>
                  <a:pt x="1716599" y="1787201"/>
                </a:lnTo>
                <a:lnTo>
                  <a:pt x="1751123" y="1756815"/>
                </a:lnTo>
                <a:lnTo>
                  <a:pt x="1781512" y="1722293"/>
                </a:lnTo>
                <a:lnTo>
                  <a:pt x="1807336" y="1684064"/>
                </a:lnTo>
                <a:lnTo>
                  <a:pt x="1828168" y="1642554"/>
                </a:lnTo>
                <a:lnTo>
                  <a:pt x="1843579" y="1598194"/>
                </a:lnTo>
                <a:lnTo>
                  <a:pt x="1853140" y="1551410"/>
                </a:lnTo>
                <a:lnTo>
                  <a:pt x="1856422" y="1502632"/>
                </a:lnTo>
                <a:lnTo>
                  <a:pt x="1856422" y="0"/>
                </a:lnTo>
                <a:close/>
              </a:path>
            </a:pathLst>
          </a:custGeom>
          <a:solidFill>
            <a:srgbClr val="228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14020" y="5589397"/>
            <a:ext cx="1856739" cy="1862455"/>
          </a:xfrm>
          <a:custGeom>
            <a:avLst/>
            <a:gdLst/>
            <a:ahLst/>
            <a:cxnLst/>
            <a:rect l="l" t="t" r="r" b="b"/>
            <a:pathLst>
              <a:path w="1856740" h="1862454">
                <a:moveTo>
                  <a:pt x="1496949" y="0"/>
                </a:moveTo>
                <a:lnTo>
                  <a:pt x="0" y="0"/>
                </a:lnTo>
                <a:lnTo>
                  <a:pt x="0" y="1862112"/>
                </a:lnTo>
                <a:lnTo>
                  <a:pt x="1856422" y="1862112"/>
                </a:lnTo>
                <a:lnTo>
                  <a:pt x="1856422" y="359473"/>
                </a:lnTo>
                <a:lnTo>
                  <a:pt x="1853141" y="310693"/>
                </a:lnTo>
                <a:lnTo>
                  <a:pt x="1843584" y="263908"/>
                </a:lnTo>
                <a:lnTo>
                  <a:pt x="1828177" y="219547"/>
                </a:lnTo>
                <a:lnTo>
                  <a:pt x="1807351" y="178037"/>
                </a:lnTo>
                <a:lnTo>
                  <a:pt x="1781531" y="139806"/>
                </a:lnTo>
                <a:lnTo>
                  <a:pt x="1751147" y="105284"/>
                </a:lnTo>
                <a:lnTo>
                  <a:pt x="1716626" y="74898"/>
                </a:lnTo>
                <a:lnTo>
                  <a:pt x="1678396" y="49077"/>
                </a:lnTo>
                <a:lnTo>
                  <a:pt x="1636886" y="28248"/>
                </a:lnTo>
                <a:lnTo>
                  <a:pt x="1592522" y="12840"/>
                </a:lnTo>
                <a:lnTo>
                  <a:pt x="1545734" y="3281"/>
                </a:lnTo>
                <a:lnTo>
                  <a:pt x="1496949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88781" y="5589397"/>
            <a:ext cx="1856739" cy="1862455"/>
          </a:xfrm>
          <a:custGeom>
            <a:avLst/>
            <a:gdLst/>
            <a:ahLst/>
            <a:cxnLst/>
            <a:rect l="l" t="t" r="r" b="b"/>
            <a:pathLst>
              <a:path w="1856740" h="1862454">
                <a:moveTo>
                  <a:pt x="1856422" y="0"/>
                </a:moveTo>
                <a:lnTo>
                  <a:pt x="359473" y="0"/>
                </a:lnTo>
                <a:lnTo>
                  <a:pt x="310688" y="3281"/>
                </a:lnTo>
                <a:lnTo>
                  <a:pt x="263899" y="12840"/>
                </a:lnTo>
                <a:lnTo>
                  <a:pt x="219536" y="28248"/>
                </a:lnTo>
                <a:lnTo>
                  <a:pt x="178025" y="49077"/>
                </a:lnTo>
                <a:lnTo>
                  <a:pt x="139796" y="74898"/>
                </a:lnTo>
                <a:lnTo>
                  <a:pt x="105275" y="105284"/>
                </a:lnTo>
                <a:lnTo>
                  <a:pt x="74890" y="139806"/>
                </a:lnTo>
                <a:lnTo>
                  <a:pt x="49071" y="178037"/>
                </a:lnTo>
                <a:lnTo>
                  <a:pt x="28244" y="219547"/>
                </a:lnTo>
                <a:lnTo>
                  <a:pt x="12838" y="263908"/>
                </a:lnTo>
                <a:lnTo>
                  <a:pt x="3280" y="310693"/>
                </a:lnTo>
                <a:lnTo>
                  <a:pt x="0" y="359473"/>
                </a:lnTo>
                <a:lnTo>
                  <a:pt x="0" y="1862112"/>
                </a:lnTo>
                <a:lnTo>
                  <a:pt x="1856422" y="1862112"/>
                </a:lnTo>
                <a:lnTo>
                  <a:pt x="1856422" y="0"/>
                </a:lnTo>
                <a:close/>
              </a:path>
            </a:pathLst>
          </a:custGeom>
          <a:solidFill>
            <a:srgbClr val="9D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88781" y="3314192"/>
            <a:ext cx="1856739" cy="1862455"/>
          </a:xfrm>
          <a:custGeom>
            <a:avLst/>
            <a:gdLst/>
            <a:ahLst/>
            <a:cxnLst/>
            <a:rect l="l" t="t" r="r" b="b"/>
            <a:pathLst>
              <a:path w="1856740" h="1862454">
                <a:moveTo>
                  <a:pt x="1856422" y="0"/>
                </a:moveTo>
                <a:lnTo>
                  <a:pt x="0" y="0"/>
                </a:lnTo>
                <a:lnTo>
                  <a:pt x="0" y="1502638"/>
                </a:lnTo>
                <a:lnTo>
                  <a:pt x="3280" y="1551418"/>
                </a:lnTo>
                <a:lnTo>
                  <a:pt x="12838" y="1598202"/>
                </a:lnTo>
                <a:lnTo>
                  <a:pt x="28244" y="1642564"/>
                </a:lnTo>
                <a:lnTo>
                  <a:pt x="49071" y="1684073"/>
                </a:lnTo>
                <a:lnTo>
                  <a:pt x="74890" y="1722302"/>
                </a:lnTo>
                <a:lnTo>
                  <a:pt x="105275" y="1756824"/>
                </a:lnTo>
                <a:lnTo>
                  <a:pt x="139796" y="1787209"/>
                </a:lnTo>
                <a:lnTo>
                  <a:pt x="178025" y="1813030"/>
                </a:lnTo>
                <a:lnTo>
                  <a:pt x="219536" y="1833858"/>
                </a:lnTo>
                <a:lnTo>
                  <a:pt x="263899" y="1849265"/>
                </a:lnTo>
                <a:lnTo>
                  <a:pt x="310688" y="1858824"/>
                </a:lnTo>
                <a:lnTo>
                  <a:pt x="359473" y="1862105"/>
                </a:lnTo>
                <a:lnTo>
                  <a:pt x="1856422" y="1862105"/>
                </a:lnTo>
                <a:lnTo>
                  <a:pt x="1856422" y="0"/>
                </a:lnTo>
                <a:close/>
              </a:path>
            </a:pathLst>
          </a:custGeom>
          <a:solidFill>
            <a:srgbClr val="44C2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42975" y="9059374"/>
            <a:ext cx="763079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А.Н.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Белова.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Нейрореабилитация.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Руководство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для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врачей.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Москва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2003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3B3B3A"/>
                </a:solidFill>
                <a:latin typeface="Calibri"/>
                <a:cs typeface="Calibri"/>
              </a:rPr>
              <a:t>г.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80"/>
              </a:spcBef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1.Chang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WH,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Kim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YH.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Robot-assisted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Therapy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Stroke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Rehabilitation.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J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Stroke.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2013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Sep;15(3):174-81.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doi: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10.5853/jos.2013.15.3.174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Рисунок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2860" y="437345"/>
            <a:ext cx="1527614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РЕАБИЛИТАЦИЯ</a:t>
            </a:r>
            <a:r>
              <a:rPr sz="4400" spc="-5" dirty="0"/>
              <a:t> </a:t>
            </a:r>
            <a:r>
              <a:rPr sz="4400" spc="-35" dirty="0"/>
              <a:t>НЕОБХОДИМЫЙ</a:t>
            </a:r>
            <a:r>
              <a:rPr sz="4400" spc="-5" dirty="0"/>
              <a:t> </a:t>
            </a:r>
            <a:r>
              <a:rPr sz="4400" spc="-15" dirty="0"/>
              <a:t>КОМПОНЕНТ</a:t>
            </a:r>
            <a:r>
              <a:rPr sz="4400" spc="-5" dirty="0"/>
              <a:t> </a:t>
            </a:r>
            <a:r>
              <a:rPr sz="4400" spc="-35" dirty="0"/>
              <a:t>ТЕРАПИИ</a:t>
            </a:r>
            <a:r>
              <a:rPr sz="4400" spc="-5" dirty="0"/>
              <a:t> РС</a:t>
            </a:r>
            <a:endParaRPr sz="4400" dirty="0"/>
          </a:p>
        </p:txBody>
      </p:sp>
      <p:grpSp>
        <p:nvGrpSpPr>
          <p:cNvPr id="15" name="object 15"/>
          <p:cNvGrpSpPr/>
          <p:nvPr/>
        </p:nvGrpSpPr>
        <p:grpSpPr>
          <a:xfrm>
            <a:off x="5503468" y="2463133"/>
            <a:ext cx="6136005" cy="6068060"/>
            <a:chOff x="5503468" y="2463133"/>
            <a:chExt cx="6136005" cy="606806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4256" y="2499709"/>
              <a:ext cx="2414016" cy="23530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344278" y="2767901"/>
              <a:ext cx="1953895" cy="1894205"/>
            </a:xfrm>
            <a:custGeom>
              <a:avLst/>
              <a:gdLst/>
              <a:ahLst/>
              <a:cxnLst/>
              <a:rect l="l" t="t" r="r" b="b"/>
              <a:pathLst>
                <a:path w="1953895" h="1894204">
                  <a:moveTo>
                    <a:pt x="1572704" y="0"/>
                  </a:moveTo>
                  <a:lnTo>
                    <a:pt x="381000" y="0"/>
                  </a:lnTo>
                  <a:lnTo>
                    <a:pt x="333204" y="2968"/>
                  </a:lnTo>
                  <a:lnTo>
                    <a:pt x="287181" y="11634"/>
                  </a:lnTo>
                  <a:lnTo>
                    <a:pt x="243288" y="25643"/>
                  </a:lnTo>
                  <a:lnTo>
                    <a:pt x="201881" y="44636"/>
                  </a:lnTo>
                  <a:lnTo>
                    <a:pt x="163318" y="68257"/>
                  </a:lnTo>
                  <a:lnTo>
                    <a:pt x="127955" y="96149"/>
                  </a:lnTo>
                  <a:lnTo>
                    <a:pt x="96149" y="127955"/>
                  </a:lnTo>
                  <a:lnTo>
                    <a:pt x="68257" y="163318"/>
                  </a:lnTo>
                  <a:lnTo>
                    <a:pt x="44636" y="201881"/>
                  </a:lnTo>
                  <a:lnTo>
                    <a:pt x="25643" y="243288"/>
                  </a:lnTo>
                  <a:lnTo>
                    <a:pt x="11634" y="287181"/>
                  </a:lnTo>
                  <a:lnTo>
                    <a:pt x="2968" y="333204"/>
                  </a:lnTo>
                  <a:lnTo>
                    <a:pt x="0" y="381000"/>
                  </a:lnTo>
                  <a:lnTo>
                    <a:pt x="0" y="1512703"/>
                  </a:lnTo>
                  <a:lnTo>
                    <a:pt x="2968" y="1560493"/>
                  </a:lnTo>
                  <a:lnTo>
                    <a:pt x="11634" y="1606513"/>
                  </a:lnTo>
                  <a:lnTo>
                    <a:pt x="25643" y="1650404"/>
                  </a:lnTo>
                  <a:lnTo>
                    <a:pt x="44636" y="1691810"/>
                  </a:lnTo>
                  <a:lnTo>
                    <a:pt x="68257" y="1730373"/>
                  </a:lnTo>
                  <a:lnTo>
                    <a:pt x="96149" y="1765737"/>
                  </a:lnTo>
                  <a:lnTo>
                    <a:pt x="127955" y="1797545"/>
                  </a:lnTo>
                  <a:lnTo>
                    <a:pt x="163318" y="1825438"/>
                  </a:lnTo>
                  <a:lnTo>
                    <a:pt x="201881" y="1849061"/>
                  </a:lnTo>
                  <a:lnTo>
                    <a:pt x="243288" y="1868056"/>
                  </a:lnTo>
                  <a:lnTo>
                    <a:pt x="287181" y="1882066"/>
                  </a:lnTo>
                  <a:lnTo>
                    <a:pt x="333204" y="1890734"/>
                  </a:lnTo>
                  <a:lnTo>
                    <a:pt x="381000" y="1893703"/>
                  </a:lnTo>
                  <a:lnTo>
                    <a:pt x="1572704" y="1893703"/>
                  </a:lnTo>
                  <a:lnTo>
                    <a:pt x="1620487" y="1890734"/>
                  </a:lnTo>
                  <a:lnTo>
                    <a:pt x="1666501" y="1882066"/>
                  </a:lnTo>
                  <a:lnTo>
                    <a:pt x="1710389" y="1868056"/>
                  </a:lnTo>
                  <a:lnTo>
                    <a:pt x="1751794" y="1849061"/>
                  </a:lnTo>
                  <a:lnTo>
                    <a:pt x="1790358" y="1825438"/>
                  </a:lnTo>
                  <a:lnTo>
                    <a:pt x="1825723" y="1797545"/>
                  </a:lnTo>
                  <a:lnTo>
                    <a:pt x="1857533" y="1765737"/>
                  </a:lnTo>
                  <a:lnTo>
                    <a:pt x="1885429" y="1730373"/>
                  </a:lnTo>
                  <a:lnTo>
                    <a:pt x="1909055" y="1691810"/>
                  </a:lnTo>
                  <a:lnTo>
                    <a:pt x="1928053" y="1650404"/>
                  </a:lnTo>
                  <a:lnTo>
                    <a:pt x="1942065" y="1606513"/>
                  </a:lnTo>
                  <a:lnTo>
                    <a:pt x="1950735" y="1560493"/>
                  </a:lnTo>
                  <a:lnTo>
                    <a:pt x="1953704" y="1512703"/>
                  </a:lnTo>
                  <a:lnTo>
                    <a:pt x="1953704" y="381000"/>
                  </a:lnTo>
                  <a:lnTo>
                    <a:pt x="1950735" y="333204"/>
                  </a:lnTo>
                  <a:lnTo>
                    <a:pt x="1942065" y="287181"/>
                  </a:lnTo>
                  <a:lnTo>
                    <a:pt x="1928053" y="243288"/>
                  </a:lnTo>
                  <a:lnTo>
                    <a:pt x="1909055" y="201881"/>
                  </a:lnTo>
                  <a:lnTo>
                    <a:pt x="1885429" y="163318"/>
                  </a:lnTo>
                  <a:lnTo>
                    <a:pt x="1857533" y="127955"/>
                  </a:lnTo>
                  <a:lnTo>
                    <a:pt x="1825723" y="96149"/>
                  </a:lnTo>
                  <a:lnTo>
                    <a:pt x="1790358" y="68257"/>
                  </a:lnTo>
                  <a:lnTo>
                    <a:pt x="1751794" y="44636"/>
                  </a:lnTo>
                  <a:lnTo>
                    <a:pt x="1710389" y="25643"/>
                  </a:lnTo>
                  <a:lnTo>
                    <a:pt x="1666501" y="11634"/>
                  </a:lnTo>
                  <a:lnTo>
                    <a:pt x="1620487" y="2968"/>
                  </a:lnTo>
                  <a:lnTo>
                    <a:pt x="157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5547" y="2463133"/>
              <a:ext cx="2413996" cy="235304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919095" y="2755900"/>
              <a:ext cx="1953895" cy="1894205"/>
            </a:xfrm>
            <a:custGeom>
              <a:avLst/>
              <a:gdLst/>
              <a:ahLst/>
              <a:cxnLst/>
              <a:rect l="l" t="t" r="r" b="b"/>
              <a:pathLst>
                <a:path w="1953895" h="1894204">
                  <a:moveTo>
                    <a:pt x="1572698" y="0"/>
                  </a:moveTo>
                  <a:lnTo>
                    <a:pt x="381000" y="0"/>
                  </a:lnTo>
                  <a:lnTo>
                    <a:pt x="333208" y="2968"/>
                  </a:lnTo>
                  <a:lnTo>
                    <a:pt x="287188" y="11634"/>
                  </a:lnTo>
                  <a:lnTo>
                    <a:pt x="243296" y="25643"/>
                  </a:lnTo>
                  <a:lnTo>
                    <a:pt x="201890" y="44636"/>
                  </a:lnTo>
                  <a:lnTo>
                    <a:pt x="163326" y="68257"/>
                  </a:lnTo>
                  <a:lnTo>
                    <a:pt x="127962" y="96149"/>
                  </a:lnTo>
                  <a:lnTo>
                    <a:pt x="96155" y="127955"/>
                  </a:lnTo>
                  <a:lnTo>
                    <a:pt x="68262" y="163318"/>
                  </a:lnTo>
                  <a:lnTo>
                    <a:pt x="44640" y="201881"/>
                  </a:lnTo>
                  <a:lnTo>
                    <a:pt x="25645" y="243288"/>
                  </a:lnTo>
                  <a:lnTo>
                    <a:pt x="11636" y="287181"/>
                  </a:lnTo>
                  <a:lnTo>
                    <a:pt x="2968" y="333204"/>
                  </a:lnTo>
                  <a:lnTo>
                    <a:pt x="0" y="381000"/>
                  </a:lnTo>
                  <a:lnTo>
                    <a:pt x="0" y="1512722"/>
                  </a:lnTo>
                  <a:lnTo>
                    <a:pt x="2968" y="1560514"/>
                  </a:lnTo>
                  <a:lnTo>
                    <a:pt x="11636" y="1606534"/>
                  </a:lnTo>
                  <a:lnTo>
                    <a:pt x="25645" y="1650426"/>
                  </a:lnTo>
                  <a:lnTo>
                    <a:pt x="44640" y="1691832"/>
                  </a:lnTo>
                  <a:lnTo>
                    <a:pt x="68262" y="1730395"/>
                  </a:lnTo>
                  <a:lnTo>
                    <a:pt x="96155" y="1765759"/>
                  </a:lnTo>
                  <a:lnTo>
                    <a:pt x="127962" y="1797566"/>
                  </a:lnTo>
                  <a:lnTo>
                    <a:pt x="163326" y="1825459"/>
                  </a:lnTo>
                  <a:lnTo>
                    <a:pt x="201890" y="1849082"/>
                  </a:lnTo>
                  <a:lnTo>
                    <a:pt x="243296" y="1868076"/>
                  </a:lnTo>
                  <a:lnTo>
                    <a:pt x="287188" y="1882086"/>
                  </a:lnTo>
                  <a:lnTo>
                    <a:pt x="333208" y="1890753"/>
                  </a:lnTo>
                  <a:lnTo>
                    <a:pt x="381000" y="1893722"/>
                  </a:lnTo>
                  <a:lnTo>
                    <a:pt x="1572698" y="1893722"/>
                  </a:lnTo>
                  <a:lnTo>
                    <a:pt x="1620493" y="1890753"/>
                  </a:lnTo>
                  <a:lnTo>
                    <a:pt x="1666516" y="1882086"/>
                  </a:lnTo>
                  <a:lnTo>
                    <a:pt x="1710409" y="1868076"/>
                  </a:lnTo>
                  <a:lnTo>
                    <a:pt x="1751816" y="1849082"/>
                  </a:lnTo>
                  <a:lnTo>
                    <a:pt x="1790379" y="1825459"/>
                  </a:lnTo>
                  <a:lnTo>
                    <a:pt x="1825742" y="1797566"/>
                  </a:lnTo>
                  <a:lnTo>
                    <a:pt x="1857548" y="1765759"/>
                  </a:lnTo>
                  <a:lnTo>
                    <a:pt x="1885440" y="1730395"/>
                  </a:lnTo>
                  <a:lnTo>
                    <a:pt x="1909061" y="1691832"/>
                  </a:lnTo>
                  <a:lnTo>
                    <a:pt x="1928054" y="1650426"/>
                  </a:lnTo>
                  <a:lnTo>
                    <a:pt x="1942063" y="1606534"/>
                  </a:lnTo>
                  <a:lnTo>
                    <a:pt x="1950729" y="1560514"/>
                  </a:lnTo>
                  <a:lnTo>
                    <a:pt x="1953698" y="1512722"/>
                  </a:lnTo>
                  <a:lnTo>
                    <a:pt x="1953698" y="381000"/>
                  </a:lnTo>
                  <a:lnTo>
                    <a:pt x="1950729" y="333204"/>
                  </a:lnTo>
                  <a:lnTo>
                    <a:pt x="1942063" y="287181"/>
                  </a:lnTo>
                  <a:lnTo>
                    <a:pt x="1928054" y="243288"/>
                  </a:lnTo>
                  <a:lnTo>
                    <a:pt x="1909061" y="201881"/>
                  </a:lnTo>
                  <a:lnTo>
                    <a:pt x="1885440" y="163318"/>
                  </a:lnTo>
                  <a:lnTo>
                    <a:pt x="1857548" y="127955"/>
                  </a:lnTo>
                  <a:lnTo>
                    <a:pt x="1825742" y="96149"/>
                  </a:lnTo>
                  <a:lnTo>
                    <a:pt x="1790379" y="68257"/>
                  </a:lnTo>
                  <a:lnTo>
                    <a:pt x="1751816" y="44636"/>
                  </a:lnTo>
                  <a:lnTo>
                    <a:pt x="1710409" y="25643"/>
                  </a:lnTo>
                  <a:lnTo>
                    <a:pt x="1666516" y="11634"/>
                  </a:lnTo>
                  <a:lnTo>
                    <a:pt x="1620493" y="2968"/>
                  </a:lnTo>
                  <a:lnTo>
                    <a:pt x="15726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9496" y="5965291"/>
              <a:ext cx="2414016" cy="23560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333738" y="6132595"/>
              <a:ext cx="1953895" cy="1894205"/>
            </a:xfrm>
            <a:custGeom>
              <a:avLst/>
              <a:gdLst/>
              <a:ahLst/>
              <a:cxnLst/>
              <a:rect l="l" t="t" r="r" b="b"/>
              <a:pathLst>
                <a:path w="1953895" h="1894204">
                  <a:moveTo>
                    <a:pt x="1572704" y="0"/>
                  </a:moveTo>
                  <a:lnTo>
                    <a:pt x="381000" y="0"/>
                  </a:lnTo>
                  <a:lnTo>
                    <a:pt x="333192" y="2968"/>
                  </a:lnTo>
                  <a:lnTo>
                    <a:pt x="287160" y="11636"/>
                  </a:lnTo>
                  <a:lnTo>
                    <a:pt x="243262" y="25645"/>
                  </a:lnTo>
                  <a:lnTo>
                    <a:pt x="201853" y="44640"/>
                  </a:lnTo>
                  <a:lnTo>
                    <a:pt x="163290" y="68262"/>
                  </a:lnTo>
                  <a:lnTo>
                    <a:pt x="127929" y="96155"/>
                  </a:lnTo>
                  <a:lnTo>
                    <a:pt x="96127" y="127962"/>
                  </a:lnTo>
                  <a:lnTo>
                    <a:pt x="68240" y="163326"/>
                  </a:lnTo>
                  <a:lnTo>
                    <a:pt x="44623" y="201890"/>
                  </a:lnTo>
                  <a:lnTo>
                    <a:pt x="25635" y="243296"/>
                  </a:lnTo>
                  <a:lnTo>
                    <a:pt x="11631" y="287188"/>
                  </a:lnTo>
                  <a:lnTo>
                    <a:pt x="2967" y="333208"/>
                  </a:lnTo>
                  <a:lnTo>
                    <a:pt x="0" y="381000"/>
                  </a:lnTo>
                  <a:lnTo>
                    <a:pt x="0" y="1512716"/>
                  </a:lnTo>
                  <a:lnTo>
                    <a:pt x="2967" y="1560506"/>
                  </a:lnTo>
                  <a:lnTo>
                    <a:pt x="11631" y="1606525"/>
                  </a:lnTo>
                  <a:lnTo>
                    <a:pt x="25635" y="1650417"/>
                  </a:lnTo>
                  <a:lnTo>
                    <a:pt x="44623" y="1691823"/>
                  </a:lnTo>
                  <a:lnTo>
                    <a:pt x="68240" y="1730386"/>
                  </a:lnTo>
                  <a:lnTo>
                    <a:pt x="96127" y="1765750"/>
                  </a:lnTo>
                  <a:lnTo>
                    <a:pt x="127929" y="1797557"/>
                  </a:lnTo>
                  <a:lnTo>
                    <a:pt x="163290" y="1825451"/>
                  </a:lnTo>
                  <a:lnTo>
                    <a:pt x="201853" y="1849074"/>
                  </a:lnTo>
                  <a:lnTo>
                    <a:pt x="243262" y="1868069"/>
                  </a:lnTo>
                  <a:lnTo>
                    <a:pt x="287160" y="1882079"/>
                  </a:lnTo>
                  <a:lnTo>
                    <a:pt x="333192" y="1890747"/>
                  </a:lnTo>
                  <a:lnTo>
                    <a:pt x="381000" y="1893716"/>
                  </a:lnTo>
                  <a:lnTo>
                    <a:pt x="1572704" y="1893716"/>
                  </a:lnTo>
                  <a:lnTo>
                    <a:pt x="1620487" y="1890747"/>
                  </a:lnTo>
                  <a:lnTo>
                    <a:pt x="1666501" y="1882079"/>
                  </a:lnTo>
                  <a:lnTo>
                    <a:pt x="1710389" y="1868069"/>
                  </a:lnTo>
                  <a:lnTo>
                    <a:pt x="1751794" y="1849074"/>
                  </a:lnTo>
                  <a:lnTo>
                    <a:pt x="1790358" y="1825451"/>
                  </a:lnTo>
                  <a:lnTo>
                    <a:pt x="1825723" y="1797557"/>
                  </a:lnTo>
                  <a:lnTo>
                    <a:pt x="1857533" y="1765750"/>
                  </a:lnTo>
                  <a:lnTo>
                    <a:pt x="1885429" y="1730386"/>
                  </a:lnTo>
                  <a:lnTo>
                    <a:pt x="1909055" y="1691823"/>
                  </a:lnTo>
                  <a:lnTo>
                    <a:pt x="1928053" y="1650417"/>
                  </a:lnTo>
                  <a:lnTo>
                    <a:pt x="1942065" y="1606525"/>
                  </a:lnTo>
                  <a:lnTo>
                    <a:pt x="1950735" y="1560506"/>
                  </a:lnTo>
                  <a:lnTo>
                    <a:pt x="1953704" y="1512716"/>
                  </a:lnTo>
                  <a:lnTo>
                    <a:pt x="1953704" y="381000"/>
                  </a:lnTo>
                  <a:lnTo>
                    <a:pt x="1950735" y="333208"/>
                  </a:lnTo>
                  <a:lnTo>
                    <a:pt x="1942065" y="287188"/>
                  </a:lnTo>
                  <a:lnTo>
                    <a:pt x="1928053" y="243296"/>
                  </a:lnTo>
                  <a:lnTo>
                    <a:pt x="1909055" y="201890"/>
                  </a:lnTo>
                  <a:lnTo>
                    <a:pt x="1885429" y="163326"/>
                  </a:lnTo>
                  <a:lnTo>
                    <a:pt x="1857533" y="127962"/>
                  </a:lnTo>
                  <a:lnTo>
                    <a:pt x="1825723" y="96155"/>
                  </a:lnTo>
                  <a:lnTo>
                    <a:pt x="1790358" y="68262"/>
                  </a:lnTo>
                  <a:lnTo>
                    <a:pt x="1751794" y="44640"/>
                  </a:lnTo>
                  <a:lnTo>
                    <a:pt x="1710389" y="25645"/>
                  </a:lnTo>
                  <a:lnTo>
                    <a:pt x="1666501" y="11636"/>
                  </a:lnTo>
                  <a:lnTo>
                    <a:pt x="1620487" y="2968"/>
                  </a:lnTo>
                  <a:lnTo>
                    <a:pt x="157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8121" y="5989669"/>
              <a:ext cx="2413990" cy="235609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91339" y="6144577"/>
              <a:ext cx="1953895" cy="1894205"/>
            </a:xfrm>
            <a:custGeom>
              <a:avLst/>
              <a:gdLst/>
              <a:ahLst/>
              <a:cxnLst/>
              <a:rect l="l" t="t" r="r" b="b"/>
              <a:pathLst>
                <a:path w="1953895" h="1894204">
                  <a:moveTo>
                    <a:pt x="1572704" y="0"/>
                  </a:moveTo>
                  <a:lnTo>
                    <a:pt x="381000" y="0"/>
                  </a:lnTo>
                  <a:lnTo>
                    <a:pt x="333208" y="2968"/>
                  </a:lnTo>
                  <a:lnTo>
                    <a:pt x="287188" y="11636"/>
                  </a:lnTo>
                  <a:lnTo>
                    <a:pt x="243296" y="25645"/>
                  </a:lnTo>
                  <a:lnTo>
                    <a:pt x="201890" y="44640"/>
                  </a:lnTo>
                  <a:lnTo>
                    <a:pt x="163326" y="68262"/>
                  </a:lnTo>
                  <a:lnTo>
                    <a:pt x="127962" y="96155"/>
                  </a:lnTo>
                  <a:lnTo>
                    <a:pt x="96155" y="127962"/>
                  </a:lnTo>
                  <a:lnTo>
                    <a:pt x="68262" y="163326"/>
                  </a:lnTo>
                  <a:lnTo>
                    <a:pt x="44640" y="201890"/>
                  </a:lnTo>
                  <a:lnTo>
                    <a:pt x="25645" y="243296"/>
                  </a:lnTo>
                  <a:lnTo>
                    <a:pt x="11636" y="287188"/>
                  </a:lnTo>
                  <a:lnTo>
                    <a:pt x="2968" y="333208"/>
                  </a:lnTo>
                  <a:lnTo>
                    <a:pt x="0" y="381000"/>
                  </a:lnTo>
                  <a:lnTo>
                    <a:pt x="0" y="1512709"/>
                  </a:lnTo>
                  <a:lnTo>
                    <a:pt x="2968" y="1560501"/>
                  </a:lnTo>
                  <a:lnTo>
                    <a:pt x="11636" y="1606521"/>
                  </a:lnTo>
                  <a:lnTo>
                    <a:pt x="25645" y="1650413"/>
                  </a:lnTo>
                  <a:lnTo>
                    <a:pt x="44640" y="1691819"/>
                  </a:lnTo>
                  <a:lnTo>
                    <a:pt x="68262" y="1730382"/>
                  </a:lnTo>
                  <a:lnTo>
                    <a:pt x="96155" y="1765746"/>
                  </a:lnTo>
                  <a:lnTo>
                    <a:pt x="127962" y="1797553"/>
                  </a:lnTo>
                  <a:lnTo>
                    <a:pt x="163326" y="1825447"/>
                  </a:lnTo>
                  <a:lnTo>
                    <a:pt x="201890" y="1849069"/>
                  </a:lnTo>
                  <a:lnTo>
                    <a:pt x="243296" y="1868063"/>
                  </a:lnTo>
                  <a:lnTo>
                    <a:pt x="287188" y="1882073"/>
                  </a:lnTo>
                  <a:lnTo>
                    <a:pt x="333208" y="1890741"/>
                  </a:lnTo>
                  <a:lnTo>
                    <a:pt x="381000" y="1893709"/>
                  </a:lnTo>
                  <a:lnTo>
                    <a:pt x="1572704" y="1893709"/>
                  </a:lnTo>
                  <a:lnTo>
                    <a:pt x="1620499" y="1890741"/>
                  </a:lnTo>
                  <a:lnTo>
                    <a:pt x="1666522" y="1882073"/>
                  </a:lnTo>
                  <a:lnTo>
                    <a:pt x="1710415" y="1868063"/>
                  </a:lnTo>
                  <a:lnTo>
                    <a:pt x="1751822" y="1849069"/>
                  </a:lnTo>
                  <a:lnTo>
                    <a:pt x="1790386" y="1825447"/>
                  </a:lnTo>
                  <a:lnTo>
                    <a:pt x="1825749" y="1797553"/>
                  </a:lnTo>
                  <a:lnTo>
                    <a:pt x="1857555" y="1765746"/>
                  </a:lnTo>
                  <a:lnTo>
                    <a:pt x="1885447" y="1730382"/>
                  </a:lnTo>
                  <a:lnTo>
                    <a:pt x="1909068" y="1691819"/>
                  </a:lnTo>
                  <a:lnTo>
                    <a:pt x="1928061" y="1650413"/>
                  </a:lnTo>
                  <a:lnTo>
                    <a:pt x="1942069" y="1606521"/>
                  </a:lnTo>
                  <a:lnTo>
                    <a:pt x="1950736" y="1560501"/>
                  </a:lnTo>
                  <a:lnTo>
                    <a:pt x="1953704" y="1512709"/>
                  </a:lnTo>
                  <a:lnTo>
                    <a:pt x="1953704" y="381000"/>
                  </a:lnTo>
                  <a:lnTo>
                    <a:pt x="1950736" y="333208"/>
                  </a:lnTo>
                  <a:lnTo>
                    <a:pt x="1942069" y="287188"/>
                  </a:lnTo>
                  <a:lnTo>
                    <a:pt x="1928061" y="243296"/>
                  </a:lnTo>
                  <a:lnTo>
                    <a:pt x="1909068" y="201890"/>
                  </a:lnTo>
                  <a:lnTo>
                    <a:pt x="1885447" y="163326"/>
                  </a:lnTo>
                  <a:lnTo>
                    <a:pt x="1857555" y="127962"/>
                  </a:lnTo>
                  <a:lnTo>
                    <a:pt x="1825749" y="96155"/>
                  </a:lnTo>
                  <a:lnTo>
                    <a:pt x="1790386" y="68262"/>
                  </a:lnTo>
                  <a:lnTo>
                    <a:pt x="1751822" y="44640"/>
                  </a:lnTo>
                  <a:lnTo>
                    <a:pt x="1710415" y="25645"/>
                  </a:lnTo>
                  <a:lnTo>
                    <a:pt x="1666522" y="11636"/>
                  </a:lnTo>
                  <a:lnTo>
                    <a:pt x="1620499" y="2968"/>
                  </a:lnTo>
                  <a:lnTo>
                    <a:pt x="157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8705" y="2697829"/>
              <a:ext cx="5687542" cy="55930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3468" y="2512746"/>
              <a:ext cx="6135555" cy="601811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65162" y="2650959"/>
            <a:ext cx="4812665" cy="18796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374775" marR="6985" indent="1061085">
              <a:lnSpc>
                <a:spcPts val="2600"/>
              </a:lnSpc>
              <a:spcBef>
                <a:spcPts val="520"/>
              </a:spcBef>
            </a:pPr>
            <a:r>
              <a:rPr sz="2500" b="1" spc="-5" dirty="0">
                <a:solidFill>
                  <a:srgbClr val="228C67"/>
                </a:solidFill>
                <a:latin typeface="Calibri"/>
                <a:cs typeface="Calibri"/>
              </a:rPr>
              <a:t>ОСНОВНАЯ</a:t>
            </a:r>
            <a:r>
              <a:rPr sz="2500" b="1" spc="-95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228C67"/>
                </a:solidFill>
                <a:latin typeface="Calibri"/>
                <a:cs typeface="Calibri"/>
              </a:rPr>
              <a:t>ЦЕЛЬ </a:t>
            </a:r>
            <a:r>
              <a:rPr sz="2500" b="1" spc="-550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228C67"/>
                </a:solidFill>
                <a:latin typeface="Calibri"/>
                <a:cs typeface="Calibri"/>
              </a:rPr>
              <a:t>РЕАБИЛИТАЦИИ</a:t>
            </a:r>
            <a:r>
              <a:rPr sz="2500" b="1" spc="-30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228C67"/>
                </a:solidFill>
                <a:latin typeface="Calibri"/>
                <a:cs typeface="Calibri"/>
              </a:rPr>
              <a:t>ПРИ</a:t>
            </a:r>
            <a:r>
              <a:rPr sz="2500" b="1" spc="-30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228C67"/>
                </a:solidFill>
                <a:latin typeface="Calibri"/>
                <a:cs typeface="Calibri"/>
              </a:rPr>
              <a:t>РС:</a:t>
            </a:r>
            <a:endParaRPr sz="2500">
              <a:latin typeface="Calibri"/>
              <a:cs typeface="Calibri"/>
            </a:endParaRPr>
          </a:p>
          <a:p>
            <a:pPr marL="12700" marR="5080" indent="474345" algn="r">
              <a:lnSpc>
                <a:spcPts val="2800"/>
              </a:lnSpc>
              <a:spcBef>
                <a:spcPts val="640"/>
              </a:spcBef>
            </a:pP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Восстановление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 и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компенсация </a:t>
            </a:r>
            <a:r>
              <a:rPr sz="2500" spc="-55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нарушенных</a:t>
            </a:r>
            <a:r>
              <a:rPr sz="25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функций,</a:t>
            </a:r>
            <a:r>
              <a:rPr sz="25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5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комплексе</a:t>
            </a:r>
            <a:endParaRPr sz="2500">
              <a:latin typeface="Calibri"/>
              <a:cs typeface="Calibri"/>
            </a:endParaRPr>
          </a:p>
          <a:p>
            <a:pPr marR="5715" algn="r">
              <a:lnSpc>
                <a:spcPts val="2740"/>
              </a:lnSpc>
            </a:pP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с</a:t>
            </a:r>
            <a:r>
              <a:rPr sz="2500" spc="-4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назначенной</a:t>
            </a:r>
            <a:r>
              <a:rPr sz="2500" spc="-4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терапией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21782" y="2544889"/>
            <a:ext cx="4875530" cy="26416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500" b="1" spc="-5" dirty="0">
                <a:solidFill>
                  <a:srgbClr val="44C2C5"/>
                </a:solidFill>
                <a:latin typeface="Calibri"/>
                <a:cs typeface="Calibri"/>
              </a:rPr>
              <a:t>ГДЕ:</a:t>
            </a:r>
            <a:endParaRPr sz="2500">
              <a:latin typeface="Calibri"/>
              <a:cs typeface="Calibri"/>
            </a:endParaRPr>
          </a:p>
          <a:p>
            <a:pPr marL="12700" marR="5080">
              <a:lnSpc>
                <a:spcPts val="2800"/>
              </a:lnSpc>
              <a:spcBef>
                <a:spcPts val="560"/>
              </a:spcBef>
              <a:tabLst>
                <a:tab pos="2624455" algn="l"/>
              </a:tabLst>
            </a:pP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При обострении, «ранняя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реабилитация»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- в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стационаре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После</a:t>
            </a:r>
            <a:r>
              <a:rPr sz="25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обострения	(вне обостре-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 ния),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 «поздняя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реабилитация»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- </a:t>
            </a:r>
            <a:r>
              <a:rPr sz="25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Амбулаторно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в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поликлинике, дома, </a:t>
            </a:r>
            <a:r>
              <a:rPr sz="2500" spc="-55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санаторно-курортное лечение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709082" y="6184735"/>
            <a:ext cx="2818765" cy="1295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500" b="1" spc="-5" dirty="0">
                <a:solidFill>
                  <a:srgbClr val="565655"/>
                </a:solidFill>
                <a:latin typeface="Calibri"/>
                <a:cs typeface="Calibri"/>
              </a:rPr>
              <a:t>КТО</a:t>
            </a:r>
            <a:r>
              <a:rPr sz="2500" b="1" spc="-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565655"/>
                </a:solidFill>
                <a:latin typeface="Calibri"/>
                <a:cs typeface="Calibri"/>
              </a:rPr>
              <a:t>НАЗНАЧАЕТ:</a:t>
            </a:r>
            <a:endParaRPr sz="2500">
              <a:latin typeface="Calibri"/>
              <a:cs typeface="Calibri"/>
            </a:endParaRPr>
          </a:p>
          <a:p>
            <a:pPr marL="12700" marR="5080">
              <a:lnSpc>
                <a:spcPts val="2800"/>
              </a:lnSpc>
              <a:spcBef>
                <a:spcPts val="860"/>
              </a:spcBef>
            </a:pP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Врач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поликлиники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по</a:t>
            </a:r>
            <a:r>
              <a:rPr sz="25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месту</a:t>
            </a:r>
            <a:r>
              <a:rPr sz="25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жительства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39292" y="6174892"/>
            <a:ext cx="3637279" cy="16256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600"/>
              </a:spcBef>
            </a:pPr>
            <a:r>
              <a:rPr sz="2500" b="1" spc="-5" dirty="0">
                <a:solidFill>
                  <a:srgbClr val="FF9800"/>
                </a:solidFill>
                <a:latin typeface="Calibri"/>
                <a:cs typeface="Calibri"/>
              </a:rPr>
              <a:t>КОГДА:</a:t>
            </a:r>
            <a:endParaRPr sz="2500">
              <a:latin typeface="Calibri"/>
              <a:cs typeface="Calibri"/>
            </a:endParaRPr>
          </a:p>
          <a:p>
            <a:pPr marL="12700" marR="5080" indent="42545" algn="r">
              <a:lnSpc>
                <a:spcPts val="2800"/>
              </a:lnSpc>
              <a:spcBef>
                <a:spcPts val="760"/>
              </a:spcBef>
            </a:pP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с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первых дней постановки </a:t>
            </a:r>
            <a:r>
              <a:rPr sz="2500" spc="-55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диагноза,</a:t>
            </a:r>
            <a:r>
              <a:rPr sz="2500" spc="-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565655"/>
                </a:solidFill>
                <a:latin typeface="Calibri"/>
                <a:cs typeface="Calibri"/>
              </a:rPr>
              <a:t>включая</a:t>
            </a:r>
            <a:r>
              <a:rPr sz="25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первые</a:t>
            </a:r>
            <a:endParaRPr sz="2500">
              <a:latin typeface="Calibri"/>
              <a:cs typeface="Calibri"/>
            </a:endParaRPr>
          </a:p>
          <a:p>
            <a:pPr marR="5080" algn="r">
              <a:lnSpc>
                <a:spcPts val="2740"/>
              </a:lnSpc>
            </a:pP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дни</a:t>
            </a:r>
            <a:r>
              <a:rPr sz="2500" spc="-6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565655"/>
                </a:solidFill>
                <a:latin typeface="Calibri"/>
                <a:cs typeface="Calibri"/>
              </a:rPr>
              <a:t>обострения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60677" y="4539539"/>
            <a:ext cx="222250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22058" y="4539539"/>
            <a:ext cx="222250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82009" y="5672592"/>
            <a:ext cx="222250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22058" y="5717191"/>
            <a:ext cx="222250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104259" y="7931150"/>
            <a:ext cx="917799" cy="599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42975" y="9183920"/>
            <a:ext cx="1386395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Изображения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источников.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https://zen.yandex.by/media/ilolanta/melkaia-motorika-dlia-intellektualnogo-mozga-5d34b73843863f00ad3ad3af?feed_exp=ordinary_feed&amp;from=channel&amp;rid=2252996264.620.1576425832688.86982&amp;integration=publishers_platform_yandex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2855" y="437341"/>
            <a:ext cx="98659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ТРЕНИРОВКА</a:t>
            </a:r>
            <a:r>
              <a:rPr sz="4400" spc="-10" dirty="0"/>
              <a:t> </a:t>
            </a:r>
            <a:r>
              <a:rPr sz="4400" spc="-30" dirty="0"/>
              <a:t>МЕЛКОЙ</a:t>
            </a:r>
            <a:r>
              <a:rPr sz="4400" spc="-10" dirty="0"/>
              <a:t> </a:t>
            </a:r>
            <a:r>
              <a:rPr sz="4400" spc="-25" dirty="0"/>
              <a:t>МОТОРИКИ</a:t>
            </a:r>
            <a:r>
              <a:rPr sz="4400" spc="-15" dirty="0"/>
              <a:t> </a:t>
            </a:r>
            <a:r>
              <a:rPr sz="4400" spc="-10" dirty="0"/>
              <a:t>РУК</a:t>
            </a:r>
            <a:endParaRPr sz="440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1337913" y="3851497"/>
            <a:ext cx="14611985" cy="4358640"/>
            <a:chOff x="1337913" y="3851497"/>
            <a:chExt cx="14611985" cy="435864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0732" y="3851497"/>
              <a:ext cx="6278816" cy="43220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53075" y="4141482"/>
              <a:ext cx="3709479" cy="36626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653075" y="4094715"/>
              <a:ext cx="3709670" cy="3709670"/>
            </a:xfrm>
            <a:custGeom>
              <a:avLst/>
              <a:gdLst/>
              <a:ahLst/>
              <a:cxnLst/>
              <a:rect l="l" t="t" r="r" b="b"/>
              <a:pathLst>
                <a:path w="3709669" h="3709670">
                  <a:moveTo>
                    <a:pt x="3709479" y="1854720"/>
                  </a:moveTo>
                  <a:lnTo>
                    <a:pt x="3708854" y="1903349"/>
                  </a:lnTo>
                  <a:lnTo>
                    <a:pt x="3706989" y="1951669"/>
                  </a:lnTo>
                  <a:lnTo>
                    <a:pt x="3703899" y="1999666"/>
                  </a:lnTo>
                  <a:lnTo>
                    <a:pt x="3699599" y="2047324"/>
                  </a:lnTo>
                  <a:lnTo>
                    <a:pt x="3694106" y="2094627"/>
                  </a:lnTo>
                  <a:lnTo>
                    <a:pt x="3687433" y="2141561"/>
                  </a:lnTo>
                  <a:lnTo>
                    <a:pt x="3679597" y="2188110"/>
                  </a:lnTo>
                  <a:lnTo>
                    <a:pt x="3670612" y="2234259"/>
                  </a:lnTo>
                  <a:lnTo>
                    <a:pt x="3660494" y="2279993"/>
                  </a:lnTo>
                  <a:lnTo>
                    <a:pt x="3649258" y="2325296"/>
                  </a:lnTo>
                  <a:lnTo>
                    <a:pt x="3636920" y="2370153"/>
                  </a:lnTo>
                  <a:lnTo>
                    <a:pt x="3623494" y="2414550"/>
                  </a:lnTo>
                  <a:lnTo>
                    <a:pt x="3608997" y="2458469"/>
                  </a:lnTo>
                  <a:lnTo>
                    <a:pt x="3593442" y="2501897"/>
                  </a:lnTo>
                  <a:lnTo>
                    <a:pt x="3576846" y="2544818"/>
                  </a:lnTo>
                  <a:lnTo>
                    <a:pt x="3559224" y="2587217"/>
                  </a:lnTo>
                  <a:lnTo>
                    <a:pt x="3540590" y="2629078"/>
                  </a:lnTo>
                  <a:lnTo>
                    <a:pt x="3520961" y="2670386"/>
                  </a:lnTo>
                  <a:lnTo>
                    <a:pt x="3500352" y="2711126"/>
                  </a:lnTo>
                  <a:lnTo>
                    <a:pt x="3478777" y="2751283"/>
                  </a:lnTo>
                  <a:lnTo>
                    <a:pt x="3456253" y="2790841"/>
                  </a:lnTo>
                  <a:lnTo>
                    <a:pt x="3432794" y="2829786"/>
                  </a:lnTo>
                  <a:lnTo>
                    <a:pt x="3408415" y="2868101"/>
                  </a:lnTo>
                  <a:lnTo>
                    <a:pt x="3383132" y="2905772"/>
                  </a:lnTo>
                  <a:lnTo>
                    <a:pt x="3356961" y="2942783"/>
                  </a:lnTo>
                  <a:lnTo>
                    <a:pt x="3329916" y="2979119"/>
                  </a:lnTo>
                  <a:lnTo>
                    <a:pt x="3302013" y="3014765"/>
                  </a:lnTo>
                  <a:lnTo>
                    <a:pt x="3273267" y="3049705"/>
                  </a:lnTo>
                  <a:lnTo>
                    <a:pt x="3243693" y="3083925"/>
                  </a:lnTo>
                  <a:lnTo>
                    <a:pt x="3213306" y="3117408"/>
                  </a:lnTo>
                  <a:lnTo>
                    <a:pt x="3182122" y="3150140"/>
                  </a:lnTo>
                  <a:lnTo>
                    <a:pt x="3150157" y="3182106"/>
                  </a:lnTo>
                  <a:lnTo>
                    <a:pt x="3117425" y="3213289"/>
                  </a:lnTo>
                  <a:lnTo>
                    <a:pt x="3083941" y="3243676"/>
                  </a:lnTo>
                  <a:lnTo>
                    <a:pt x="3049721" y="3273250"/>
                  </a:lnTo>
                  <a:lnTo>
                    <a:pt x="3014781" y="3301996"/>
                  </a:lnTo>
                  <a:lnTo>
                    <a:pt x="2979135" y="3329899"/>
                  </a:lnTo>
                  <a:lnTo>
                    <a:pt x="2942798" y="3356945"/>
                  </a:lnTo>
                  <a:lnTo>
                    <a:pt x="2905787" y="3383116"/>
                  </a:lnTo>
                  <a:lnTo>
                    <a:pt x="2868116" y="3408399"/>
                  </a:lnTo>
                  <a:lnTo>
                    <a:pt x="2829800" y="3432777"/>
                  </a:lnTo>
                  <a:lnTo>
                    <a:pt x="2790855" y="3456237"/>
                  </a:lnTo>
                  <a:lnTo>
                    <a:pt x="2751296" y="3478761"/>
                  </a:lnTo>
                  <a:lnTo>
                    <a:pt x="2711139" y="3500336"/>
                  </a:lnTo>
                  <a:lnTo>
                    <a:pt x="2670398" y="3520946"/>
                  </a:lnTo>
                  <a:lnTo>
                    <a:pt x="2629089" y="3540575"/>
                  </a:lnTo>
                  <a:lnTo>
                    <a:pt x="2587227" y="3559209"/>
                  </a:lnTo>
                  <a:lnTo>
                    <a:pt x="2544827" y="3576831"/>
                  </a:lnTo>
                  <a:lnTo>
                    <a:pt x="2501905" y="3593427"/>
                  </a:lnTo>
                  <a:lnTo>
                    <a:pt x="2458477" y="3608982"/>
                  </a:lnTo>
                  <a:lnTo>
                    <a:pt x="2414556" y="3623480"/>
                  </a:lnTo>
                  <a:lnTo>
                    <a:pt x="2370159" y="3636906"/>
                  </a:lnTo>
                  <a:lnTo>
                    <a:pt x="2325300" y="3649245"/>
                  </a:lnTo>
                  <a:lnTo>
                    <a:pt x="2279996" y="3660481"/>
                  </a:lnTo>
                  <a:lnTo>
                    <a:pt x="2234261" y="3670599"/>
                  </a:lnTo>
                  <a:lnTo>
                    <a:pt x="2188110" y="3679584"/>
                  </a:lnTo>
                  <a:lnTo>
                    <a:pt x="2141560" y="3687420"/>
                  </a:lnTo>
                  <a:lnTo>
                    <a:pt x="2094624" y="3694093"/>
                  </a:lnTo>
                  <a:lnTo>
                    <a:pt x="2047319" y="3699586"/>
                  </a:lnTo>
                  <a:lnTo>
                    <a:pt x="1999659" y="3703886"/>
                  </a:lnTo>
                  <a:lnTo>
                    <a:pt x="1951661" y="3706976"/>
                  </a:lnTo>
                  <a:lnTo>
                    <a:pt x="1903338" y="3708841"/>
                  </a:lnTo>
                  <a:lnTo>
                    <a:pt x="1854707" y="3709466"/>
                  </a:lnTo>
                  <a:lnTo>
                    <a:pt x="1806080" y="3708841"/>
                  </a:lnTo>
                  <a:lnTo>
                    <a:pt x="1757760" y="3706976"/>
                  </a:lnTo>
                  <a:lnTo>
                    <a:pt x="1709764" y="3703886"/>
                  </a:lnTo>
                  <a:lnTo>
                    <a:pt x="1662107" y="3699586"/>
                  </a:lnTo>
                  <a:lnTo>
                    <a:pt x="1614805" y="3694093"/>
                  </a:lnTo>
                  <a:lnTo>
                    <a:pt x="1567872" y="3687420"/>
                  </a:lnTo>
                  <a:lnTo>
                    <a:pt x="1521324" y="3679584"/>
                  </a:lnTo>
                  <a:lnTo>
                    <a:pt x="1475175" y="3670599"/>
                  </a:lnTo>
                  <a:lnTo>
                    <a:pt x="1429443" y="3660481"/>
                  </a:lnTo>
                  <a:lnTo>
                    <a:pt x="1384140" y="3649245"/>
                  </a:lnTo>
                  <a:lnTo>
                    <a:pt x="1339284" y="3636906"/>
                  </a:lnTo>
                  <a:lnTo>
                    <a:pt x="1294889" y="3623480"/>
                  </a:lnTo>
                  <a:lnTo>
                    <a:pt x="1250970" y="3608982"/>
                  </a:lnTo>
                  <a:lnTo>
                    <a:pt x="1207543" y="3593427"/>
                  </a:lnTo>
                  <a:lnTo>
                    <a:pt x="1164623" y="3576831"/>
                  </a:lnTo>
                  <a:lnTo>
                    <a:pt x="1122225" y="3559209"/>
                  </a:lnTo>
                  <a:lnTo>
                    <a:pt x="1080365" y="3540575"/>
                  </a:lnTo>
                  <a:lnTo>
                    <a:pt x="1039058" y="3520946"/>
                  </a:lnTo>
                  <a:lnTo>
                    <a:pt x="998318" y="3500336"/>
                  </a:lnTo>
                  <a:lnTo>
                    <a:pt x="958162" y="3478761"/>
                  </a:lnTo>
                  <a:lnTo>
                    <a:pt x="918605" y="3456237"/>
                  </a:lnTo>
                  <a:lnTo>
                    <a:pt x="879661" y="3432777"/>
                  </a:lnTo>
                  <a:lnTo>
                    <a:pt x="841347" y="3408399"/>
                  </a:lnTo>
                  <a:lnTo>
                    <a:pt x="803677" y="3383116"/>
                  </a:lnTo>
                  <a:lnTo>
                    <a:pt x="766666" y="3356945"/>
                  </a:lnTo>
                  <a:lnTo>
                    <a:pt x="730331" y="3329899"/>
                  </a:lnTo>
                  <a:lnTo>
                    <a:pt x="694686" y="3301996"/>
                  </a:lnTo>
                  <a:lnTo>
                    <a:pt x="659746" y="3273250"/>
                  </a:lnTo>
                  <a:lnTo>
                    <a:pt x="625527" y="3243676"/>
                  </a:lnTo>
                  <a:lnTo>
                    <a:pt x="592045" y="3213289"/>
                  </a:lnTo>
                  <a:lnTo>
                    <a:pt x="559313" y="3182106"/>
                  </a:lnTo>
                  <a:lnTo>
                    <a:pt x="527348" y="3150140"/>
                  </a:lnTo>
                  <a:lnTo>
                    <a:pt x="496166" y="3117408"/>
                  </a:lnTo>
                  <a:lnTo>
                    <a:pt x="465780" y="3083925"/>
                  </a:lnTo>
                  <a:lnTo>
                    <a:pt x="436206" y="3049705"/>
                  </a:lnTo>
                  <a:lnTo>
                    <a:pt x="407461" y="3014765"/>
                  </a:lnTo>
                  <a:lnTo>
                    <a:pt x="379558" y="2979119"/>
                  </a:lnTo>
                  <a:lnTo>
                    <a:pt x="352513" y="2942783"/>
                  </a:lnTo>
                  <a:lnTo>
                    <a:pt x="326343" y="2905772"/>
                  </a:lnTo>
                  <a:lnTo>
                    <a:pt x="301060" y="2868101"/>
                  </a:lnTo>
                  <a:lnTo>
                    <a:pt x="276682" y="2829786"/>
                  </a:lnTo>
                  <a:lnTo>
                    <a:pt x="253223" y="2790841"/>
                  </a:lnTo>
                  <a:lnTo>
                    <a:pt x="230699" y="2751283"/>
                  </a:lnTo>
                  <a:lnTo>
                    <a:pt x="209125" y="2711126"/>
                  </a:lnTo>
                  <a:lnTo>
                    <a:pt x="188516" y="2670386"/>
                  </a:lnTo>
                  <a:lnTo>
                    <a:pt x="168887" y="2629078"/>
                  </a:lnTo>
                  <a:lnTo>
                    <a:pt x="150254" y="2587217"/>
                  </a:lnTo>
                  <a:lnTo>
                    <a:pt x="132632" y="2544818"/>
                  </a:lnTo>
                  <a:lnTo>
                    <a:pt x="116036" y="2501897"/>
                  </a:lnTo>
                  <a:lnTo>
                    <a:pt x="100481" y="2458469"/>
                  </a:lnTo>
                  <a:lnTo>
                    <a:pt x="85984" y="2414550"/>
                  </a:lnTo>
                  <a:lnTo>
                    <a:pt x="72558" y="2370153"/>
                  </a:lnTo>
                  <a:lnTo>
                    <a:pt x="60220" y="2325296"/>
                  </a:lnTo>
                  <a:lnTo>
                    <a:pt x="48984" y="2279993"/>
                  </a:lnTo>
                  <a:lnTo>
                    <a:pt x="38866" y="2234259"/>
                  </a:lnTo>
                  <a:lnTo>
                    <a:pt x="29882" y="2188110"/>
                  </a:lnTo>
                  <a:lnTo>
                    <a:pt x="22045" y="2141561"/>
                  </a:lnTo>
                  <a:lnTo>
                    <a:pt x="15373" y="2094627"/>
                  </a:lnTo>
                  <a:lnTo>
                    <a:pt x="9879" y="2047324"/>
                  </a:lnTo>
                  <a:lnTo>
                    <a:pt x="5580" y="1999666"/>
                  </a:lnTo>
                  <a:lnTo>
                    <a:pt x="2490" y="1951669"/>
                  </a:lnTo>
                  <a:lnTo>
                    <a:pt x="625" y="1903349"/>
                  </a:lnTo>
                  <a:lnTo>
                    <a:pt x="0" y="1854720"/>
                  </a:lnTo>
                  <a:lnTo>
                    <a:pt x="625" y="1806092"/>
                  </a:lnTo>
                  <a:lnTo>
                    <a:pt x="2490" y="1757772"/>
                  </a:lnTo>
                  <a:lnTo>
                    <a:pt x="5580" y="1709775"/>
                  </a:lnTo>
                  <a:lnTo>
                    <a:pt x="9879" y="1662118"/>
                  </a:lnTo>
                  <a:lnTo>
                    <a:pt x="15373" y="1614815"/>
                  </a:lnTo>
                  <a:lnTo>
                    <a:pt x="22045" y="1567881"/>
                  </a:lnTo>
                  <a:lnTo>
                    <a:pt x="29882" y="1521333"/>
                  </a:lnTo>
                  <a:lnTo>
                    <a:pt x="38866" y="1475184"/>
                  </a:lnTo>
                  <a:lnTo>
                    <a:pt x="48984" y="1429451"/>
                  </a:lnTo>
                  <a:lnTo>
                    <a:pt x="60220" y="1384148"/>
                  </a:lnTo>
                  <a:lnTo>
                    <a:pt x="72558" y="1339291"/>
                  </a:lnTo>
                  <a:lnTo>
                    <a:pt x="85984" y="1294896"/>
                  </a:lnTo>
                  <a:lnTo>
                    <a:pt x="100481" y="1250977"/>
                  </a:lnTo>
                  <a:lnTo>
                    <a:pt x="116036" y="1207549"/>
                  </a:lnTo>
                  <a:lnTo>
                    <a:pt x="132632" y="1164629"/>
                  </a:lnTo>
                  <a:lnTo>
                    <a:pt x="150254" y="1122231"/>
                  </a:lnTo>
                  <a:lnTo>
                    <a:pt x="168887" y="1080370"/>
                  </a:lnTo>
                  <a:lnTo>
                    <a:pt x="188516" y="1039062"/>
                  </a:lnTo>
                  <a:lnTo>
                    <a:pt x="209125" y="998322"/>
                  </a:lnTo>
                  <a:lnTo>
                    <a:pt x="230699" y="958166"/>
                  </a:lnTo>
                  <a:lnTo>
                    <a:pt x="253223" y="918608"/>
                  </a:lnTo>
                  <a:lnTo>
                    <a:pt x="276682" y="879665"/>
                  </a:lnTo>
                  <a:lnTo>
                    <a:pt x="301060" y="841350"/>
                  </a:lnTo>
                  <a:lnTo>
                    <a:pt x="326343" y="803680"/>
                  </a:lnTo>
                  <a:lnTo>
                    <a:pt x="352513" y="766669"/>
                  </a:lnTo>
                  <a:lnTo>
                    <a:pt x="379558" y="730333"/>
                  </a:lnTo>
                  <a:lnTo>
                    <a:pt x="407461" y="694688"/>
                  </a:lnTo>
                  <a:lnTo>
                    <a:pt x="436206" y="659748"/>
                  </a:lnTo>
                  <a:lnTo>
                    <a:pt x="465780" y="625529"/>
                  </a:lnTo>
                  <a:lnTo>
                    <a:pt x="496166" y="592046"/>
                  </a:lnTo>
                  <a:lnTo>
                    <a:pt x="527348" y="559315"/>
                  </a:lnTo>
                  <a:lnTo>
                    <a:pt x="559313" y="527350"/>
                  </a:lnTo>
                  <a:lnTo>
                    <a:pt x="592045" y="496167"/>
                  </a:lnTo>
                  <a:lnTo>
                    <a:pt x="625527" y="465781"/>
                  </a:lnTo>
                  <a:lnTo>
                    <a:pt x="659746" y="436207"/>
                  </a:lnTo>
                  <a:lnTo>
                    <a:pt x="694686" y="407462"/>
                  </a:lnTo>
                  <a:lnTo>
                    <a:pt x="730331" y="379559"/>
                  </a:lnTo>
                  <a:lnTo>
                    <a:pt x="766666" y="352514"/>
                  </a:lnTo>
                  <a:lnTo>
                    <a:pt x="803677" y="326343"/>
                  </a:lnTo>
                  <a:lnTo>
                    <a:pt x="841347" y="301061"/>
                  </a:lnTo>
                  <a:lnTo>
                    <a:pt x="879661" y="276683"/>
                  </a:lnTo>
                  <a:lnTo>
                    <a:pt x="918605" y="253224"/>
                  </a:lnTo>
                  <a:lnTo>
                    <a:pt x="958162" y="230700"/>
                  </a:lnTo>
                  <a:lnTo>
                    <a:pt x="998318" y="209125"/>
                  </a:lnTo>
                  <a:lnTo>
                    <a:pt x="1039058" y="188516"/>
                  </a:lnTo>
                  <a:lnTo>
                    <a:pt x="1080365" y="168887"/>
                  </a:lnTo>
                  <a:lnTo>
                    <a:pt x="1122225" y="150254"/>
                  </a:lnTo>
                  <a:lnTo>
                    <a:pt x="1164623" y="132632"/>
                  </a:lnTo>
                  <a:lnTo>
                    <a:pt x="1207543" y="116036"/>
                  </a:lnTo>
                  <a:lnTo>
                    <a:pt x="1250970" y="100481"/>
                  </a:lnTo>
                  <a:lnTo>
                    <a:pt x="1294889" y="85984"/>
                  </a:lnTo>
                  <a:lnTo>
                    <a:pt x="1339284" y="72558"/>
                  </a:lnTo>
                  <a:lnTo>
                    <a:pt x="1384140" y="60220"/>
                  </a:lnTo>
                  <a:lnTo>
                    <a:pt x="1429443" y="48984"/>
                  </a:lnTo>
                  <a:lnTo>
                    <a:pt x="1475175" y="38866"/>
                  </a:lnTo>
                  <a:lnTo>
                    <a:pt x="1521324" y="29882"/>
                  </a:lnTo>
                  <a:lnTo>
                    <a:pt x="1567872" y="22045"/>
                  </a:lnTo>
                  <a:lnTo>
                    <a:pt x="1614805" y="15373"/>
                  </a:lnTo>
                  <a:lnTo>
                    <a:pt x="1662107" y="9879"/>
                  </a:lnTo>
                  <a:lnTo>
                    <a:pt x="1709764" y="5580"/>
                  </a:lnTo>
                  <a:lnTo>
                    <a:pt x="1757760" y="2490"/>
                  </a:lnTo>
                  <a:lnTo>
                    <a:pt x="1806080" y="625"/>
                  </a:lnTo>
                  <a:lnTo>
                    <a:pt x="1854707" y="0"/>
                  </a:lnTo>
                  <a:lnTo>
                    <a:pt x="1903338" y="625"/>
                  </a:lnTo>
                  <a:lnTo>
                    <a:pt x="1951661" y="2490"/>
                  </a:lnTo>
                  <a:lnTo>
                    <a:pt x="1999659" y="5580"/>
                  </a:lnTo>
                  <a:lnTo>
                    <a:pt x="2047319" y="9879"/>
                  </a:lnTo>
                  <a:lnTo>
                    <a:pt x="2094624" y="15373"/>
                  </a:lnTo>
                  <a:lnTo>
                    <a:pt x="2141560" y="22045"/>
                  </a:lnTo>
                  <a:lnTo>
                    <a:pt x="2188110" y="29882"/>
                  </a:lnTo>
                  <a:lnTo>
                    <a:pt x="2234261" y="38866"/>
                  </a:lnTo>
                  <a:lnTo>
                    <a:pt x="2279996" y="48984"/>
                  </a:lnTo>
                  <a:lnTo>
                    <a:pt x="2325300" y="60220"/>
                  </a:lnTo>
                  <a:lnTo>
                    <a:pt x="2370159" y="72558"/>
                  </a:lnTo>
                  <a:lnTo>
                    <a:pt x="2414556" y="85984"/>
                  </a:lnTo>
                  <a:lnTo>
                    <a:pt x="2458477" y="100481"/>
                  </a:lnTo>
                  <a:lnTo>
                    <a:pt x="2501905" y="116036"/>
                  </a:lnTo>
                  <a:lnTo>
                    <a:pt x="2544827" y="132632"/>
                  </a:lnTo>
                  <a:lnTo>
                    <a:pt x="2587227" y="150254"/>
                  </a:lnTo>
                  <a:lnTo>
                    <a:pt x="2629089" y="168887"/>
                  </a:lnTo>
                  <a:lnTo>
                    <a:pt x="2670398" y="188516"/>
                  </a:lnTo>
                  <a:lnTo>
                    <a:pt x="2711139" y="209125"/>
                  </a:lnTo>
                  <a:lnTo>
                    <a:pt x="2751296" y="230700"/>
                  </a:lnTo>
                  <a:lnTo>
                    <a:pt x="2790855" y="253224"/>
                  </a:lnTo>
                  <a:lnTo>
                    <a:pt x="2829800" y="276683"/>
                  </a:lnTo>
                  <a:lnTo>
                    <a:pt x="2868116" y="301061"/>
                  </a:lnTo>
                  <a:lnTo>
                    <a:pt x="2905787" y="326343"/>
                  </a:lnTo>
                  <a:lnTo>
                    <a:pt x="2942798" y="352514"/>
                  </a:lnTo>
                  <a:lnTo>
                    <a:pt x="2979135" y="379559"/>
                  </a:lnTo>
                  <a:lnTo>
                    <a:pt x="3014781" y="407462"/>
                  </a:lnTo>
                  <a:lnTo>
                    <a:pt x="3049721" y="436207"/>
                  </a:lnTo>
                  <a:lnTo>
                    <a:pt x="3083941" y="465781"/>
                  </a:lnTo>
                  <a:lnTo>
                    <a:pt x="3117425" y="496167"/>
                  </a:lnTo>
                  <a:lnTo>
                    <a:pt x="3150157" y="527350"/>
                  </a:lnTo>
                  <a:lnTo>
                    <a:pt x="3182122" y="559315"/>
                  </a:lnTo>
                  <a:lnTo>
                    <a:pt x="3213306" y="592046"/>
                  </a:lnTo>
                  <a:lnTo>
                    <a:pt x="3243693" y="625529"/>
                  </a:lnTo>
                  <a:lnTo>
                    <a:pt x="3273267" y="659748"/>
                  </a:lnTo>
                  <a:lnTo>
                    <a:pt x="3302013" y="694688"/>
                  </a:lnTo>
                  <a:lnTo>
                    <a:pt x="3329916" y="730333"/>
                  </a:lnTo>
                  <a:lnTo>
                    <a:pt x="3356961" y="766669"/>
                  </a:lnTo>
                  <a:lnTo>
                    <a:pt x="3383132" y="803680"/>
                  </a:lnTo>
                  <a:lnTo>
                    <a:pt x="3408415" y="841350"/>
                  </a:lnTo>
                  <a:lnTo>
                    <a:pt x="3432794" y="879665"/>
                  </a:lnTo>
                  <a:lnTo>
                    <a:pt x="3456253" y="918608"/>
                  </a:lnTo>
                  <a:lnTo>
                    <a:pt x="3478777" y="958166"/>
                  </a:lnTo>
                  <a:lnTo>
                    <a:pt x="3500352" y="998322"/>
                  </a:lnTo>
                  <a:lnTo>
                    <a:pt x="3520961" y="1039062"/>
                  </a:lnTo>
                  <a:lnTo>
                    <a:pt x="3540590" y="1080370"/>
                  </a:lnTo>
                  <a:lnTo>
                    <a:pt x="3559224" y="1122231"/>
                  </a:lnTo>
                  <a:lnTo>
                    <a:pt x="3576846" y="1164629"/>
                  </a:lnTo>
                  <a:lnTo>
                    <a:pt x="3593442" y="1207549"/>
                  </a:lnTo>
                  <a:lnTo>
                    <a:pt x="3608997" y="1250977"/>
                  </a:lnTo>
                  <a:lnTo>
                    <a:pt x="3623494" y="1294896"/>
                  </a:lnTo>
                  <a:lnTo>
                    <a:pt x="3636920" y="1339291"/>
                  </a:lnTo>
                  <a:lnTo>
                    <a:pt x="3649258" y="1384148"/>
                  </a:lnTo>
                  <a:lnTo>
                    <a:pt x="3660494" y="1429451"/>
                  </a:lnTo>
                  <a:lnTo>
                    <a:pt x="3670612" y="1475184"/>
                  </a:lnTo>
                  <a:lnTo>
                    <a:pt x="3679597" y="1521333"/>
                  </a:lnTo>
                  <a:lnTo>
                    <a:pt x="3687433" y="1567881"/>
                  </a:lnTo>
                  <a:lnTo>
                    <a:pt x="3694106" y="1614815"/>
                  </a:lnTo>
                  <a:lnTo>
                    <a:pt x="3699599" y="1662118"/>
                  </a:lnTo>
                  <a:lnTo>
                    <a:pt x="3703899" y="1709775"/>
                  </a:lnTo>
                  <a:lnTo>
                    <a:pt x="3706989" y="1757772"/>
                  </a:lnTo>
                  <a:lnTo>
                    <a:pt x="3708854" y="1806092"/>
                  </a:lnTo>
                  <a:lnTo>
                    <a:pt x="3709479" y="1854720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0300" y="3851497"/>
              <a:ext cx="6123432" cy="43586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1322" y="4138930"/>
              <a:ext cx="3709479" cy="366525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521322" y="4094715"/>
              <a:ext cx="3709670" cy="3709670"/>
            </a:xfrm>
            <a:custGeom>
              <a:avLst/>
              <a:gdLst/>
              <a:ahLst/>
              <a:cxnLst/>
              <a:rect l="l" t="t" r="r" b="b"/>
              <a:pathLst>
                <a:path w="3709670" h="3709670">
                  <a:moveTo>
                    <a:pt x="3709479" y="1854720"/>
                  </a:moveTo>
                  <a:lnTo>
                    <a:pt x="3708854" y="1903349"/>
                  </a:lnTo>
                  <a:lnTo>
                    <a:pt x="3706989" y="1951669"/>
                  </a:lnTo>
                  <a:lnTo>
                    <a:pt x="3703899" y="1999666"/>
                  </a:lnTo>
                  <a:lnTo>
                    <a:pt x="3699599" y="2047324"/>
                  </a:lnTo>
                  <a:lnTo>
                    <a:pt x="3694106" y="2094627"/>
                  </a:lnTo>
                  <a:lnTo>
                    <a:pt x="3687433" y="2141561"/>
                  </a:lnTo>
                  <a:lnTo>
                    <a:pt x="3679597" y="2188110"/>
                  </a:lnTo>
                  <a:lnTo>
                    <a:pt x="3670612" y="2234259"/>
                  </a:lnTo>
                  <a:lnTo>
                    <a:pt x="3660494" y="2279993"/>
                  </a:lnTo>
                  <a:lnTo>
                    <a:pt x="3649259" y="2325296"/>
                  </a:lnTo>
                  <a:lnTo>
                    <a:pt x="3636920" y="2370153"/>
                  </a:lnTo>
                  <a:lnTo>
                    <a:pt x="3623495" y="2414550"/>
                  </a:lnTo>
                  <a:lnTo>
                    <a:pt x="3608997" y="2458469"/>
                  </a:lnTo>
                  <a:lnTo>
                    <a:pt x="3593443" y="2501897"/>
                  </a:lnTo>
                  <a:lnTo>
                    <a:pt x="3576847" y="2544818"/>
                  </a:lnTo>
                  <a:lnTo>
                    <a:pt x="3559225" y="2587217"/>
                  </a:lnTo>
                  <a:lnTo>
                    <a:pt x="3540592" y="2629078"/>
                  </a:lnTo>
                  <a:lnTo>
                    <a:pt x="3520963" y="2670386"/>
                  </a:lnTo>
                  <a:lnTo>
                    <a:pt x="3500354" y="2711126"/>
                  </a:lnTo>
                  <a:lnTo>
                    <a:pt x="3478779" y="2751283"/>
                  </a:lnTo>
                  <a:lnTo>
                    <a:pt x="3456255" y="2790841"/>
                  </a:lnTo>
                  <a:lnTo>
                    <a:pt x="3432796" y="2829786"/>
                  </a:lnTo>
                  <a:lnTo>
                    <a:pt x="3408418" y="2868101"/>
                  </a:lnTo>
                  <a:lnTo>
                    <a:pt x="3383136" y="2905772"/>
                  </a:lnTo>
                  <a:lnTo>
                    <a:pt x="3356965" y="2942783"/>
                  </a:lnTo>
                  <a:lnTo>
                    <a:pt x="3329921" y="2979119"/>
                  </a:lnTo>
                  <a:lnTo>
                    <a:pt x="3302018" y="3014765"/>
                  </a:lnTo>
                  <a:lnTo>
                    <a:pt x="3273272" y="3049705"/>
                  </a:lnTo>
                  <a:lnTo>
                    <a:pt x="3243699" y="3083925"/>
                  </a:lnTo>
                  <a:lnTo>
                    <a:pt x="3213313" y="3117408"/>
                  </a:lnTo>
                  <a:lnTo>
                    <a:pt x="3182130" y="3150140"/>
                  </a:lnTo>
                  <a:lnTo>
                    <a:pt x="3150165" y="3182106"/>
                  </a:lnTo>
                  <a:lnTo>
                    <a:pt x="3117434" y="3213289"/>
                  </a:lnTo>
                  <a:lnTo>
                    <a:pt x="3083951" y="3243676"/>
                  </a:lnTo>
                  <a:lnTo>
                    <a:pt x="3049732" y="3273250"/>
                  </a:lnTo>
                  <a:lnTo>
                    <a:pt x="3014793" y="3301996"/>
                  </a:lnTo>
                  <a:lnTo>
                    <a:pt x="2979148" y="3329899"/>
                  </a:lnTo>
                  <a:lnTo>
                    <a:pt x="2942812" y="3356945"/>
                  </a:lnTo>
                  <a:lnTo>
                    <a:pt x="2905802" y="3383116"/>
                  </a:lnTo>
                  <a:lnTo>
                    <a:pt x="2868132" y="3408399"/>
                  </a:lnTo>
                  <a:lnTo>
                    <a:pt x="2829817" y="3432777"/>
                  </a:lnTo>
                  <a:lnTo>
                    <a:pt x="2790874" y="3456237"/>
                  </a:lnTo>
                  <a:lnTo>
                    <a:pt x="2751316" y="3478761"/>
                  </a:lnTo>
                  <a:lnTo>
                    <a:pt x="2711160" y="3500336"/>
                  </a:lnTo>
                  <a:lnTo>
                    <a:pt x="2670421" y="3520946"/>
                  </a:lnTo>
                  <a:lnTo>
                    <a:pt x="2629113" y="3540575"/>
                  </a:lnTo>
                  <a:lnTo>
                    <a:pt x="2587253" y="3559209"/>
                  </a:lnTo>
                  <a:lnTo>
                    <a:pt x="2544855" y="3576831"/>
                  </a:lnTo>
                  <a:lnTo>
                    <a:pt x="2501935" y="3593427"/>
                  </a:lnTo>
                  <a:lnTo>
                    <a:pt x="2458508" y="3608982"/>
                  </a:lnTo>
                  <a:lnTo>
                    <a:pt x="2414590" y="3623480"/>
                  </a:lnTo>
                  <a:lnTo>
                    <a:pt x="2370194" y="3636906"/>
                  </a:lnTo>
                  <a:lnTo>
                    <a:pt x="2325338" y="3649245"/>
                  </a:lnTo>
                  <a:lnTo>
                    <a:pt x="2280036" y="3660481"/>
                  </a:lnTo>
                  <a:lnTo>
                    <a:pt x="2234303" y="3670599"/>
                  </a:lnTo>
                  <a:lnTo>
                    <a:pt x="2188155" y="3679584"/>
                  </a:lnTo>
                  <a:lnTo>
                    <a:pt x="2141607" y="3687420"/>
                  </a:lnTo>
                  <a:lnTo>
                    <a:pt x="2094674" y="3694093"/>
                  </a:lnTo>
                  <a:lnTo>
                    <a:pt x="2047371" y="3699586"/>
                  </a:lnTo>
                  <a:lnTo>
                    <a:pt x="1999714" y="3703886"/>
                  </a:lnTo>
                  <a:lnTo>
                    <a:pt x="1951718" y="3706976"/>
                  </a:lnTo>
                  <a:lnTo>
                    <a:pt x="1903399" y="3708841"/>
                  </a:lnTo>
                  <a:lnTo>
                    <a:pt x="1854771" y="3709466"/>
                  </a:lnTo>
                  <a:lnTo>
                    <a:pt x="1806140" y="3708841"/>
                  </a:lnTo>
                  <a:lnTo>
                    <a:pt x="1757818" y="3706976"/>
                  </a:lnTo>
                  <a:lnTo>
                    <a:pt x="1709819" y="3703886"/>
                  </a:lnTo>
                  <a:lnTo>
                    <a:pt x="1662160" y="3699586"/>
                  </a:lnTo>
                  <a:lnTo>
                    <a:pt x="1614854" y="3694093"/>
                  </a:lnTo>
                  <a:lnTo>
                    <a:pt x="1567919" y="3687420"/>
                  </a:lnTo>
                  <a:lnTo>
                    <a:pt x="1521368" y="3679584"/>
                  </a:lnTo>
                  <a:lnTo>
                    <a:pt x="1475218" y="3670599"/>
                  </a:lnTo>
                  <a:lnTo>
                    <a:pt x="1429483" y="3660481"/>
                  </a:lnTo>
                  <a:lnTo>
                    <a:pt x="1384178" y="3649245"/>
                  </a:lnTo>
                  <a:lnTo>
                    <a:pt x="1339320" y="3636906"/>
                  </a:lnTo>
                  <a:lnTo>
                    <a:pt x="1294923" y="3623480"/>
                  </a:lnTo>
                  <a:lnTo>
                    <a:pt x="1251002" y="3608982"/>
                  </a:lnTo>
                  <a:lnTo>
                    <a:pt x="1207573" y="3593427"/>
                  </a:lnTo>
                  <a:lnTo>
                    <a:pt x="1164651" y="3576831"/>
                  </a:lnTo>
                  <a:lnTo>
                    <a:pt x="1122252" y="3559209"/>
                  </a:lnTo>
                  <a:lnTo>
                    <a:pt x="1080390" y="3540575"/>
                  </a:lnTo>
                  <a:lnTo>
                    <a:pt x="1039081" y="3520946"/>
                  </a:lnTo>
                  <a:lnTo>
                    <a:pt x="998340" y="3500336"/>
                  </a:lnTo>
                  <a:lnTo>
                    <a:pt x="958182" y="3478761"/>
                  </a:lnTo>
                  <a:lnTo>
                    <a:pt x="918623" y="3456237"/>
                  </a:lnTo>
                  <a:lnTo>
                    <a:pt x="879679" y="3432777"/>
                  </a:lnTo>
                  <a:lnTo>
                    <a:pt x="841363" y="3408399"/>
                  </a:lnTo>
                  <a:lnTo>
                    <a:pt x="803692" y="3383116"/>
                  </a:lnTo>
                  <a:lnTo>
                    <a:pt x="766680" y="3356945"/>
                  </a:lnTo>
                  <a:lnTo>
                    <a:pt x="730344" y="3329899"/>
                  </a:lnTo>
                  <a:lnTo>
                    <a:pt x="694698" y="3301996"/>
                  </a:lnTo>
                  <a:lnTo>
                    <a:pt x="659757" y="3273250"/>
                  </a:lnTo>
                  <a:lnTo>
                    <a:pt x="625537" y="3243676"/>
                  </a:lnTo>
                  <a:lnTo>
                    <a:pt x="592054" y="3213289"/>
                  </a:lnTo>
                  <a:lnTo>
                    <a:pt x="559322" y="3182106"/>
                  </a:lnTo>
                  <a:lnTo>
                    <a:pt x="527356" y="3150140"/>
                  </a:lnTo>
                  <a:lnTo>
                    <a:pt x="496172" y="3117408"/>
                  </a:lnTo>
                  <a:lnTo>
                    <a:pt x="465786" y="3083925"/>
                  </a:lnTo>
                  <a:lnTo>
                    <a:pt x="436212" y="3049705"/>
                  </a:lnTo>
                  <a:lnTo>
                    <a:pt x="407466" y="3014765"/>
                  </a:lnTo>
                  <a:lnTo>
                    <a:pt x="379562" y="2979119"/>
                  </a:lnTo>
                  <a:lnTo>
                    <a:pt x="352517" y="2942783"/>
                  </a:lnTo>
                  <a:lnTo>
                    <a:pt x="326346" y="2905772"/>
                  </a:lnTo>
                  <a:lnTo>
                    <a:pt x="301063" y="2868101"/>
                  </a:lnTo>
                  <a:lnTo>
                    <a:pt x="276685" y="2829786"/>
                  </a:lnTo>
                  <a:lnTo>
                    <a:pt x="253226" y="2790841"/>
                  </a:lnTo>
                  <a:lnTo>
                    <a:pt x="230701" y="2751283"/>
                  </a:lnTo>
                  <a:lnTo>
                    <a:pt x="209127" y="2711126"/>
                  </a:lnTo>
                  <a:lnTo>
                    <a:pt x="188517" y="2670386"/>
                  </a:lnTo>
                  <a:lnTo>
                    <a:pt x="168888" y="2629078"/>
                  </a:lnTo>
                  <a:lnTo>
                    <a:pt x="150255" y="2587217"/>
                  </a:lnTo>
                  <a:lnTo>
                    <a:pt x="132632" y="2544818"/>
                  </a:lnTo>
                  <a:lnTo>
                    <a:pt x="116036" y="2501897"/>
                  </a:lnTo>
                  <a:lnTo>
                    <a:pt x="100482" y="2458469"/>
                  </a:lnTo>
                  <a:lnTo>
                    <a:pt x="85984" y="2414550"/>
                  </a:lnTo>
                  <a:lnTo>
                    <a:pt x="72558" y="2370153"/>
                  </a:lnTo>
                  <a:lnTo>
                    <a:pt x="60220" y="2325296"/>
                  </a:lnTo>
                  <a:lnTo>
                    <a:pt x="48984" y="2279993"/>
                  </a:lnTo>
                  <a:lnTo>
                    <a:pt x="38866" y="2234259"/>
                  </a:lnTo>
                  <a:lnTo>
                    <a:pt x="29882" y="2188110"/>
                  </a:lnTo>
                  <a:lnTo>
                    <a:pt x="22045" y="2141561"/>
                  </a:lnTo>
                  <a:lnTo>
                    <a:pt x="15373" y="2094627"/>
                  </a:lnTo>
                  <a:lnTo>
                    <a:pt x="9879" y="2047324"/>
                  </a:lnTo>
                  <a:lnTo>
                    <a:pt x="5580" y="1999666"/>
                  </a:lnTo>
                  <a:lnTo>
                    <a:pt x="2490" y="1951669"/>
                  </a:lnTo>
                  <a:lnTo>
                    <a:pt x="625" y="1903349"/>
                  </a:lnTo>
                  <a:lnTo>
                    <a:pt x="0" y="1854720"/>
                  </a:lnTo>
                  <a:lnTo>
                    <a:pt x="625" y="1806092"/>
                  </a:lnTo>
                  <a:lnTo>
                    <a:pt x="2490" y="1757772"/>
                  </a:lnTo>
                  <a:lnTo>
                    <a:pt x="5580" y="1709775"/>
                  </a:lnTo>
                  <a:lnTo>
                    <a:pt x="9879" y="1662118"/>
                  </a:lnTo>
                  <a:lnTo>
                    <a:pt x="15373" y="1614815"/>
                  </a:lnTo>
                  <a:lnTo>
                    <a:pt x="22045" y="1567881"/>
                  </a:lnTo>
                  <a:lnTo>
                    <a:pt x="29882" y="1521333"/>
                  </a:lnTo>
                  <a:lnTo>
                    <a:pt x="38866" y="1475184"/>
                  </a:lnTo>
                  <a:lnTo>
                    <a:pt x="48984" y="1429451"/>
                  </a:lnTo>
                  <a:lnTo>
                    <a:pt x="60220" y="1384148"/>
                  </a:lnTo>
                  <a:lnTo>
                    <a:pt x="72558" y="1339291"/>
                  </a:lnTo>
                  <a:lnTo>
                    <a:pt x="85984" y="1294896"/>
                  </a:lnTo>
                  <a:lnTo>
                    <a:pt x="100482" y="1250977"/>
                  </a:lnTo>
                  <a:lnTo>
                    <a:pt x="116036" y="1207549"/>
                  </a:lnTo>
                  <a:lnTo>
                    <a:pt x="132632" y="1164629"/>
                  </a:lnTo>
                  <a:lnTo>
                    <a:pt x="150255" y="1122231"/>
                  </a:lnTo>
                  <a:lnTo>
                    <a:pt x="168888" y="1080370"/>
                  </a:lnTo>
                  <a:lnTo>
                    <a:pt x="188517" y="1039062"/>
                  </a:lnTo>
                  <a:lnTo>
                    <a:pt x="209127" y="998322"/>
                  </a:lnTo>
                  <a:lnTo>
                    <a:pt x="230701" y="958166"/>
                  </a:lnTo>
                  <a:lnTo>
                    <a:pt x="253226" y="918608"/>
                  </a:lnTo>
                  <a:lnTo>
                    <a:pt x="276685" y="879665"/>
                  </a:lnTo>
                  <a:lnTo>
                    <a:pt x="301063" y="841350"/>
                  </a:lnTo>
                  <a:lnTo>
                    <a:pt x="326346" y="803680"/>
                  </a:lnTo>
                  <a:lnTo>
                    <a:pt x="352517" y="766669"/>
                  </a:lnTo>
                  <a:lnTo>
                    <a:pt x="379562" y="730333"/>
                  </a:lnTo>
                  <a:lnTo>
                    <a:pt x="407466" y="694688"/>
                  </a:lnTo>
                  <a:lnTo>
                    <a:pt x="436212" y="659748"/>
                  </a:lnTo>
                  <a:lnTo>
                    <a:pt x="465786" y="625529"/>
                  </a:lnTo>
                  <a:lnTo>
                    <a:pt x="496172" y="592046"/>
                  </a:lnTo>
                  <a:lnTo>
                    <a:pt x="527356" y="559315"/>
                  </a:lnTo>
                  <a:lnTo>
                    <a:pt x="559322" y="527350"/>
                  </a:lnTo>
                  <a:lnTo>
                    <a:pt x="592054" y="496167"/>
                  </a:lnTo>
                  <a:lnTo>
                    <a:pt x="625537" y="465781"/>
                  </a:lnTo>
                  <a:lnTo>
                    <a:pt x="659757" y="436207"/>
                  </a:lnTo>
                  <a:lnTo>
                    <a:pt x="694698" y="407462"/>
                  </a:lnTo>
                  <a:lnTo>
                    <a:pt x="730344" y="379559"/>
                  </a:lnTo>
                  <a:lnTo>
                    <a:pt x="766680" y="352514"/>
                  </a:lnTo>
                  <a:lnTo>
                    <a:pt x="803692" y="326343"/>
                  </a:lnTo>
                  <a:lnTo>
                    <a:pt x="841363" y="301061"/>
                  </a:lnTo>
                  <a:lnTo>
                    <a:pt x="879679" y="276683"/>
                  </a:lnTo>
                  <a:lnTo>
                    <a:pt x="918623" y="253224"/>
                  </a:lnTo>
                  <a:lnTo>
                    <a:pt x="958182" y="230700"/>
                  </a:lnTo>
                  <a:lnTo>
                    <a:pt x="998340" y="209125"/>
                  </a:lnTo>
                  <a:lnTo>
                    <a:pt x="1039081" y="188516"/>
                  </a:lnTo>
                  <a:lnTo>
                    <a:pt x="1080390" y="168887"/>
                  </a:lnTo>
                  <a:lnTo>
                    <a:pt x="1122252" y="150254"/>
                  </a:lnTo>
                  <a:lnTo>
                    <a:pt x="1164651" y="132632"/>
                  </a:lnTo>
                  <a:lnTo>
                    <a:pt x="1207573" y="116036"/>
                  </a:lnTo>
                  <a:lnTo>
                    <a:pt x="1251002" y="100481"/>
                  </a:lnTo>
                  <a:lnTo>
                    <a:pt x="1294923" y="85984"/>
                  </a:lnTo>
                  <a:lnTo>
                    <a:pt x="1339320" y="72558"/>
                  </a:lnTo>
                  <a:lnTo>
                    <a:pt x="1384178" y="60220"/>
                  </a:lnTo>
                  <a:lnTo>
                    <a:pt x="1429483" y="48984"/>
                  </a:lnTo>
                  <a:lnTo>
                    <a:pt x="1475218" y="38866"/>
                  </a:lnTo>
                  <a:lnTo>
                    <a:pt x="1521368" y="29882"/>
                  </a:lnTo>
                  <a:lnTo>
                    <a:pt x="1567919" y="22045"/>
                  </a:lnTo>
                  <a:lnTo>
                    <a:pt x="1614854" y="15373"/>
                  </a:lnTo>
                  <a:lnTo>
                    <a:pt x="1662160" y="9879"/>
                  </a:lnTo>
                  <a:lnTo>
                    <a:pt x="1709819" y="5580"/>
                  </a:lnTo>
                  <a:lnTo>
                    <a:pt x="1757818" y="2490"/>
                  </a:lnTo>
                  <a:lnTo>
                    <a:pt x="1806140" y="625"/>
                  </a:lnTo>
                  <a:lnTo>
                    <a:pt x="1854771" y="0"/>
                  </a:lnTo>
                  <a:lnTo>
                    <a:pt x="1903399" y="625"/>
                  </a:lnTo>
                  <a:lnTo>
                    <a:pt x="1951718" y="2490"/>
                  </a:lnTo>
                  <a:lnTo>
                    <a:pt x="1999714" y="5580"/>
                  </a:lnTo>
                  <a:lnTo>
                    <a:pt x="2047371" y="9879"/>
                  </a:lnTo>
                  <a:lnTo>
                    <a:pt x="2094674" y="15373"/>
                  </a:lnTo>
                  <a:lnTo>
                    <a:pt x="2141607" y="22045"/>
                  </a:lnTo>
                  <a:lnTo>
                    <a:pt x="2188155" y="29882"/>
                  </a:lnTo>
                  <a:lnTo>
                    <a:pt x="2234303" y="38866"/>
                  </a:lnTo>
                  <a:lnTo>
                    <a:pt x="2280036" y="48984"/>
                  </a:lnTo>
                  <a:lnTo>
                    <a:pt x="2325338" y="60220"/>
                  </a:lnTo>
                  <a:lnTo>
                    <a:pt x="2370194" y="72558"/>
                  </a:lnTo>
                  <a:lnTo>
                    <a:pt x="2414590" y="85984"/>
                  </a:lnTo>
                  <a:lnTo>
                    <a:pt x="2458508" y="100481"/>
                  </a:lnTo>
                  <a:lnTo>
                    <a:pt x="2501935" y="116036"/>
                  </a:lnTo>
                  <a:lnTo>
                    <a:pt x="2544855" y="132632"/>
                  </a:lnTo>
                  <a:lnTo>
                    <a:pt x="2587253" y="150254"/>
                  </a:lnTo>
                  <a:lnTo>
                    <a:pt x="2629113" y="168887"/>
                  </a:lnTo>
                  <a:lnTo>
                    <a:pt x="2670421" y="188516"/>
                  </a:lnTo>
                  <a:lnTo>
                    <a:pt x="2711160" y="209125"/>
                  </a:lnTo>
                  <a:lnTo>
                    <a:pt x="2751316" y="230700"/>
                  </a:lnTo>
                  <a:lnTo>
                    <a:pt x="2790874" y="253224"/>
                  </a:lnTo>
                  <a:lnTo>
                    <a:pt x="2829817" y="276683"/>
                  </a:lnTo>
                  <a:lnTo>
                    <a:pt x="2868132" y="301061"/>
                  </a:lnTo>
                  <a:lnTo>
                    <a:pt x="2905802" y="326343"/>
                  </a:lnTo>
                  <a:lnTo>
                    <a:pt x="2942812" y="352514"/>
                  </a:lnTo>
                  <a:lnTo>
                    <a:pt x="2979148" y="379559"/>
                  </a:lnTo>
                  <a:lnTo>
                    <a:pt x="3014793" y="407462"/>
                  </a:lnTo>
                  <a:lnTo>
                    <a:pt x="3049732" y="436207"/>
                  </a:lnTo>
                  <a:lnTo>
                    <a:pt x="3083951" y="465781"/>
                  </a:lnTo>
                  <a:lnTo>
                    <a:pt x="3117434" y="496167"/>
                  </a:lnTo>
                  <a:lnTo>
                    <a:pt x="3150165" y="527350"/>
                  </a:lnTo>
                  <a:lnTo>
                    <a:pt x="3182130" y="559315"/>
                  </a:lnTo>
                  <a:lnTo>
                    <a:pt x="3213313" y="592046"/>
                  </a:lnTo>
                  <a:lnTo>
                    <a:pt x="3243699" y="625529"/>
                  </a:lnTo>
                  <a:lnTo>
                    <a:pt x="3273272" y="659748"/>
                  </a:lnTo>
                  <a:lnTo>
                    <a:pt x="3302018" y="694688"/>
                  </a:lnTo>
                  <a:lnTo>
                    <a:pt x="3329921" y="730333"/>
                  </a:lnTo>
                  <a:lnTo>
                    <a:pt x="3356965" y="766669"/>
                  </a:lnTo>
                  <a:lnTo>
                    <a:pt x="3383136" y="803680"/>
                  </a:lnTo>
                  <a:lnTo>
                    <a:pt x="3408418" y="841350"/>
                  </a:lnTo>
                  <a:lnTo>
                    <a:pt x="3432796" y="879665"/>
                  </a:lnTo>
                  <a:lnTo>
                    <a:pt x="3456255" y="918608"/>
                  </a:lnTo>
                  <a:lnTo>
                    <a:pt x="3478779" y="958166"/>
                  </a:lnTo>
                  <a:lnTo>
                    <a:pt x="3500354" y="998322"/>
                  </a:lnTo>
                  <a:lnTo>
                    <a:pt x="3520963" y="1039062"/>
                  </a:lnTo>
                  <a:lnTo>
                    <a:pt x="3540592" y="1080370"/>
                  </a:lnTo>
                  <a:lnTo>
                    <a:pt x="3559225" y="1122231"/>
                  </a:lnTo>
                  <a:lnTo>
                    <a:pt x="3576847" y="1164629"/>
                  </a:lnTo>
                  <a:lnTo>
                    <a:pt x="3593443" y="1207549"/>
                  </a:lnTo>
                  <a:lnTo>
                    <a:pt x="3608997" y="1250977"/>
                  </a:lnTo>
                  <a:lnTo>
                    <a:pt x="3623495" y="1294896"/>
                  </a:lnTo>
                  <a:lnTo>
                    <a:pt x="3636920" y="1339291"/>
                  </a:lnTo>
                  <a:lnTo>
                    <a:pt x="3649259" y="1384148"/>
                  </a:lnTo>
                  <a:lnTo>
                    <a:pt x="3660494" y="1429451"/>
                  </a:lnTo>
                  <a:lnTo>
                    <a:pt x="3670612" y="1475184"/>
                  </a:lnTo>
                  <a:lnTo>
                    <a:pt x="3679597" y="1521333"/>
                  </a:lnTo>
                  <a:lnTo>
                    <a:pt x="3687433" y="1567881"/>
                  </a:lnTo>
                  <a:lnTo>
                    <a:pt x="3694106" y="1614815"/>
                  </a:lnTo>
                  <a:lnTo>
                    <a:pt x="3699599" y="1662118"/>
                  </a:lnTo>
                  <a:lnTo>
                    <a:pt x="3703899" y="1709775"/>
                  </a:lnTo>
                  <a:lnTo>
                    <a:pt x="3706989" y="1757772"/>
                  </a:lnTo>
                  <a:lnTo>
                    <a:pt x="3708854" y="1806092"/>
                  </a:lnTo>
                  <a:lnTo>
                    <a:pt x="3709479" y="1854720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7913" y="3851497"/>
              <a:ext cx="6141688" cy="43220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3754" y="4095781"/>
              <a:ext cx="3709466" cy="37084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43754" y="4094715"/>
              <a:ext cx="3709670" cy="3709670"/>
            </a:xfrm>
            <a:custGeom>
              <a:avLst/>
              <a:gdLst/>
              <a:ahLst/>
              <a:cxnLst/>
              <a:rect l="l" t="t" r="r" b="b"/>
              <a:pathLst>
                <a:path w="3709670" h="3709670">
                  <a:moveTo>
                    <a:pt x="3709466" y="1854720"/>
                  </a:moveTo>
                  <a:lnTo>
                    <a:pt x="3708841" y="1903349"/>
                  </a:lnTo>
                  <a:lnTo>
                    <a:pt x="3706976" y="1951669"/>
                  </a:lnTo>
                  <a:lnTo>
                    <a:pt x="3703886" y="1999666"/>
                  </a:lnTo>
                  <a:lnTo>
                    <a:pt x="3699586" y="2047324"/>
                  </a:lnTo>
                  <a:lnTo>
                    <a:pt x="3694093" y="2094627"/>
                  </a:lnTo>
                  <a:lnTo>
                    <a:pt x="3687420" y="2141561"/>
                  </a:lnTo>
                  <a:lnTo>
                    <a:pt x="3679584" y="2188110"/>
                  </a:lnTo>
                  <a:lnTo>
                    <a:pt x="3670599" y="2234259"/>
                  </a:lnTo>
                  <a:lnTo>
                    <a:pt x="3660481" y="2279993"/>
                  </a:lnTo>
                  <a:lnTo>
                    <a:pt x="3649245" y="2325296"/>
                  </a:lnTo>
                  <a:lnTo>
                    <a:pt x="3636906" y="2370153"/>
                  </a:lnTo>
                  <a:lnTo>
                    <a:pt x="3623480" y="2414550"/>
                  </a:lnTo>
                  <a:lnTo>
                    <a:pt x="3608982" y="2458469"/>
                  </a:lnTo>
                  <a:lnTo>
                    <a:pt x="3593427" y="2501897"/>
                  </a:lnTo>
                  <a:lnTo>
                    <a:pt x="3576831" y="2544818"/>
                  </a:lnTo>
                  <a:lnTo>
                    <a:pt x="3559209" y="2587217"/>
                  </a:lnTo>
                  <a:lnTo>
                    <a:pt x="3540575" y="2629078"/>
                  </a:lnTo>
                  <a:lnTo>
                    <a:pt x="3520946" y="2670386"/>
                  </a:lnTo>
                  <a:lnTo>
                    <a:pt x="3500336" y="2711126"/>
                  </a:lnTo>
                  <a:lnTo>
                    <a:pt x="3478761" y="2751283"/>
                  </a:lnTo>
                  <a:lnTo>
                    <a:pt x="3456237" y="2790841"/>
                  </a:lnTo>
                  <a:lnTo>
                    <a:pt x="3432777" y="2829786"/>
                  </a:lnTo>
                  <a:lnTo>
                    <a:pt x="3408399" y="2868101"/>
                  </a:lnTo>
                  <a:lnTo>
                    <a:pt x="3383116" y="2905772"/>
                  </a:lnTo>
                  <a:lnTo>
                    <a:pt x="3356945" y="2942783"/>
                  </a:lnTo>
                  <a:lnTo>
                    <a:pt x="3329899" y="2979119"/>
                  </a:lnTo>
                  <a:lnTo>
                    <a:pt x="3301996" y="3014765"/>
                  </a:lnTo>
                  <a:lnTo>
                    <a:pt x="3273250" y="3049705"/>
                  </a:lnTo>
                  <a:lnTo>
                    <a:pt x="3243676" y="3083925"/>
                  </a:lnTo>
                  <a:lnTo>
                    <a:pt x="3213289" y="3117408"/>
                  </a:lnTo>
                  <a:lnTo>
                    <a:pt x="3182106" y="3150140"/>
                  </a:lnTo>
                  <a:lnTo>
                    <a:pt x="3150140" y="3182106"/>
                  </a:lnTo>
                  <a:lnTo>
                    <a:pt x="3117408" y="3213289"/>
                  </a:lnTo>
                  <a:lnTo>
                    <a:pt x="3083925" y="3243676"/>
                  </a:lnTo>
                  <a:lnTo>
                    <a:pt x="3049705" y="3273250"/>
                  </a:lnTo>
                  <a:lnTo>
                    <a:pt x="3014765" y="3301996"/>
                  </a:lnTo>
                  <a:lnTo>
                    <a:pt x="2979119" y="3329899"/>
                  </a:lnTo>
                  <a:lnTo>
                    <a:pt x="2942783" y="3356945"/>
                  </a:lnTo>
                  <a:lnTo>
                    <a:pt x="2905772" y="3383116"/>
                  </a:lnTo>
                  <a:lnTo>
                    <a:pt x="2868101" y="3408399"/>
                  </a:lnTo>
                  <a:lnTo>
                    <a:pt x="2829786" y="3432777"/>
                  </a:lnTo>
                  <a:lnTo>
                    <a:pt x="2790841" y="3456237"/>
                  </a:lnTo>
                  <a:lnTo>
                    <a:pt x="2751283" y="3478761"/>
                  </a:lnTo>
                  <a:lnTo>
                    <a:pt x="2711126" y="3500336"/>
                  </a:lnTo>
                  <a:lnTo>
                    <a:pt x="2670386" y="3520946"/>
                  </a:lnTo>
                  <a:lnTo>
                    <a:pt x="2629078" y="3540575"/>
                  </a:lnTo>
                  <a:lnTo>
                    <a:pt x="2587217" y="3559209"/>
                  </a:lnTo>
                  <a:lnTo>
                    <a:pt x="2544818" y="3576831"/>
                  </a:lnTo>
                  <a:lnTo>
                    <a:pt x="2501897" y="3593427"/>
                  </a:lnTo>
                  <a:lnTo>
                    <a:pt x="2458469" y="3608982"/>
                  </a:lnTo>
                  <a:lnTo>
                    <a:pt x="2414550" y="3623480"/>
                  </a:lnTo>
                  <a:lnTo>
                    <a:pt x="2370153" y="3636906"/>
                  </a:lnTo>
                  <a:lnTo>
                    <a:pt x="2325296" y="3649245"/>
                  </a:lnTo>
                  <a:lnTo>
                    <a:pt x="2279993" y="3660481"/>
                  </a:lnTo>
                  <a:lnTo>
                    <a:pt x="2234259" y="3670599"/>
                  </a:lnTo>
                  <a:lnTo>
                    <a:pt x="2188110" y="3679584"/>
                  </a:lnTo>
                  <a:lnTo>
                    <a:pt x="2141561" y="3687420"/>
                  </a:lnTo>
                  <a:lnTo>
                    <a:pt x="2094627" y="3694093"/>
                  </a:lnTo>
                  <a:lnTo>
                    <a:pt x="2047324" y="3699586"/>
                  </a:lnTo>
                  <a:lnTo>
                    <a:pt x="1999666" y="3703886"/>
                  </a:lnTo>
                  <a:lnTo>
                    <a:pt x="1951669" y="3706976"/>
                  </a:lnTo>
                  <a:lnTo>
                    <a:pt x="1903349" y="3708841"/>
                  </a:lnTo>
                  <a:lnTo>
                    <a:pt x="1854720" y="3709466"/>
                  </a:lnTo>
                  <a:lnTo>
                    <a:pt x="1806092" y="3708841"/>
                  </a:lnTo>
                  <a:lnTo>
                    <a:pt x="1757772" y="3706976"/>
                  </a:lnTo>
                  <a:lnTo>
                    <a:pt x="1709775" y="3703886"/>
                  </a:lnTo>
                  <a:lnTo>
                    <a:pt x="1662118" y="3699586"/>
                  </a:lnTo>
                  <a:lnTo>
                    <a:pt x="1614815" y="3694093"/>
                  </a:lnTo>
                  <a:lnTo>
                    <a:pt x="1567881" y="3687420"/>
                  </a:lnTo>
                  <a:lnTo>
                    <a:pt x="1521333" y="3679584"/>
                  </a:lnTo>
                  <a:lnTo>
                    <a:pt x="1475184" y="3670599"/>
                  </a:lnTo>
                  <a:lnTo>
                    <a:pt x="1429451" y="3660481"/>
                  </a:lnTo>
                  <a:lnTo>
                    <a:pt x="1384148" y="3649245"/>
                  </a:lnTo>
                  <a:lnTo>
                    <a:pt x="1339291" y="3636906"/>
                  </a:lnTo>
                  <a:lnTo>
                    <a:pt x="1294896" y="3623480"/>
                  </a:lnTo>
                  <a:lnTo>
                    <a:pt x="1250977" y="3608982"/>
                  </a:lnTo>
                  <a:lnTo>
                    <a:pt x="1207549" y="3593427"/>
                  </a:lnTo>
                  <a:lnTo>
                    <a:pt x="1164629" y="3576831"/>
                  </a:lnTo>
                  <a:lnTo>
                    <a:pt x="1122231" y="3559209"/>
                  </a:lnTo>
                  <a:lnTo>
                    <a:pt x="1080370" y="3540575"/>
                  </a:lnTo>
                  <a:lnTo>
                    <a:pt x="1039062" y="3520946"/>
                  </a:lnTo>
                  <a:lnTo>
                    <a:pt x="998322" y="3500336"/>
                  </a:lnTo>
                  <a:lnTo>
                    <a:pt x="958166" y="3478761"/>
                  </a:lnTo>
                  <a:lnTo>
                    <a:pt x="918608" y="3456237"/>
                  </a:lnTo>
                  <a:lnTo>
                    <a:pt x="879665" y="3432777"/>
                  </a:lnTo>
                  <a:lnTo>
                    <a:pt x="841350" y="3408399"/>
                  </a:lnTo>
                  <a:lnTo>
                    <a:pt x="803680" y="3383116"/>
                  </a:lnTo>
                  <a:lnTo>
                    <a:pt x="766669" y="3356945"/>
                  </a:lnTo>
                  <a:lnTo>
                    <a:pt x="730333" y="3329899"/>
                  </a:lnTo>
                  <a:lnTo>
                    <a:pt x="694688" y="3301996"/>
                  </a:lnTo>
                  <a:lnTo>
                    <a:pt x="659748" y="3273250"/>
                  </a:lnTo>
                  <a:lnTo>
                    <a:pt x="625529" y="3243676"/>
                  </a:lnTo>
                  <a:lnTo>
                    <a:pt x="592046" y="3213289"/>
                  </a:lnTo>
                  <a:lnTo>
                    <a:pt x="559315" y="3182106"/>
                  </a:lnTo>
                  <a:lnTo>
                    <a:pt x="527350" y="3150140"/>
                  </a:lnTo>
                  <a:lnTo>
                    <a:pt x="496167" y="3117408"/>
                  </a:lnTo>
                  <a:lnTo>
                    <a:pt x="465781" y="3083925"/>
                  </a:lnTo>
                  <a:lnTo>
                    <a:pt x="436207" y="3049705"/>
                  </a:lnTo>
                  <a:lnTo>
                    <a:pt x="407462" y="3014765"/>
                  </a:lnTo>
                  <a:lnTo>
                    <a:pt x="379559" y="2979119"/>
                  </a:lnTo>
                  <a:lnTo>
                    <a:pt x="352514" y="2942783"/>
                  </a:lnTo>
                  <a:lnTo>
                    <a:pt x="326343" y="2905772"/>
                  </a:lnTo>
                  <a:lnTo>
                    <a:pt x="301061" y="2868101"/>
                  </a:lnTo>
                  <a:lnTo>
                    <a:pt x="276683" y="2829786"/>
                  </a:lnTo>
                  <a:lnTo>
                    <a:pt x="253224" y="2790841"/>
                  </a:lnTo>
                  <a:lnTo>
                    <a:pt x="230700" y="2751283"/>
                  </a:lnTo>
                  <a:lnTo>
                    <a:pt x="209125" y="2711126"/>
                  </a:lnTo>
                  <a:lnTo>
                    <a:pt x="188516" y="2670386"/>
                  </a:lnTo>
                  <a:lnTo>
                    <a:pt x="168887" y="2629078"/>
                  </a:lnTo>
                  <a:lnTo>
                    <a:pt x="150254" y="2587217"/>
                  </a:lnTo>
                  <a:lnTo>
                    <a:pt x="132632" y="2544818"/>
                  </a:lnTo>
                  <a:lnTo>
                    <a:pt x="116036" y="2501897"/>
                  </a:lnTo>
                  <a:lnTo>
                    <a:pt x="100481" y="2458469"/>
                  </a:lnTo>
                  <a:lnTo>
                    <a:pt x="85984" y="2414550"/>
                  </a:lnTo>
                  <a:lnTo>
                    <a:pt x="72558" y="2370153"/>
                  </a:lnTo>
                  <a:lnTo>
                    <a:pt x="60220" y="2325296"/>
                  </a:lnTo>
                  <a:lnTo>
                    <a:pt x="48984" y="2279993"/>
                  </a:lnTo>
                  <a:lnTo>
                    <a:pt x="38866" y="2234259"/>
                  </a:lnTo>
                  <a:lnTo>
                    <a:pt x="29882" y="2188110"/>
                  </a:lnTo>
                  <a:lnTo>
                    <a:pt x="22045" y="2141561"/>
                  </a:lnTo>
                  <a:lnTo>
                    <a:pt x="15373" y="2094627"/>
                  </a:lnTo>
                  <a:lnTo>
                    <a:pt x="9879" y="2047324"/>
                  </a:lnTo>
                  <a:lnTo>
                    <a:pt x="5580" y="1999666"/>
                  </a:lnTo>
                  <a:lnTo>
                    <a:pt x="2490" y="1951669"/>
                  </a:lnTo>
                  <a:lnTo>
                    <a:pt x="625" y="1903349"/>
                  </a:lnTo>
                  <a:lnTo>
                    <a:pt x="0" y="1854720"/>
                  </a:lnTo>
                  <a:lnTo>
                    <a:pt x="625" y="1806092"/>
                  </a:lnTo>
                  <a:lnTo>
                    <a:pt x="2490" y="1757772"/>
                  </a:lnTo>
                  <a:lnTo>
                    <a:pt x="5580" y="1709775"/>
                  </a:lnTo>
                  <a:lnTo>
                    <a:pt x="9879" y="1662118"/>
                  </a:lnTo>
                  <a:lnTo>
                    <a:pt x="15373" y="1614815"/>
                  </a:lnTo>
                  <a:lnTo>
                    <a:pt x="22045" y="1567881"/>
                  </a:lnTo>
                  <a:lnTo>
                    <a:pt x="29882" y="1521333"/>
                  </a:lnTo>
                  <a:lnTo>
                    <a:pt x="38866" y="1475184"/>
                  </a:lnTo>
                  <a:lnTo>
                    <a:pt x="48984" y="1429451"/>
                  </a:lnTo>
                  <a:lnTo>
                    <a:pt x="60220" y="1384148"/>
                  </a:lnTo>
                  <a:lnTo>
                    <a:pt x="72558" y="1339291"/>
                  </a:lnTo>
                  <a:lnTo>
                    <a:pt x="85984" y="1294896"/>
                  </a:lnTo>
                  <a:lnTo>
                    <a:pt x="100481" y="1250977"/>
                  </a:lnTo>
                  <a:lnTo>
                    <a:pt x="116036" y="1207549"/>
                  </a:lnTo>
                  <a:lnTo>
                    <a:pt x="132632" y="1164629"/>
                  </a:lnTo>
                  <a:lnTo>
                    <a:pt x="150254" y="1122231"/>
                  </a:lnTo>
                  <a:lnTo>
                    <a:pt x="168887" y="1080370"/>
                  </a:lnTo>
                  <a:lnTo>
                    <a:pt x="188516" y="1039062"/>
                  </a:lnTo>
                  <a:lnTo>
                    <a:pt x="209125" y="998322"/>
                  </a:lnTo>
                  <a:lnTo>
                    <a:pt x="230700" y="958166"/>
                  </a:lnTo>
                  <a:lnTo>
                    <a:pt x="253224" y="918608"/>
                  </a:lnTo>
                  <a:lnTo>
                    <a:pt x="276683" y="879665"/>
                  </a:lnTo>
                  <a:lnTo>
                    <a:pt x="301061" y="841350"/>
                  </a:lnTo>
                  <a:lnTo>
                    <a:pt x="326343" y="803680"/>
                  </a:lnTo>
                  <a:lnTo>
                    <a:pt x="352514" y="766669"/>
                  </a:lnTo>
                  <a:lnTo>
                    <a:pt x="379559" y="730333"/>
                  </a:lnTo>
                  <a:lnTo>
                    <a:pt x="407462" y="694688"/>
                  </a:lnTo>
                  <a:lnTo>
                    <a:pt x="436207" y="659748"/>
                  </a:lnTo>
                  <a:lnTo>
                    <a:pt x="465781" y="625529"/>
                  </a:lnTo>
                  <a:lnTo>
                    <a:pt x="496167" y="592046"/>
                  </a:lnTo>
                  <a:lnTo>
                    <a:pt x="527350" y="559315"/>
                  </a:lnTo>
                  <a:lnTo>
                    <a:pt x="559315" y="527350"/>
                  </a:lnTo>
                  <a:lnTo>
                    <a:pt x="592046" y="496167"/>
                  </a:lnTo>
                  <a:lnTo>
                    <a:pt x="625529" y="465781"/>
                  </a:lnTo>
                  <a:lnTo>
                    <a:pt x="659748" y="436207"/>
                  </a:lnTo>
                  <a:lnTo>
                    <a:pt x="694688" y="407462"/>
                  </a:lnTo>
                  <a:lnTo>
                    <a:pt x="730333" y="379559"/>
                  </a:lnTo>
                  <a:lnTo>
                    <a:pt x="766669" y="352514"/>
                  </a:lnTo>
                  <a:lnTo>
                    <a:pt x="803680" y="326343"/>
                  </a:lnTo>
                  <a:lnTo>
                    <a:pt x="841350" y="301061"/>
                  </a:lnTo>
                  <a:lnTo>
                    <a:pt x="879665" y="276683"/>
                  </a:lnTo>
                  <a:lnTo>
                    <a:pt x="918608" y="253224"/>
                  </a:lnTo>
                  <a:lnTo>
                    <a:pt x="958166" y="230700"/>
                  </a:lnTo>
                  <a:lnTo>
                    <a:pt x="998322" y="209125"/>
                  </a:lnTo>
                  <a:lnTo>
                    <a:pt x="1039062" y="188516"/>
                  </a:lnTo>
                  <a:lnTo>
                    <a:pt x="1080370" y="168887"/>
                  </a:lnTo>
                  <a:lnTo>
                    <a:pt x="1122231" y="150254"/>
                  </a:lnTo>
                  <a:lnTo>
                    <a:pt x="1164629" y="132632"/>
                  </a:lnTo>
                  <a:lnTo>
                    <a:pt x="1207549" y="116036"/>
                  </a:lnTo>
                  <a:lnTo>
                    <a:pt x="1250977" y="100481"/>
                  </a:lnTo>
                  <a:lnTo>
                    <a:pt x="1294896" y="85984"/>
                  </a:lnTo>
                  <a:lnTo>
                    <a:pt x="1339291" y="72558"/>
                  </a:lnTo>
                  <a:lnTo>
                    <a:pt x="1384148" y="60220"/>
                  </a:lnTo>
                  <a:lnTo>
                    <a:pt x="1429451" y="48984"/>
                  </a:lnTo>
                  <a:lnTo>
                    <a:pt x="1475184" y="38866"/>
                  </a:lnTo>
                  <a:lnTo>
                    <a:pt x="1521333" y="29882"/>
                  </a:lnTo>
                  <a:lnTo>
                    <a:pt x="1567881" y="22045"/>
                  </a:lnTo>
                  <a:lnTo>
                    <a:pt x="1614815" y="15373"/>
                  </a:lnTo>
                  <a:lnTo>
                    <a:pt x="1662118" y="9879"/>
                  </a:lnTo>
                  <a:lnTo>
                    <a:pt x="1709775" y="5580"/>
                  </a:lnTo>
                  <a:lnTo>
                    <a:pt x="1757772" y="2490"/>
                  </a:lnTo>
                  <a:lnTo>
                    <a:pt x="1806092" y="625"/>
                  </a:lnTo>
                  <a:lnTo>
                    <a:pt x="1854720" y="0"/>
                  </a:lnTo>
                  <a:lnTo>
                    <a:pt x="1903349" y="625"/>
                  </a:lnTo>
                  <a:lnTo>
                    <a:pt x="1951669" y="2490"/>
                  </a:lnTo>
                  <a:lnTo>
                    <a:pt x="1999666" y="5580"/>
                  </a:lnTo>
                  <a:lnTo>
                    <a:pt x="2047324" y="9879"/>
                  </a:lnTo>
                  <a:lnTo>
                    <a:pt x="2094627" y="15373"/>
                  </a:lnTo>
                  <a:lnTo>
                    <a:pt x="2141561" y="22045"/>
                  </a:lnTo>
                  <a:lnTo>
                    <a:pt x="2188110" y="29882"/>
                  </a:lnTo>
                  <a:lnTo>
                    <a:pt x="2234259" y="38866"/>
                  </a:lnTo>
                  <a:lnTo>
                    <a:pt x="2279993" y="48984"/>
                  </a:lnTo>
                  <a:lnTo>
                    <a:pt x="2325296" y="60220"/>
                  </a:lnTo>
                  <a:lnTo>
                    <a:pt x="2370153" y="72558"/>
                  </a:lnTo>
                  <a:lnTo>
                    <a:pt x="2414550" y="85984"/>
                  </a:lnTo>
                  <a:lnTo>
                    <a:pt x="2458469" y="100481"/>
                  </a:lnTo>
                  <a:lnTo>
                    <a:pt x="2501897" y="116036"/>
                  </a:lnTo>
                  <a:lnTo>
                    <a:pt x="2544818" y="132632"/>
                  </a:lnTo>
                  <a:lnTo>
                    <a:pt x="2587217" y="150254"/>
                  </a:lnTo>
                  <a:lnTo>
                    <a:pt x="2629078" y="168887"/>
                  </a:lnTo>
                  <a:lnTo>
                    <a:pt x="2670386" y="188516"/>
                  </a:lnTo>
                  <a:lnTo>
                    <a:pt x="2711126" y="209125"/>
                  </a:lnTo>
                  <a:lnTo>
                    <a:pt x="2751283" y="230700"/>
                  </a:lnTo>
                  <a:lnTo>
                    <a:pt x="2790841" y="253224"/>
                  </a:lnTo>
                  <a:lnTo>
                    <a:pt x="2829786" y="276683"/>
                  </a:lnTo>
                  <a:lnTo>
                    <a:pt x="2868101" y="301061"/>
                  </a:lnTo>
                  <a:lnTo>
                    <a:pt x="2905772" y="326343"/>
                  </a:lnTo>
                  <a:lnTo>
                    <a:pt x="2942783" y="352514"/>
                  </a:lnTo>
                  <a:lnTo>
                    <a:pt x="2979119" y="379559"/>
                  </a:lnTo>
                  <a:lnTo>
                    <a:pt x="3014765" y="407462"/>
                  </a:lnTo>
                  <a:lnTo>
                    <a:pt x="3049705" y="436207"/>
                  </a:lnTo>
                  <a:lnTo>
                    <a:pt x="3083925" y="465781"/>
                  </a:lnTo>
                  <a:lnTo>
                    <a:pt x="3117408" y="496167"/>
                  </a:lnTo>
                  <a:lnTo>
                    <a:pt x="3150140" y="527350"/>
                  </a:lnTo>
                  <a:lnTo>
                    <a:pt x="3182106" y="559315"/>
                  </a:lnTo>
                  <a:lnTo>
                    <a:pt x="3213289" y="592046"/>
                  </a:lnTo>
                  <a:lnTo>
                    <a:pt x="3243676" y="625529"/>
                  </a:lnTo>
                  <a:lnTo>
                    <a:pt x="3273250" y="659748"/>
                  </a:lnTo>
                  <a:lnTo>
                    <a:pt x="3301996" y="694688"/>
                  </a:lnTo>
                  <a:lnTo>
                    <a:pt x="3329899" y="730333"/>
                  </a:lnTo>
                  <a:lnTo>
                    <a:pt x="3356945" y="766669"/>
                  </a:lnTo>
                  <a:lnTo>
                    <a:pt x="3383116" y="803680"/>
                  </a:lnTo>
                  <a:lnTo>
                    <a:pt x="3408399" y="841350"/>
                  </a:lnTo>
                  <a:lnTo>
                    <a:pt x="3432777" y="879665"/>
                  </a:lnTo>
                  <a:lnTo>
                    <a:pt x="3456237" y="918608"/>
                  </a:lnTo>
                  <a:lnTo>
                    <a:pt x="3478761" y="958166"/>
                  </a:lnTo>
                  <a:lnTo>
                    <a:pt x="3500336" y="998322"/>
                  </a:lnTo>
                  <a:lnTo>
                    <a:pt x="3520946" y="1039062"/>
                  </a:lnTo>
                  <a:lnTo>
                    <a:pt x="3540575" y="1080370"/>
                  </a:lnTo>
                  <a:lnTo>
                    <a:pt x="3559209" y="1122231"/>
                  </a:lnTo>
                  <a:lnTo>
                    <a:pt x="3576831" y="1164629"/>
                  </a:lnTo>
                  <a:lnTo>
                    <a:pt x="3593427" y="1207549"/>
                  </a:lnTo>
                  <a:lnTo>
                    <a:pt x="3608982" y="1250977"/>
                  </a:lnTo>
                  <a:lnTo>
                    <a:pt x="3623480" y="1294896"/>
                  </a:lnTo>
                  <a:lnTo>
                    <a:pt x="3636906" y="1339291"/>
                  </a:lnTo>
                  <a:lnTo>
                    <a:pt x="3649245" y="1384148"/>
                  </a:lnTo>
                  <a:lnTo>
                    <a:pt x="3660481" y="1429451"/>
                  </a:lnTo>
                  <a:lnTo>
                    <a:pt x="3670599" y="1475184"/>
                  </a:lnTo>
                  <a:lnTo>
                    <a:pt x="3679584" y="1521333"/>
                  </a:lnTo>
                  <a:lnTo>
                    <a:pt x="3687420" y="1567881"/>
                  </a:lnTo>
                  <a:lnTo>
                    <a:pt x="3694093" y="1614815"/>
                  </a:lnTo>
                  <a:lnTo>
                    <a:pt x="3699586" y="1662118"/>
                  </a:lnTo>
                  <a:lnTo>
                    <a:pt x="3703886" y="1709775"/>
                  </a:lnTo>
                  <a:lnTo>
                    <a:pt x="3706976" y="1757772"/>
                  </a:lnTo>
                  <a:lnTo>
                    <a:pt x="3708841" y="1806092"/>
                  </a:lnTo>
                  <a:lnTo>
                    <a:pt x="3709466" y="1854720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74425" y="4033647"/>
              <a:ext cx="3849370" cy="3849370"/>
            </a:xfrm>
            <a:custGeom>
              <a:avLst/>
              <a:gdLst/>
              <a:ahLst/>
              <a:cxnLst/>
              <a:rect l="l" t="t" r="r" b="b"/>
              <a:pathLst>
                <a:path w="3849370" h="3849370">
                  <a:moveTo>
                    <a:pt x="3849369" y="1924672"/>
                  </a:moveTo>
                  <a:lnTo>
                    <a:pt x="3848778" y="1972848"/>
                  </a:lnTo>
                  <a:lnTo>
                    <a:pt x="3847014" y="2020733"/>
                  </a:lnTo>
                  <a:lnTo>
                    <a:pt x="3844090" y="2068314"/>
                  </a:lnTo>
                  <a:lnTo>
                    <a:pt x="3840021" y="2115576"/>
                  </a:lnTo>
                  <a:lnTo>
                    <a:pt x="3834820" y="2162505"/>
                  </a:lnTo>
                  <a:lnTo>
                    <a:pt x="3828501" y="2209088"/>
                  </a:lnTo>
                  <a:lnTo>
                    <a:pt x="3821078" y="2255312"/>
                  </a:lnTo>
                  <a:lnTo>
                    <a:pt x="3812564" y="2301162"/>
                  </a:lnTo>
                  <a:lnTo>
                    <a:pt x="3802973" y="2346624"/>
                  </a:lnTo>
                  <a:lnTo>
                    <a:pt x="3792320" y="2391685"/>
                  </a:lnTo>
                  <a:lnTo>
                    <a:pt x="3780618" y="2436331"/>
                  </a:lnTo>
                  <a:lnTo>
                    <a:pt x="3767880" y="2480548"/>
                  </a:lnTo>
                  <a:lnTo>
                    <a:pt x="3754121" y="2524322"/>
                  </a:lnTo>
                  <a:lnTo>
                    <a:pt x="3739354" y="2567640"/>
                  </a:lnTo>
                  <a:lnTo>
                    <a:pt x="3723593" y="2610488"/>
                  </a:lnTo>
                  <a:lnTo>
                    <a:pt x="3706851" y="2652852"/>
                  </a:lnTo>
                  <a:lnTo>
                    <a:pt x="3689144" y="2694718"/>
                  </a:lnTo>
                  <a:lnTo>
                    <a:pt x="3670484" y="2736073"/>
                  </a:lnTo>
                  <a:lnTo>
                    <a:pt x="3650885" y="2776902"/>
                  </a:lnTo>
                  <a:lnTo>
                    <a:pt x="3630361" y="2817192"/>
                  </a:lnTo>
                  <a:lnTo>
                    <a:pt x="3608925" y="2856930"/>
                  </a:lnTo>
                  <a:lnTo>
                    <a:pt x="3586592" y="2896100"/>
                  </a:lnTo>
                  <a:lnTo>
                    <a:pt x="3563376" y="2934690"/>
                  </a:lnTo>
                  <a:lnTo>
                    <a:pt x="3539289" y="2972686"/>
                  </a:lnTo>
                  <a:lnTo>
                    <a:pt x="3514347" y="3010074"/>
                  </a:lnTo>
                  <a:lnTo>
                    <a:pt x="3488562" y="3046840"/>
                  </a:lnTo>
                  <a:lnTo>
                    <a:pt x="3461948" y="3082971"/>
                  </a:lnTo>
                  <a:lnTo>
                    <a:pt x="3434520" y="3118452"/>
                  </a:lnTo>
                  <a:lnTo>
                    <a:pt x="3406291" y="3153270"/>
                  </a:lnTo>
                  <a:lnTo>
                    <a:pt x="3377274" y="3187411"/>
                  </a:lnTo>
                  <a:lnTo>
                    <a:pt x="3347485" y="3220861"/>
                  </a:lnTo>
                  <a:lnTo>
                    <a:pt x="3316935" y="3253607"/>
                  </a:lnTo>
                  <a:lnTo>
                    <a:pt x="3285640" y="3285634"/>
                  </a:lnTo>
                  <a:lnTo>
                    <a:pt x="3253612" y="3316929"/>
                  </a:lnTo>
                  <a:lnTo>
                    <a:pt x="3220866" y="3347479"/>
                  </a:lnTo>
                  <a:lnTo>
                    <a:pt x="3187416" y="3377269"/>
                  </a:lnTo>
                  <a:lnTo>
                    <a:pt x="3153275" y="3406285"/>
                  </a:lnTo>
                  <a:lnTo>
                    <a:pt x="3118457" y="3434514"/>
                  </a:lnTo>
                  <a:lnTo>
                    <a:pt x="3082976" y="3461943"/>
                  </a:lnTo>
                  <a:lnTo>
                    <a:pt x="3046845" y="3488556"/>
                  </a:lnTo>
                  <a:lnTo>
                    <a:pt x="3010079" y="3514341"/>
                  </a:lnTo>
                  <a:lnTo>
                    <a:pt x="2972691" y="3539283"/>
                  </a:lnTo>
                  <a:lnTo>
                    <a:pt x="2934695" y="3563370"/>
                  </a:lnTo>
                  <a:lnTo>
                    <a:pt x="2896105" y="3586586"/>
                  </a:lnTo>
                  <a:lnTo>
                    <a:pt x="2856934" y="3608919"/>
                  </a:lnTo>
                  <a:lnTo>
                    <a:pt x="2817197" y="3630354"/>
                  </a:lnTo>
                  <a:lnTo>
                    <a:pt x="2776906" y="3650878"/>
                  </a:lnTo>
                  <a:lnTo>
                    <a:pt x="2736077" y="3670477"/>
                  </a:lnTo>
                  <a:lnTo>
                    <a:pt x="2694722" y="3689138"/>
                  </a:lnTo>
                  <a:lnTo>
                    <a:pt x="2652856" y="3706845"/>
                  </a:lnTo>
                  <a:lnTo>
                    <a:pt x="2610492" y="3723586"/>
                  </a:lnTo>
                  <a:lnTo>
                    <a:pt x="2567644" y="3739347"/>
                  </a:lnTo>
                  <a:lnTo>
                    <a:pt x="2524325" y="3754114"/>
                  </a:lnTo>
                  <a:lnTo>
                    <a:pt x="2480551" y="3767874"/>
                  </a:lnTo>
                  <a:lnTo>
                    <a:pt x="2436334" y="3780611"/>
                  </a:lnTo>
                  <a:lnTo>
                    <a:pt x="2391687" y="3792314"/>
                  </a:lnTo>
                  <a:lnTo>
                    <a:pt x="2346626" y="3802967"/>
                  </a:lnTo>
                  <a:lnTo>
                    <a:pt x="2301164" y="3812557"/>
                  </a:lnTo>
                  <a:lnTo>
                    <a:pt x="2255314" y="3821071"/>
                  </a:lnTo>
                  <a:lnTo>
                    <a:pt x="2209090" y="3828495"/>
                  </a:lnTo>
                  <a:lnTo>
                    <a:pt x="2162506" y="3834814"/>
                  </a:lnTo>
                  <a:lnTo>
                    <a:pt x="2115577" y="3840015"/>
                  </a:lnTo>
                  <a:lnTo>
                    <a:pt x="2068315" y="3844084"/>
                  </a:lnTo>
                  <a:lnTo>
                    <a:pt x="2020734" y="3847008"/>
                  </a:lnTo>
                  <a:lnTo>
                    <a:pt x="1972848" y="3848772"/>
                  </a:lnTo>
                  <a:lnTo>
                    <a:pt x="1924672" y="3849363"/>
                  </a:lnTo>
                  <a:lnTo>
                    <a:pt x="1876496" y="3848772"/>
                  </a:lnTo>
                  <a:lnTo>
                    <a:pt x="1828610" y="3847008"/>
                  </a:lnTo>
                  <a:lnTo>
                    <a:pt x="1781030" y="3844084"/>
                  </a:lnTo>
                  <a:lnTo>
                    <a:pt x="1733768" y="3840015"/>
                  </a:lnTo>
                  <a:lnTo>
                    <a:pt x="1686839" y="3834814"/>
                  </a:lnTo>
                  <a:lnTo>
                    <a:pt x="1640256" y="3828495"/>
                  </a:lnTo>
                  <a:lnTo>
                    <a:pt x="1594032" y="3821071"/>
                  </a:lnTo>
                  <a:lnTo>
                    <a:pt x="1548183" y="3812557"/>
                  </a:lnTo>
                  <a:lnTo>
                    <a:pt x="1502721" y="3802967"/>
                  </a:lnTo>
                  <a:lnTo>
                    <a:pt x="1457660" y="3792314"/>
                  </a:lnTo>
                  <a:lnTo>
                    <a:pt x="1413014" y="3780611"/>
                  </a:lnTo>
                  <a:lnTo>
                    <a:pt x="1368797" y="3767874"/>
                  </a:lnTo>
                  <a:lnTo>
                    <a:pt x="1325023" y="3754114"/>
                  </a:lnTo>
                  <a:lnTo>
                    <a:pt x="1281705" y="3739347"/>
                  </a:lnTo>
                  <a:lnTo>
                    <a:pt x="1238858" y="3723586"/>
                  </a:lnTo>
                  <a:lnTo>
                    <a:pt x="1196494" y="3706845"/>
                  </a:lnTo>
                  <a:lnTo>
                    <a:pt x="1154628" y="3689138"/>
                  </a:lnTo>
                  <a:lnTo>
                    <a:pt x="1113274" y="3670477"/>
                  </a:lnTo>
                  <a:lnTo>
                    <a:pt x="1072445" y="3650878"/>
                  </a:lnTo>
                  <a:lnTo>
                    <a:pt x="1032155" y="3630354"/>
                  </a:lnTo>
                  <a:lnTo>
                    <a:pt x="992419" y="3608919"/>
                  </a:lnTo>
                  <a:lnTo>
                    <a:pt x="953248" y="3586586"/>
                  </a:lnTo>
                  <a:lnTo>
                    <a:pt x="914659" y="3563370"/>
                  </a:lnTo>
                  <a:lnTo>
                    <a:pt x="876663" y="3539283"/>
                  </a:lnTo>
                  <a:lnTo>
                    <a:pt x="839276" y="3514341"/>
                  </a:lnTo>
                  <a:lnTo>
                    <a:pt x="802510" y="3488556"/>
                  </a:lnTo>
                  <a:lnTo>
                    <a:pt x="766380" y="3461943"/>
                  </a:lnTo>
                  <a:lnTo>
                    <a:pt x="730899" y="3434514"/>
                  </a:lnTo>
                  <a:lnTo>
                    <a:pt x="696082" y="3406285"/>
                  </a:lnTo>
                  <a:lnTo>
                    <a:pt x="661941" y="3377269"/>
                  </a:lnTo>
                  <a:lnTo>
                    <a:pt x="628491" y="3347479"/>
                  </a:lnTo>
                  <a:lnTo>
                    <a:pt x="595746" y="3316929"/>
                  </a:lnTo>
                  <a:lnTo>
                    <a:pt x="563719" y="3285634"/>
                  </a:lnTo>
                  <a:lnTo>
                    <a:pt x="532424" y="3253607"/>
                  </a:lnTo>
                  <a:lnTo>
                    <a:pt x="501875" y="3220861"/>
                  </a:lnTo>
                  <a:lnTo>
                    <a:pt x="472086" y="3187411"/>
                  </a:lnTo>
                  <a:lnTo>
                    <a:pt x="443070" y="3153270"/>
                  </a:lnTo>
                  <a:lnTo>
                    <a:pt x="414841" y="3118452"/>
                  </a:lnTo>
                  <a:lnTo>
                    <a:pt x="387413" y="3082971"/>
                  </a:lnTo>
                  <a:lnTo>
                    <a:pt x="360800" y="3046840"/>
                  </a:lnTo>
                  <a:lnTo>
                    <a:pt x="335016" y="3010074"/>
                  </a:lnTo>
                  <a:lnTo>
                    <a:pt x="310074" y="2972686"/>
                  </a:lnTo>
                  <a:lnTo>
                    <a:pt x="285988" y="2934690"/>
                  </a:lnTo>
                  <a:lnTo>
                    <a:pt x="262771" y="2896100"/>
                  </a:lnTo>
                  <a:lnTo>
                    <a:pt x="240439" y="2856930"/>
                  </a:lnTo>
                  <a:lnTo>
                    <a:pt x="219004" y="2817192"/>
                  </a:lnTo>
                  <a:lnTo>
                    <a:pt x="198480" y="2776902"/>
                  </a:lnTo>
                  <a:lnTo>
                    <a:pt x="178882" y="2736073"/>
                  </a:lnTo>
                  <a:lnTo>
                    <a:pt x="160222" y="2694718"/>
                  </a:lnTo>
                  <a:lnTo>
                    <a:pt x="142515" y="2652852"/>
                  </a:lnTo>
                  <a:lnTo>
                    <a:pt x="125774" y="2610488"/>
                  </a:lnTo>
                  <a:lnTo>
                    <a:pt x="110013" y="2567640"/>
                  </a:lnTo>
                  <a:lnTo>
                    <a:pt x="95246" y="2524322"/>
                  </a:lnTo>
                  <a:lnTo>
                    <a:pt x="81487" y="2480548"/>
                  </a:lnTo>
                  <a:lnTo>
                    <a:pt x="68750" y="2436331"/>
                  </a:lnTo>
                  <a:lnTo>
                    <a:pt x="57048" y="2391685"/>
                  </a:lnTo>
                  <a:lnTo>
                    <a:pt x="46395" y="2346624"/>
                  </a:lnTo>
                  <a:lnTo>
                    <a:pt x="36804" y="2301162"/>
                  </a:lnTo>
                  <a:lnTo>
                    <a:pt x="28291" y="2255312"/>
                  </a:lnTo>
                  <a:lnTo>
                    <a:pt x="20868" y="2209088"/>
                  </a:lnTo>
                  <a:lnTo>
                    <a:pt x="14549" y="2162505"/>
                  </a:lnTo>
                  <a:lnTo>
                    <a:pt x="9348" y="2115576"/>
                  </a:lnTo>
                  <a:lnTo>
                    <a:pt x="5279" y="2068314"/>
                  </a:lnTo>
                  <a:lnTo>
                    <a:pt x="2355" y="2020733"/>
                  </a:lnTo>
                  <a:lnTo>
                    <a:pt x="591" y="1972848"/>
                  </a:lnTo>
                  <a:lnTo>
                    <a:pt x="0" y="1924672"/>
                  </a:lnTo>
                  <a:lnTo>
                    <a:pt x="591" y="1876495"/>
                  </a:lnTo>
                  <a:lnTo>
                    <a:pt x="2355" y="1828610"/>
                  </a:lnTo>
                  <a:lnTo>
                    <a:pt x="5279" y="1781029"/>
                  </a:lnTo>
                  <a:lnTo>
                    <a:pt x="9348" y="1733767"/>
                  </a:lnTo>
                  <a:lnTo>
                    <a:pt x="14549" y="1686838"/>
                  </a:lnTo>
                  <a:lnTo>
                    <a:pt x="20868" y="1640254"/>
                  </a:lnTo>
                  <a:lnTo>
                    <a:pt x="28291" y="1594031"/>
                  </a:lnTo>
                  <a:lnTo>
                    <a:pt x="36804" y="1548181"/>
                  </a:lnTo>
                  <a:lnTo>
                    <a:pt x="46395" y="1502719"/>
                  </a:lnTo>
                  <a:lnTo>
                    <a:pt x="57048" y="1457658"/>
                  </a:lnTo>
                  <a:lnTo>
                    <a:pt x="68750" y="1413012"/>
                  </a:lnTo>
                  <a:lnTo>
                    <a:pt x="81487" y="1368795"/>
                  </a:lnTo>
                  <a:lnTo>
                    <a:pt x="95246" y="1325021"/>
                  </a:lnTo>
                  <a:lnTo>
                    <a:pt x="110013" y="1281703"/>
                  </a:lnTo>
                  <a:lnTo>
                    <a:pt x="125774" y="1238855"/>
                  </a:lnTo>
                  <a:lnTo>
                    <a:pt x="142515" y="1196492"/>
                  </a:lnTo>
                  <a:lnTo>
                    <a:pt x="160222" y="1154626"/>
                  </a:lnTo>
                  <a:lnTo>
                    <a:pt x="178882" y="1113271"/>
                  </a:lnTo>
                  <a:lnTo>
                    <a:pt x="198480" y="1072442"/>
                  </a:lnTo>
                  <a:lnTo>
                    <a:pt x="219004" y="1032153"/>
                  </a:lnTo>
                  <a:lnTo>
                    <a:pt x="240439" y="992416"/>
                  </a:lnTo>
                  <a:lnTo>
                    <a:pt x="262771" y="953246"/>
                  </a:lnTo>
                  <a:lnTo>
                    <a:pt x="285988" y="914656"/>
                  </a:lnTo>
                  <a:lnTo>
                    <a:pt x="310074" y="876660"/>
                  </a:lnTo>
                  <a:lnTo>
                    <a:pt x="335016" y="839273"/>
                  </a:lnTo>
                  <a:lnTo>
                    <a:pt x="360800" y="802507"/>
                  </a:lnTo>
                  <a:lnTo>
                    <a:pt x="387413" y="766377"/>
                  </a:lnTo>
                  <a:lnTo>
                    <a:pt x="414841" y="730897"/>
                  </a:lnTo>
                  <a:lnTo>
                    <a:pt x="443070" y="696079"/>
                  </a:lnTo>
                  <a:lnTo>
                    <a:pt x="472086" y="661939"/>
                  </a:lnTo>
                  <a:lnTo>
                    <a:pt x="501875" y="628489"/>
                  </a:lnTo>
                  <a:lnTo>
                    <a:pt x="532424" y="595744"/>
                  </a:lnTo>
                  <a:lnTo>
                    <a:pt x="563719" y="563717"/>
                  </a:lnTo>
                  <a:lnTo>
                    <a:pt x="595746" y="532422"/>
                  </a:lnTo>
                  <a:lnTo>
                    <a:pt x="628491" y="501873"/>
                  </a:lnTo>
                  <a:lnTo>
                    <a:pt x="661941" y="472084"/>
                  </a:lnTo>
                  <a:lnTo>
                    <a:pt x="696082" y="443068"/>
                  </a:lnTo>
                  <a:lnTo>
                    <a:pt x="730899" y="414839"/>
                  </a:lnTo>
                  <a:lnTo>
                    <a:pt x="766380" y="387411"/>
                  </a:lnTo>
                  <a:lnTo>
                    <a:pt x="802510" y="360798"/>
                  </a:lnTo>
                  <a:lnTo>
                    <a:pt x="839276" y="335014"/>
                  </a:lnTo>
                  <a:lnTo>
                    <a:pt x="876663" y="310072"/>
                  </a:lnTo>
                  <a:lnTo>
                    <a:pt x="914659" y="285986"/>
                  </a:lnTo>
                  <a:lnTo>
                    <a:pt x="953248" y="262770"/>
                  </a:lnTo>
                  <a:lnTo>
                    <a:pt x="992419" y="240438"/>
                  </a:lnTo>
                  <a:lnTo>
                    <a:pt x="1032155" y="219003"/>
                  </a:lnTo>
                  <a:lnTo>
                    <a:pt x="1072445" y="198479"/>
                  </a:lnTo>
                  <a:lnTo>
                    <a:pt x="1113274" y="178881"/>
                  </a:lnTo>
                  <a:lnTo>
                    <a:pt x="1154628" y="160221"/>
                  </a:lnTo>
                  <a:lnTo>
                    <a:pt x="1196494" y="142514"/>
                  </a:lnTo>
                  <a:lnTo>
                    <a:pt x="1238858" y="125773"/>
                  </a:lnTo>
                  <a:lnTo>
                    <a:pt x="1281705" y="110012"/>
                  </a:lnTo>
                  <a:lnTo>
                    <a:pt x="1325023" y="95246"/>
                  </a:lnTo>
                  <a:lnTo>
                    <a:pt x="1368797" y="81487"/>
                  </a:lnTo>
                  <a:lnTo>
                    <a:pt x="1413014" y="68750"/>
                  </a:lnTo>
                  <a:lnTo>
                    <a:pt x="1457660" y="57047"/>
                  </a:lnTo>
                  <a:lnTo>
                    <a:pt x="1502721" y="46394"/>
                  </a:lnTo>
                  <a:lnTo>
                    <a:pt x="1548183" y="36804"/>
                  </a:lnTo>
                  <a:lnTo>
                    <a:pt x="1594032" y="28291"/>
                  </a:lnTo>
                  <a:lnTo>
                    <a:pt x="1640256" y="20868"/>
                  </a:lnTo>
                  <a:lnTo>
                    <a:pt x="1686839" y="14549"/>
                  </a:lnTo>
                  <a:lnTo>
                    <a:pt x="1733768" y="9348"/>
                  </a:lnTo>
                  <a:lnTo>
                    <a:pt x="1781030" y="5279"/>
                  </a:lnTo>
                  <a:lnTo>
                    <a:pt x="1828610" y="2355"/>
                  </a:lnTo>
                  <a:lnTo>
                    <a:pt x="1876496" y="591"/>
                  </a:lnTo>
                  <a:lnTo>
                    <a:pt x="1924672" y="0"/>
                  </a:lnTo>
                  <a:lnTo>
                    <a:pt x="1972848" y="591"/>
                  </a:lnTo>
                  <a:lnTo>
                    <a:pt x="2020734" y="2355"/>
                  </a:lnTo>
                  <a:lnTo>
                    <a:pt x="2068315" y="5279"/>
                  </a:lnTo>
                  <a:lnTo>
                    <a:pt x="2115577" y="9348"/>
                  </a:lnTo>
                  <a:lnTo>
                    <a:pt x="2162506" y="14549"/>
                  </a:lnTo>
                  <a:lnTo>
                    <a:pt x="2209090" y="20868"/>
                  </a:lnTo>
                  <a:lnTo>
                    <a:pt x="2255314" y="28291"/>
                  </a:lnTo>
                  <a:lnTo>
                    <a:pt x="2301164" y="36804"/>
                  </a:lnTo>
                  <a:lnTo>
                    <a:pt x="2346626" y="46394"/>
                  </a:lnTo>
                  <a:lnTo>
                    <a:pt x="2391687" y="57047"/>
                  </a:lnTo>
                  <a:lnTo>
                    <a:pt x="2436334" y="68750"/>
                  </a:lnTo>
                  <a:lnTo>
                    <a:pt x="2480551" y="81487"/>
                  </a:lnTo>
                  <a:lnTo>
                    <a:pt x="2524325" y="95246"/>
                  </a:lnTo>
                  <a:lnTo>
                    <a:pt x="2567644" y="110012"/>
                  </a:lnTo>
                  <a:lnTo>
                    <a:pt x="2610492" y="125773"/>
                  </a:lnTo>
                  <a:lnTo>
                    <a:pt x="2652856" y="142514"/>
                  </a:lnTo>
                  <a:lnTo>
                    <a:pt x="2694722" y="160221"/>
                  </a:lnTo>
                  <a:lnTo>
                    <a:pt x="2736077" y="178881"/>
                  </a:lnTo>
                  <a:lnTo>
                    <a:pt x="2776906" y="198479"/>
                  </a:lnTo>
                  <a:lnTo>
                    <a:pt x="2817197" y="219003"/>
                  </a:lnTo>
                  <a:lnTo>
                    <a:pt x="2856934" y="240438"/>
                  </a:lnTo>
                  <a:lnTo>
                    <a:pt x="2896105" y="262770"/>
                  </a:lnTo>
                  <a:lnTo>
                    <a:pt x="2934695" y="285986"/>
                  </a:lnTo>
                  <a:lnTo>
                    <a:pt x="2972691" y="310072"/>
                  </a:lnTo>
                  <a:lnTo>
                    <a:pt x="3010079" y="335014"/>
                  </a:lnTo>
                  <a:lnTo>
                    <a:pt x="3046845" y="360798"/>
                  </a:lnTo>
                  <a:lnTo>
                    <a:pt x="3082976" y="387411"/>
                  </a:lnTo>
                  <a:lnTo>
                    <a:pt x="3118457" y="414839"/>
                  </a:lnTo>
                  <a:lnTo>
                    <a:pt x="3153275" y="443068"/>
                  </a:lnTo>
                  <a:lnTo>
                    <a:pt x="3187416" y="472084"/>
                  </a:lnTo>
                  <a:lnTo>
                    <a:pt x="3220866" y="501873"/>
                  </a:lnTo>
                  <a:lnTo>
                    <a:pt x="3253612" y="532422"/>
                  </a:lnTo>
                  <a:lnTo>
                    <a:pt x="3285640" y="563717"/>
                  </a:lnTo>
                  <a:lnTo>
                    <a:pt x="3316935" y="595744"/>
                  </a:lnTo>
                  <a:lnTo>
                    <a:pt x="3347485" y="628489"/>
                  </a:lnTo>
                  <a:lnTo>
                    <a:pt x="3377274" y="661939"/>
                  </a:lnTo>
                  <a:lnTo>
                    <a:pt x="3406291" y="696079"/>
                  </a:lnTo>
                  <a:lnTo>
                    <a:pt x="3434520" y="730897"/>
                  </a:lnTo>
                  <a:lnTo>
                    <a:pt x="3461948" y="766377"/>
                  </a:lnTo>
                  <a:lnTo>
                    <a:pt x="3488562" y="802507"/>
                  </a:lnTo>
                  <a:lnTo>
                    <a:pt x="3514347" y="839273"/>
                  </a:lnTo>
                  <a:lnTo>
                    <a:pt x="3539289" y="876660"/>
                  </a:lnTo>
                  <a:lnTo>
                    <a:pt x="3563376" y="914656"/>
                  </a:lnTo>
                  <a:lnTo>
                    <a:pt x="3586592" y="953246"/>
                  </a:lnTo>
                  <a:lnTo>
                    <a:pt x="3608925" y="992416"/>
                  </a:lnTo>
                  <a:lnTo>
                    <a:pt x="3630361" y="1032153"/>
                  </a:lnTo>
                  <a:lnTo>
                    <a:pt x="3650885" y="1072442"/>
                  </a:lnTo>
                  <a:lnTo>
                    <a:pt x="3670484" y="1113271"/>
                  </a:lnTo>
                  <a:lnTo>
                    <a:pt x="3689144" y="1154626"/>
                  </a:lnTo>
                  <a:lnTo>
                    <a:pt x="3706851" y="1196492"/>
                  </a:lnTo>
                  <a:lnTo>
                    <a:pt x="3723593" y="1238855"/>
                  </a:lnTo>
                  <a:lnTo>
                    <a:pt x="3739354" y="1281703"/>
                  </a:lnTo>
                  <a:lnTo>
                    <a:pt x="3754121" y="1325021"/>
                  </a:lnTo>
                  <a:lnTo>
                    <a:pt x="3767880" y="1368795"/>
                  </a:lnTo>
                  <a:lnTo>
                    <a:pt x="3780618" y="1413012"/>
                  </a:lnTo>
                  <a:lnTo>
                    <a:pt x="3792320" y="1457658"/>
                  </a:lnTo>
                  <a:lnTo>
                    <a:pt x="3802973" y="1502719"/>
                  </a:lnTo>
                  <a:lnTo>
                    <a:pt x="3812564" y="1548181"/>
                  </a:lnTo>
                  <a:lnTo>
                    <a:pt x="3821078" y="1594031"/>
                  </a:lnTo>
                  <a:lnTo>
                    <a:pt x="3828501" y="1640254"/>
                  </a:lnTo>
                  <a:lnTo>
                    <a:pt x="3834820" y="1686838"/>
                  </a:lnTo>
                  <a:lnTo>
                    <a:pt x="3840021" y="1733767"/>
                  </a:lnTo>
                  <a:lnTo>
                    <a:pt x="3844090" y="1781029"/>
                  </a:lnTo>
                  <a:lnTo>
                    <a:pt x="3847014" y="1828610"/>
                  </a:lnTo>
                  <a:lnTo>
                    <a:pt x="3848778" y="1876495"/>
                  </a:lnTo>
                  <a:lnTo>
                    <a:pt x="3849369" y="1924672"/>
                  </a:lnTo>
                  <a:close/>
                </a:path>
              </a:pathLst>
            </a:custGeom>
            <a:ln w="38100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51346" y="4033647"/>
              <a:ext cx="3850004" cy="3849370"/>
            </a:xfrm>
            <a:custGeom>
              <a:avLst/>
              <a:gdLst/>
              <a:ahLst/>
              <a:cxnLst/>
              <a:rect l="l" t="t" r="r" b="b"/>
              <a:pathLst>
                <a:path w="3850004" h="3849370">
                  <a:moveTo>
                    <a:pt x="3849433" y="1924672"/>
                  </a:moveTo>
                  <a:lnTo>
                    <a:pt x="3848842" y="1972848"/>
                  </a:lnTo>
                  <a:lnTo>
                    <a:pt x="3847077" y="2020733"/>
                  </a:lnTo>
                  <a:lnTo>
                    <a:pt x="3844154" y="2068314"/>
                  </a:lnTo>
                  <a:lnTo>
                    <a:pt x="3840084" y="2115576"/>
                  </a:lnTo>
                  <a:lnTo>
                    <a:pt x="3834883" y="2162505"/>
                  </a:lnTo>
                  <a:lnTo>
                    <a:pt x="3828563" y="2209088"/>
                  </a:lnTo>
                  <a:lnTo>
                    <a:pt x="3821140" y="2255312"/>
                  </a:lnTo>
                  <a:lnTo>
                    <a:pt x="3812626" y="2301162"/>
                  </a:lnTo>
                  <a:lnTo>
                    <a:pt x="3803035" y="2346624"/>
                  </a:lnTo>
                  <a:lnTo>
                    <a:pt x="3792381" y="2391685"/>
                  </a:lnTo>
                  <a:lnTo>
                    <a:pt x="3780678" y="2436331"/>
                  </a:lnTo>
                  <a:lnTo>
                    <a:pt x="3767940" y="2480548"/>
                  </a:lnTo>
                  <a:lnTo>
                    <a:pt x="3754180" y="2524322"/>
                  </a:lnTo>
                  <a:lnTo>
                    <a:pt x="3739412" y="2567640"/>
                  </a:lnTo>
                  <a:lnTo>
                    <a:pt x="3723651" y="2610488"/>
                  </a:lnTo>
                  <a:lnTo>
                    <a:pt x="3706909" y="2652852"/>
                  </a:lnTo>
                  <a:lnTo>
                    <a:pt x="3689201" y="2694718"/>
                  </a:lnTo>
                  <a:lnTo>
                    <a:pt x="3670540" y="2736073"/>
                  </a:lnTo>
                  <a:lnTo>
                    <a:pt x="3650941" y="2776902"/>
                  </a:lnTo>
                  <a:lnTo>
                    <a:pt x="3630416" y="2817192"/>
                  </a:lnTo>
                  <a:lnTo>
                    <a:pt x="3608980" y="2856930"/>
                  </a:lnTo>
                  <a:lnTo>
                    <a:pt x="3586646" y="2896100"/>
                  </a:lnTo>
                  <a:lnTo>
                    <a:pt x="3563429" y="2934690"/>
                  </a:lnTo>
                  <a:lnTo>
                    <a:pt x="3539342" y="2972686"/>
                  </a:lnTo>
                  <a:lnTo>
                    <a:pt x="3514399" y="3010074"/>
                  </a:lnTo>
                  <a:lnTo>
                    <a:pt x="3488614" y="3046840"/>
                  </a:lnTo>
                  <a:lnTo>
                    <a:pt x="3462000" y="3082971"/>
                  </a:lnTo>
                  <a:lnTo>
                    <a:pt x="3434571" y="3118452"/>
                  </a:lnTo>
                  <a:lnTo>
                    <a:pt x="3406341" y="3153270"/>
                  </a:lnTo>
                  <a:lnTo>
                    <a:pt x="3377324" y="3187411"/>
                  </a:lnTo>
                  <a:lnTo>
                    <a:pt x="3347534" y="3220861"/>
                  </a:lnTo>
                  <a:lnTo>
                    <a:pt x="3316984" y="3253607"/>
                  </a:lnTo>
                  <a:lnTo>
                    <a:pt x="3285688" y="3285634"/>
                  </a:lnTo>
                  <a:lnTo>
                    <a:pt x="3253660" y="3316929"/>
                  </a:lnTo>
                  <a:lnTo>
                    <a:pt x="3220914" y="3347479"/>
                  </a:lnTo>
                  <a:lnTo>
                    <a:pt x="3187463" y="3377269"/>
                  </a:lnTo>
                  <a:lnTo>
                    <a:pt x="3153322" y="3406285"/>
                  </a:lnTo>
                  <a:lnTo>
                    <a:pt x="3118504" y="3434514"/>
                  </a:lnTo>
                  <a:lnTo>
                    <a:pt x="3083023" y="3461943"/>
                  </a:lnTo>
                  <a:lnTo>
                    <a:pt x="3046892" y="3488556"/>
                  </a:lnTo>
                  <a:lnTo>
                    <a:pt x="3010126" y="3514341"/>
                  </a:lnTo>
                  <a:lnTo>
                    <a:pt x="2972738" y="3539283"/>
                  </a:lnTo>
                  <a:lnTo>
                    <a:pt x="2934742" y="3563370"/>
                  </a:lnTo>
                  <a:lnTo>
                    <a:pt x="2896152" y="3586586"/>
                  </a:lnTo>
                  <a:lnTo>
                    <a:pt x="2856982" y="3608919"/>
                  </a:lnTo>
                  <a:lnTo>
                    <a:pt x="2817245" y="3630354"/>
                  </a:lnTo>
                  <a:lnTo>
                    <a:pt x="2776955" y="3650878"/>
                  </a:lnTo>
                  <a:lnTo>
                    <a:pt x="2736126" y="3670477"/>
                  </a:lnTo>
                  <a:lnTo>
                    <a:pt x="2694772" y="3689138"/>
                  </a:lnTo>
                  <a:lnTo>
                    <a:pt x="2652906" y="3706845"/>
                  </a:lnTo>
                  <a:lnTo>
                    <a:pt x="2610543" y="3723586"/>
                  </a:lnTo>
                  <a:lnTo>
                    <a:pt x="2567696" y="3739347"/>
                  </a:lnTo>
                  <a:lnTo>
                    <a:pt x="2524379" y="3754114"/>
                  </a:lnTo>
                  <a:lnTo>
                    <a:pt x="2480605" y="3767874"/>
                  </a:lnTo>
                  <a:lnTo>
                    <a:pt x="2436389" y="3780611"/>
                  </a:lnTo>
                  <a:lnTo>
                    <a:pt x="2391744" y="3792314"/>
                  </a:lnTo>
                  <a:lnTo>
                    <a:pt x="2346684" y="3802967"/>
                  </a:lnTo>
                  <a:lnTo>
                    <a:pt x="2301223" y="3812557"/>
                  </a:lnTo>
                  <a:lnTo>
                    <a:pt x="2255375" y="3821071"/>
                  </a:lnTo>
                  <a:lnTo>
                    <a:pt x="2209153" y="3828495"/>
                  </a:lnTo>
                  <a:lnTo>
                    <a:pt x="2162571" y="3834814"/>
                  </a:lnTo>
                  <a:lnTo>
                    <a:pt x="2115644" y="3840015"/>
                  </a:lnTo>
                  <a:lnTo>
                    <a:pt x="2068384" y="3844084"/>
                  </a:lnTo>
                  <a:lnTo>
                    <a:pt x="2020805" y="3847008"/>
                  </a:lnTo>
                  <a:lnTo>
                    <a:pt x="1972922" y="3848772"/>
                  </a:lnTo>
                  <a:lnTo>
                    <a:pt x="1924748" y="3849363"/>
                  </a:lnTo>
                  <a:lnTo>
                    <a:pt x="1876571" y="3848772"/>
                  </a:lnTo>
                  <a:lnTo>
                    <a:pt x="1828685" y="3847008"/>
                  </a:lnTo>
                  <a:lnTo>
                    <a:pt x="1781104" y="3844084"/>
                  </a:lnTo>
                  <a:lnTo>
                    <a:pt x="1733842" y="3840015"/>
                  </a:lnTo>
                  <a:lnTo>
                    <a:pt x="1686911" y="3834814"/>
                  </a:lnTo>
                  <a:lnTo>
                    <a:pt x="1640327" y="3828495"/>
                  </a:lnTo>
                  <a:lnTo>
                    <a:pt x="1594103" y="3821071"/>
                  </a:lnTo>
                  <a:lnTo>
                    <a:pt x="1548252" y="3812557"/>
                  </a:lnTo>
                  <a:lnTo>
                    <a:pt x="1502789" y="3802967"/>
                  </a:lnTo>
                  <a:lnTo>
                    <a:pt x="1457727" y="3792314"/>
                  </a:lnTo>
                  <a:lnTo>
                    <a:pt x="1413080" y="3780611"/>
                  </a:lnTo>
                  <a:lnTo>
                    <a:pt x="1368862" y="3767874"/>
                  </a:lnTo>
                  <a:lnTo>
                    <a:pt x="1325087" y="3754114"/>
                  </a:lnTo>
                  <a:lnTo>
                    <a:pt x="1281768" y="3739347"/>
                  </a:lnTo>
                  <a:lnTo>
                    <a:pt x="1238919" y="3723586"/>
                  </a:lnTo>
                  <a:lnTo>
                    <a:pt x="1196554" y="3706845"/>
                  </a:lnTo>
                  <a:lnTo>
                    <a:pt x="1154687" y="3689138"/>
                  </a:lnTo>
                  <a:lnTo>
                    <a:pt x="1113331" y="3670477"/>
                  </a:lnTo>
                  <a:lnTo>
                    <a:pt x="1072501" y="3650878"/>
                  </a:lnTo>
                  <a:lnTo>
                    <a:pt x="1032209" y="3630354"/>
                  </a:lnTo>
                  <a:lnTo>
                    <a:pt x="992471" y="3608919"/>
                  </a:lnTo>
                  <a:lnTo>
                    <a:pt x="953299" y="3586586"/>
                  </a:lnTo>
                  <a:lnTo>
                    <a:pt x="914708" y="3563370"/>
                  </a:lnTo>
                  <a:lnTo>
                    <a:pt x="876711" y="3539283"/>
                  </a:lnTo>
                  <a:lnTo>
                    <a:pt x="839322" y="3514341"/>
                  </a:lnTo>
                  <a:lnTo>
                    <a:pt x="802555" y="3488556"/>
                  </a:lnTo>
                  <a:lnTo>
                    <a:pt x="766423" y="3461943"/>
                  </a:lnTo>
                  <a:lnTo>
                    <a:pt x="730941" y="3434514"/>
                  </a:lnTo>
                  <a:lnTo>
                    <a:pt x="696122" y="3406285"/>
                  </a:lnTo>
                  <a:lnTo>
                    <a:pt x="661979" y="3377269"/>
                  </a:lnTo>
                  <a:lnTo>
                    <a:pt x="628528" y="3347479"/>
                  </a:lnTo>
                  <a:lnTo>
                    <a:pt x="595781" y="3316929"/>
                  </a:lnTo>
                  <a:lnTo>
                    <a:pt x="563753" y="3285634"/>
                  </a:lnTo>
                  <a:lnTo>
                    <a:pt x="532456" y="3253607"/>
                  </a:lnTo>
                  <a:lnTo>
                    <a:pt x="501905" y="3220861"/>
                  </a:lnTo>
                  <a:lnTo>
                    <a:pt x="472114" y="3187411"/>
                  </a:lnTo>
                  <a:lnTo>
                    <a:pt x="443097" y="3153270"/>
                  </a:lnTo>
                  <a:lnTo>
                    <a:pt x="414867" y="3118452"/>
                  </a:lnTo>
                  <a:lnTo>
                    <a:pt x="387437" y="3082971"/>
                  </a:lnTo>
                  <a:lnTo>
                    <a:pt x="360823" y="3046840"/>
                  </a:lnTo>
                  <a:lnTo>
                    <a:pt x="335037" y="3010074"/>
                  </a:lnTo>
                  <a:lnTo>
                    <a:pt x="310093" y="2972686"/>
                  </a:lnTo>
                  <a:lnTo>
                    <a:pt x="286006" y="2934690"/>
                  </a:lnTo>
                  <a:lnTo>
                    <a:pt x="262788" y="2896100"/>
                  </a:lnTo>
                  <a:lnTo>
                    <a:pt x="240455" y="2856930"/>
                  </a:lnTo>
                  <a:lnTo>
                    <a:pt x="219018" y="2817192"/>
                  </a:lnTo>
                  <a:lnTo>
                    <a:pt x="198493" y="2776902"/>
                  </a:lnTo>
                  <a:lnTo>
                    <a:pt x="178894" y="2736073"/>
                  </a:lnTo>
                  <a:lnTo>
                    <a:pt x="160233" y="2694718"/>
                  </a:lnTo>
                  <a:lnTo>
                    <a:pt x="142524" y="2652852"/>
                  </a:lnTo>
                  <a:lnTo>
                    <a:pt x="125782" y="2610488"/>
                  </a:lnTo>
                  <a:lnTo>
                    <a:pt x="110021" y="2567640"/>
                  </a:lnTo>
                  <a:lnTo>
                    <a:pt x="95253" y="2524322"/>
                  </a:lnTo>
                  <a:lnTo>
                    <a:pt x="81493" y="2480548"/>
                  </a:lnTo>
                  <a:lnTo>
                    <a:pt x="68755" y="2436331"/>
                  </a:lnTo>
                  <a:lnTo>
                    <a:pt x="57052" y="2391685"/>
                  </a:lnTo>
                  <a:lnTo>
                    <a:pt x="46398" y="2346624"/>
                  </a:lnTo>
                  <a:lnTo>
                    <a:pt x="36807" y="2301162"/>
                  </a:lnTo>
                  <a:lnTo>
                    <a:pt x="28293" y="2255312"/>
                  </a:lnTo>
                  <a:lnTo>
                    <a:pt x="20869" y="2209088"/>
                  </a:lnTo>
                  <a:lnTo>
                    <a:pt x="14550" y="2162505"/>
                  </a:lnTo>
                  <a:lnTo>
                    <a:pt x="9348" y="2115576"/>
                  </a:lnTo>
                  <a:lnTo>
                    <a:pt x="5279" y="2068314"/>
                  </a:lnTo>
                  <a:lnTo>
                    <a:pt x="2355" y="2020733"/>
                  </a:lnTo>
                  <a:lnTo>
                    <a:pt x="591" y="1972848"/>
                  </a:lnTo>
                  <a:lnTo>
                    <a:pt x="0" y="1924672"/>
                  </a:lnTo>
                  <a:lnTo>
                    <a:pt x="591" y="1876495"/>
                  </a:lnTo>
                  <a:lnTo>
                    <a:pt x="2355" y="1828610"/>
                  </a:lnTo>
                  <a:lnTo>
                    <a:pt x="5279" y="1781029"/>
                  </a:lnTo>
                  <a:lnTo>
                    <a:pt x="9348" y="1733767"/>
                  </a:lnTo>
                  <a:lnTo>
                    <a:pt x="14550" y="1686838"/>
                  </a:lnTo>
                  <a:lnTo>
                    <a:pt x="20869" y="1640254"/>
                  </a:lnTo>
                  <a:lnTo>
                    <a:pt x="28293" y="1594031"/>
                  </a:lnTo>
                  <a:lnTo>
                    <a:pt x="36807" y="1548181"/>
                  </a:lnTo>
                  <a:lnTo>
                    <a:pt x="46398" y="1502719"/>
                  </a:lnTo>
                  <a:lnTo>
                    <a:pt x="57052" y="1457658"/>
                  </a:lnTo>
                  <a:lnTo>
                    <a:pt x="68755" y="1413012"/>
                  </a:lnTo>
                  <a:lnTo>
                    <a:pt x="81493" y="1368795"/>
                  </a:lnTo>
                  <a:lnTo>
                    <a:pt x="95253" y="1325021"/>
                  </a:lnTo>
                  <a:lnTo>
                    <a:pt x="110021" y="1281703"/>
                  </a:lnTo>
                  <a:lnTo>
                    <a:pt x="125782" y="1238855"/>
                  </a:lnTo>
                  <a:lnTo>
                    <a:pt x="142524" y="1196492"/>
                  </a:lnTo>
                  <a:lnTo>
                    <a:pt x="160233" y="1154626"/>
                  </a:lnTo>
                  <a:lnTo>
                    <a:pt x="178894" y="1113271"/>
                  </a:lnTo>
                  <a:lnTo>
                    <a:pt x="198493" y="1072442"/>
                  </a:lnTo>
                  <a:lnTo>
                    <a:pt x="219018" y="1032153"/>
                  </a:lnTo>
                  <a:lnTo>
                    <a:pt x="240455" y="992416"/>
                  </a:lnTo>
                  <a:lnTo>
                    <a:pt x="262788" y="953246"/>
                  </a:lnTo>
                  <a:lnTo>
                    <a:pt x="286006" y="914656"/>
                  </a:lnTo>
                  <a:lnTo>
                    <a:pt x="310093" y="876660"/>
                  </a:lnTo>
                  <a:lnTo>
                    <a:pt x="335037" y="839273"/>
                  </a:lnTo>
                  <a:lnTo>
                    <a:pt x="360823" y="802507"/>
                  </a:lnTo>
                  <a:lnTo>
                    <a:pt x="387437" y="766377"/>
                  </a:lnTo>
                  <a:lnTo>
                    <a:pt x="414867" y="730897"/>
                  </a:lnTo>
                  <a:lnTo>
                    <a:pt x="443097" y="696079"/>
                  </a:lnTo>
                  <a:lnTo>
                    <a:pt x="472114" y="661939"/>
                  </a:lnTo>
                  <a:lnTo>
                    <a:pt x="501905" y="628489"/>
                  </a:lnTo>
                  <a:lnTo>
                    <a:pt x="532456" y="595744"/>
                  </a:lnTo>
                  <a:lnTo>
                    <a:pt x="563753" y="563717"/>
                  </a:lnTo>
                  <a:lnTo>
                    <a:pt x="595781" y="532422"/>
                  </a:lnTo>
                  <a:lnTo>
                    <a:pt x="628528" y="501873"/>
                  </a:lnTo>
                  <a:lnTo>
                    <a:pt x="661979" y="472084"/>
                  </a:lnTo>
                  <a:lnTo>
                    <a:pt x="696122" y="443068"/>
                  </a:lnTo>
                  <a:lnTo>
                    <a:pt x="730941" y="414839"/>
                  </a:lnTo>
                  <a:lnTo>
                    <a:pt x="766423" y="387411"/>
                  </a:lnTo>
                  <a:lnTo>
                    <a:pt x="802555" y="360798"/>
                  </a:lnTo>
                  <a:lnTo>
                    <a:pt x="839322" y="335014"/>
                  </a:lnTo>
                  <a:lnTo>
                    <a:pt x="876711" y="310072"/>
                  </a:lnTo>
                  <a:lnTo>
                    <a:pt x="914708" y="285986"/>
                  </a:lnTo>
                  <a:lnTo>
                    <a:pt x="953299" y="262770"/>
                  </a:lnTo>
                  <a:lnTo>
                    <a:pt x="992471" y="240438"/>
                  </a:lnTo>
                  <a:lnTo>
                    <a:pt x="1032209" y="219003"/>
                  </a:lnTo>
                  <a:lnTo>
                    <a:pt x="1072501" y="198479"/>
                  </a:lnTo>
                  <a:lnTo>
                    <a:pt x="1113331" y="178881"/>
                  </a:lnTo>
                  <a:lnTo>
                    <a:pt x="1154687" y="160221"/>
                  </a:lnTo>
                  <a:lnTo>
                    <a:pt x="1196554" y="142514"/>
                  </a:lnTo>
                  <a:lnTo>
                    <a:pt x="1238919" y="125773"/>
                  </a:lnTo>
                  <a:lnTo>
                    <a:pt x="1281768" y="110012"/>
                  </a:lnTo>
                  <a:lnTo>
                    <a:pt x="1325087" y="95246"/>
                  </a:lnTo>
                  <a:lnTo>
                    <a:pt x="1368862" y="81487"/>
                  </a:lnTo>
                  <a:lnTo>
                    <a:pt x="1413080" y="68750"/>
                  </a:lnTo>
                  <a:lnTo>
                    <a:pt x="1457727" y="57047"/>
                  </a:lnTo>
                  <a:lnTo>
                    <a:pt x="1502789" y="46394"/>
                  </a:lnTo>
                  <a:lnTo>
                    <a:pt x="1548252" y="36804"/>
                  </a:lnTo>
                  <a:lnTo>
                    <a:pt x="1594103" y="28291"/>
                  </a:lnTo>
                  <a:lnTo>
                    <a:pt x="1640327" y="20868"/>
                  </a:lnTo>
                  <a:lnTo>
                    <a:pt x="1686911" y="14549"/>
                  </a:lnTo>
                  <a:lnTo>
                    <a:pt x="1733842" y="9348"/>
                  </a:lnTo>
                  <a:lnTo>
                    <a:pt x="1781104" y="5279"/>
                  </a:lnTo>
                  <a:lnTo>
                    <a:pt x="1828685" y="2355"/>
                  </a:lnTo>
                  <a:lnTo>
                    <a:pt x="1876571" y="591"/>
                  </a:lnTo>
                  <a:lnTo>
                    <a:pt x="1924748" y="0"/>
                  </a:lnTo>
                  <a:lnTo>
                    <a:pt x="1972922" y="591"/>
                  </a:lnTo>
                  <a:lnTo>
                    <a:pt x="2020805" y="2355"/>
                  </a:lnTo>
                  <a:lnTo>
                    <a:pt x="2068384" y="5279"/>
                  </a:lnTo>
                  <a:lnTo>
                    <a:pt x="2115644" y="9348"/>
                  </a:lnTo>
                  <a:lnTo>
                    <a:pt x="2162571" y="14549"/>
                  </a:lnTo>
                  <a:lnTo>
                    <a:pt x="2209153" y="20868"/>
                  </a:lnTo>
                  <a:lnTo>
                    <a:pt x="2255375" y="28291"/>
                  </a:lnTo>
                  <a:lnTo>
                    <a:pt x="2301223" y="36804"/>
                  </a:lnTo>
                  <a:lnTo>
                    <a:pt x="2346684" y="46394"/>
                  </a:lnTo>
                  <a:lnTo>
                    <a:pt x="2391744" y="57047"/>
                  </a:lnTo>
                  <a:lnTo>
                    <a:pt x="2436389" y="68750"/>
                  </a:lnTo>
                  <a:lnTo>
                    <a:pt x="2480605" y="81487"/>
                  </a:lnTo>
                  <a:lnTo>
                    <a:pt x="2524379" y="95246"/>
                  </a:lnTo>
                  <a:lnTo>
                    <a:pt x="2567696" y="110012"/>
                  </a:lnTo>
                  <a:lnTo>
                    <a:pt x="2610543" y="125773"/>
                  </a:lnTo>
                  <a:lnTo>
                    <a:pt x="2652906" y="142514"/>
                  </a:lnTo>
                  <a:lnTo>
                    <a:pt x="2694772" y="160221"/>
                  </a:lnTo>
                  <a:lnTo>
                    <a:pt x="2736126" y="178881"/>
                  </a:lnTo>
                  <a:lnTo>
                    <a:pt x="2776955" y="198479"/>
                  </a:lnTo>
                  <a:lnTo>
                    <a:pt x="2817245" y="219003"/>
                  </a:lnTo>
                  <a:lnTo>
                    <a:pt x="2856982" y="240438"/>
                  </a:lnTo>
                  <a:lnTo>
                    <a:pt x="2896152" y="262770"/>
                  </a:lnTo>
                  <a:lnTo>
                    <a:pt x="2934742" y="285986"/>
                  </a:lnTo>
                  <a:lnTo>
                    <a:pt x="2972738" y="310072"/>
                  </a:lnTo>
                  <a:lnTo>
                    <a:pt x="3010126" y="335014"/>
                  </a:lnTo>
                  <a:lnTo>
                    <a:pt x="3046892" y="360798"/>
                  </a:lnTo>
                  <a:lnTo>
                    <a:pt x="3083023" y="387411"/>
                  </a:lnTo>
                  <a:lnTo>
                    <a:pt x="3118504" y="414839"/>
                  </a:lnTo>
                  <a:lnTo>
                    <a:pt x="3153322" y="443068"/>
                  </a:lnTo>
                  <a:lnTo>
                    <a:pt x="3187463" y="472084"/>
                  </a:lnTo>
                  <a:lnTo>
                    <a:pt x="3220914" y="501873"/>
                  </a:lnTo>
                  <a:lnTo>
                    <a:pt x="3253660" y="532422"/>
                  </a:lnTo>
                  <a:lnTo>
                    <a:pt x="3285688" y="563717"/>
                  </a:lnTo>
                  <a:lnTo>
                    <a:pt x="3316984" y="595744"/>
                  </a:lnTo>
                  <a:lnTo>
                    <a:pt x="3347534" y="628489"/>
                  </a:lnTo>
                  <a:lnTo>
                    <a:pt x="3377324" y="661939"/>
                  </a:lnTo>
                  <a:lnTo>
                    <a:pt x="3406341" y="696079"/>
                  </a:lnTo>
                  <a:lnTo>
                    <a:pt x="3434571" y="730897"/>
                  </a:lnTo>
                  <a:lnTo>
                    <a:pt x="3462000" y="766377"/>
                  </a:lnTo>
                  <a:lnTo>
                    <a:pt x="3488614" y="802507"/>
                  </a:lnTo>
                  <a:lnTo>
                    <a:pt x="3514399" y="839273"/>
                  </a:lnTo>
                  <a:lnTo>
                    <a:pt x="3539342" y="876660"/>
                  </a:lnTo>
                  <a:lnTo>
                    <a:pt x="3563429" y="914656"/>
                  </a:lnTo>
                  <a:lnTo>
                    <a:pt x="3586646" y="953246"/>
                  </a:lnTo>
                  <a:lnTo>
                    <a:pt x="3608980" y="992416"/>
                  </a:lnTo>
                  <a:lnTo>
                    <a:pt x="3630416" y="1032153"/>
                  </a:lnTo>
                  <a:lnTo>
                    <a:pt x="3650941" y="1072442"/>
                  </a:lnTo>
                  <a:lnTo>
                    <a:pt x="3670540" y="1113271"/>
                  </a:lnTo>
                  <a:lnTo>
                    <a:pt x="3689201" y="1154626"/>
                  </a:lnTo>
                  <a:lnTo>
                    <a:pt x="3706909" y="1196492"/>
                  </a:lnTo>
                  <a:lnTo>
                    <a:pt x="3723651" y="1238855"/>
                  </a:lnTo>
                  <a:lnTo>
                    <a:pt x="3739412" y="1281703"/>
                  </a:lnTo>
                  <a:lnTo>
                    <a:pt x="3754180" y="1325021"/>
                  </a:lnTo>
                  <a:lnTo>
                    <a:pt x="3767940" y="1368795"/>
                  </a:lnTo>
                  <a:lnTo>
                    <a:pt x="3780678" y="1413012"/>
                  </a:lnTo>
                  <a:lnTo>
                    <a:pt x="3792381" y="1457658"/>
                  </a:lnTo>
                  <a:lnTo>
                    <a:pt x="3803035" y="1502719"/>
                  </a:lnTo>
                  <a:lnTo>
                    <a:pt x="3812626" y="1548181"/>
                  </a:lnTo>
                  <a:lnTo>
                    <a:pt x="3821140" y="1594031"/>
                  </a:lnTo>
                  <a:lnTo>
                    <a:pt x="3828563" y="1640254"/>
                  </a:lnTo>
                  <a:lnTo>
                    <a:pt x="3834883" y="1686838"/>
                  </a:lnTo>
                  <a:lnTo>
                    <a:pt x="3840084" y="1733767"/>
                  </a:lnTo>
                  <a:lnTo>
                    <a:pt x="3844154" y="1781029"/>
                  </a:lnTo>
                  <a:lnTo>
                    <a:pt x="3847077" y="1828610"/>
                  </a:lnTo>
                  <a:lnTo>
                    <a:pt x="3848842" y="1876495"/>
                  </a:lnTo>
                  <a:lnTo>
                    <a:pt x="3849433" y="1924672"/>
                  </a:lnTo>
                  <a:close/>
                </a:path>
              </a:pathLst>
            </a:custGeom>
            <a:ln w="38099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583098" y="4033647"/>
              <a:ext cx="3850004" cy="3849370"/>
            </a:xfrm>
            <a:custGeom>
              <a:avLst/>
              <a:gdLst/>
              <a:ahLst/>
              <a:cxnLst/>
              <a:rect l="l" t="t" r="r" b="b"/>
              <a:pathLst>
                <a:path w="3850005" h="3849370">
                  <a:moveTo>
                    <a:pt x="3849433" y="1924672"/>
                  </a:moveTo>
                  <a:lnTo>
                    <a:pt x="3848842" y="1972848"/>
                  </a:lnTo>
                  <a:lnTo>
                    <a:pt x="3847077" y="2020733"/>
                  </a:lnTo>
                  <a:lnTo>
                    <a:pt x="3844154" y="2068314"/>
                  </a:lnTo>
                  <a:lnTo>
                    <a:pt x="3840084" y="2115576"/>
                  </a:lnTo>
                  <a:lnTo>
                    <a:pt x="3834883" y="2162505"/>
                  </a:lnTo>
                  <a:lnTo>
                    <a:pt x="3828563" y="2209088"/>
                  </a:lnTo>
                  <a:lnTo>
                    <a:pt x="3821140" y="2255312"/>
                  </a:lnTo>
                  <a:lnTo>
                    <a:pt x="3812625" y="2301162"/>
                  </a:lnTo>
                  <a:lnTo>
                    <a:pt x="3803035" y="2346624"/>
                  </a:lnTo>
                  <a:lnTo>
                    <a:pt x="3792381" y="2391685"/>
                  </a:lnTo>
                  <a:lnTo>
                    <a:pt x="3780678" y="2436331"/>
                  </a:lnTo>
                  <a:lnTo>
                    <a:pt x="3767939" y="2480548"/>
                  </a:lnTo>
                  <a:lnTo>
                    <a:pt x="3754180" y="2524322"/>
                  </a:lnTo>
                  <a:lnTo>
                    <a:pt x="3739412" y="2567640"/>
                  </a:lnTo>
                  <a:lnTo>
                    <a:pt x="3723650" y="2610488"/>
                  </a:lnTo>
                  <a:lnTo>
                    <a:pt x="3706908" y="2652852"/>
                  </a:lnTo>
                  <a:lnTo>
                    <a:pt x="3689200" y="2694718"/>
                  </a:lnTo>
                  <a:lnTo>
                    <a:pt x="3670539" y="2736073"/>
                  </a:lnTo>
                  <a:lnTo>
                    <a:pt x="3650939" y="2776902"/>
                  </a:lnTo>
                  <a:lnTo>
                    <a:pt x="3630414" y="2817192"/>
                  </a:lnTo>
                  <a:lnTo>
                    <a:pt x="3608978" y="2856930"/>
                  </a:lnTo>
                  <a:lnTo>
                    <a:pt x="3586644" y="2896100"/>
                  </a:lnTo>
                  <a:lnTo>
                    <a:pt x="3563427" y="2934690"/>
                  </a:lnTo>
                  <a:lnTo>
                    <a:pt x="3539339" y="2972686"/>
                  </a:lnTo>
                  <a:lnTo>
                    <a:pt x="3514396" y="3010074"/>
                  </a:lnTo>
                  <a:lnTo>
                    <a:pt x="3488610" y="3046840"/>
                  </a:lnTo>
                  <a:lnTo>
                    <a:pt x="3461995" y="3082971"/>
                  </a:lnTo>
                  <a:lnTo>
                    <a:pt x="3434566" y="3118452"/>
                  </a:lnTo>
                  <a:lnTo>
                    <a:pt x="3406336" y="3153270"/>
                  </a:lnTo>
                  <a:lnTo>
                    <a:pt x="3377318" y="3187411"/>
                  </a:lnTo>
                  <a:lnTo>
                    <a:pt x="3347527" y="3220861"/>
                  </a:lnTo>
                  <a:lnTo>
                    <a:pt x="3316977" y="3253607"/>
                  </a:lnTo>
                  <a:lnTo>
                    <a:pt x="3285680" y="3285634"/>
                  </a:lnTo>
                  <a:lnTo>
                    <a:pt x="3253651" y="3316929"/>
                  </a:lnTo>
                  <a:lnTo>
                    <a:pt x="3220905" y="3347479"/>
                  </a:lnTo>
                  <a:lnTo>
                    <a:pt x="3187453" y="3377269"/>
                  </a:lnTo>
                  <a:lnTo>
                    <a:pt x="3153311" y="3406285"/>
                  </a:lnTo>
                  <a:lnTo>
                    <a:pt x="3118492" y="3434514"/>
                  </a:lnTo>
                  <a:lnTo>
                    <a:pt x="3083010" y="3461943"/>
                  </a:lnTo>
                  <a:lnTo>
                    <a:pt x="3046878" y="3488556"/>
                  </a:lnTo>
                  <a:lnTo>
                    <a:pt x="3010111" y="3514341"/>
                  </a:lnTo>
                  <a:lnTo>
                    <a:pt x="2972722" y="3539283"/>
                  </a:lnTo>
                  <a:lnTo>
                    <a:pt x="2934725" y="3563370"/>
                  </a:lnTo>
                  <a:lnTo>
                    <a:pt x="2896133" y="3586586"/>
                  </a:lnTo>
                  <a:lnTo>
                    <a:pt x="2856962" y="3608919"/>
                  </a:lnTo>
                  <a:lnTo>
                    <a:pt x="2817223" y="3630354"/>
                  </a:lnTo>
                  <a:lnTo>
                    <a:pt x="2776932" y="3650878"/>
                  </a:lnTo>
                  <a:lnTo>
                    <a:pt x="2736102" y="3670477"/>
                  </a:lnTo>
                  <a:lnTo>
                    <a:pt x="2694746" y="3689138"/>
                  </a:lnTo>
                  <a:lnTo>
                    <a:pt x="2652879" y="3706845"/>
                  </a:lnTo>
                  <a:lnTo>
                    <a:pt x="2610514" y="3723586"/>
                  </a:lnTo>
                  <a:lnTo>
                    <a:pt x="2567665" y="3739347"/>
                  </a:lnTo>
                  <a:lnTo>
                    <a:pt x="2524346" y="3754114"/>
                  </a:lnTo>
                  <a:lnTo>
                    <a:pt x="2480570" y="3767874"/>
                  </a:lnTo>
                  <a:lnTo>
                    <a:pt x="2436352" y="3780611"/>
                  </a:lnTo>
                  <a:lnTo>
                    <a:pt x="2391705" y="3792314"/>
                  </a:lnTo>
                  <a:lnTo>
                    <a:pt x="2346643" y="3802967"/>
                  </a:lnTo>
                  <a:lnTo>
                    <a:pt x="2301180" y="3812557"/>
                  </a:lnTo>
                  <a:lnTo>
                    <a:pt x="2255330" y="3821071"/>
                  </a:lnTo>
                  <a:lnTo>
                    <a:pt x="2209105" y="3828495"/>
                  </a:lnTo>
                  <a:lnTo>
                    <a:pt x="2162521" y="3834814"/>
                  </a:lnTo>
                  <a:lnTo>
                    <a:pt x="2115591" y="3840015"/>
                  </a:lnTo>
                  <a:lnTo>
                    <a:pt x="2068328" y="3844084"/>
                  </a:lnTo>
                  <a:lnTo>
                    <a:pt x="2020747" y="3847008"/>
                  </a:lnTo>
                  <a:lnTo>
                    <a:pt x="1972861" y="3848772"/>
                  </a:lnTo>
                  <a:lnTo>
                    <a:pt x="1924685" y="3849363"/>
                  </a:lnTo>
                  <a:lnTo>
                    <a:pt x="1876511" y="3848772"/>
                  </a:lnTo>
                  <a:lnTo>
                    <a:pt x="1828627" y="3847008"/>
                  </a:lnTo>
                  <a:lnTo>
                    <a:pt x="1781049" y="3844084"/>
                  </a:lnTo>
                  <a:lnTo>
                    <a:pt x="1733789" y="3840015"/>
                  </a:lnTo>
                  <a:lnTo>
                    <a:pt x="1686861" y="3834814"/>
                  </a:lnTo>
                  <a:lnTo>
                    <a:pt x="1640279" y="3828495"/>
                  </a:lnTo>
                  <a:lnTo>
                    <a:pt x="1594057" y="3821071"/>
                  </a:lnTo>
                  <a:lnTo>
                    <a:pt x="1548209" y="3812557"/>
                  </a:lnTo>
                  <a:lnTo>
                    <a:pt x="1502748" y="3802967"/>
                  </a:lnTo>
                  <a:lnTo>
                    <a:pt x="1457688" y="3792314"/>
                  </a:lnTo>
                  <a:lnTo>
                    <a:pt x="1413044" y="3780611"/>
                  </a:lnTo>
                  <a:lnTo>
                    <a:pt x="1368827" y="3767874"/>
                  </a:lnTo>
                  <a:lnTo>
                    <a:pt x="1325054" y="3754114"/>
                  </a:lnTo>
                  <a:lnTo>
                    <a:pt x="1281737" y="3739347"/>
                  </a:lnTo>
                  <a:lnTo>
                    <a:pt x="1238889" y="3723586"/>
                  </a:lnTo>
                  <a:lnTo>
                    <a:pt x="1196526" y="3706845"/>
                  </a:lnTo>
                  <a:lnTo>
                    <a:pt x="1154661" y="3689138"/>
                  </a:lnTo>
                  <a:lnTo>
                    <a:pt x="1113306" y="3670477"/>
                  </a:lnTo>
                  <a:lnTo>
                    <a:pt x="1072478" y="3650878"/>
                  </a:lnTo>
                  <a:lnTo>
                    <a:pt x="1032188" y="3630354"/>
                  </a:lnTo>
                  <a:lnTo>
                    <a:pt x="992451" y="3608919"/>
                  </a:lnTo>
                  <a:lnTo>
                    <a:pt x="953280" y="3586586"/>
                  </a:lnTo>
                  <a:lnTo>
                    <a:pt x="914690" y="3563370"/>
                  </a:lnTo>
                  <a:lnTo>
                    <a:pt x="876694" y="3539283"/>
                  </a:lnTo>
                  <a:lnTo>
                    <a:pt x="839307" y="3514341"/>
                  </a:lnTo>
                  <a:lnTo>
                    <a:pt x="802540" y="3488556"/>
                  </a:lnTo>
                  <a:lnTo>
                    <a:pt x="766410" y="3461943"/>
                  </a:lnTo>
                  <a:lnTo>
                    <a:pt x="730929" y="3434514"/>
                  </a:lnTo>
                  <a:lnTo>
                    <a:pt x="696110" y="3406285"/>
                  </a:lnTo>
                  <a:lnTo>
                    <a:pt x="661969" y="3377269"/>
                  </a:lnTo>
                  <a:lnTo>
                    <a:pt x="628519" y="3347479"/>
                  </a:lnTo>
                  <a:lnTo>
                    <a:pt x="595772" y="3316929"/>
                  </a:lnTo>
                  <a:lnTo>
                    <a:pt x="563745" y="3285634"/>
                  </a:lnTo>
                  <a:lnTo>
                    <a:pt x="532449" y="3253607"/>
                  </a:lnTo>
                  <a:lnTo>
                    <a:pt x="501899" y="3220861"/>
                  </a:lnTo>
                  <a:lnTo>
                    <a:pt x="472108" y="3187411"/>
                  </a:lnTo>
                  <a:lnTo>
                    <a:pt x="443091" y="3153270"/>
                  </a:lnTo>
                  <a:lnTo>
                    <a:pt x="414862" y="3118452"/>
                  </a:lnTo>
                  <a:lnTo>
                    <a:pt x="387433" y="3082971"/>
                  </a:lnTo>
                  <a:lnTo>
                    <a:pt x="360819" y="3046840"/>
                  </a:lnTo>
                  <a:lnTo>
                    <a:pt x="335033" y="3010074"/>
                  </a:lnTo>
                  <a:lnTo>
                    <a:pt x="310090" y="2972686"/>
                  </a:lnTo>
                  <a:lnTo>
                    <a:pt x="286003" y="2934690"/>
                  </a:lnTo>
                  <a:lnTo>
                    <a:pt x="262786" y="2896100"/>
                  </a:lnTo>
                  <a:lnTo>
                    <a:pt x="240453" y="2856930"/>
                  </a:lnTo>
                  <a:lnTo>
                    <a:pt x="219017" y="2817192"/>
                  </a:lnTo>
                  <a:lnTo>
                    <a:pt x="198492" y="2776902"/>
                  </a:lnTo>
                  <a:lnTo>
                    <a:pt x="178892" y="2736073"/>
                  </a:lnTo>
                  <a:lnTo>
                    <a:pt x="160232" y="2694718"/>
                  </a:lnTo>
                  <a:lnTo>
                    <a:pt x="142523" y="2652852"/>
                  </a:lnTo>
                  <a:lnTo>
                    <a:pt x="125782" y="2610488"/>
                  </a:lnTo>
                  <a:lnTo>
                    <a:pt x="110020" y="2567640"/>
                  </a:lnTo>
                  <a:lnTo>
                    <a:pt x="95252" y="2524322"/>
                  </a:lnTo>
                  <a:lnTo>
                    <a:pt x="81493" y="2480548"/>
                  </a:lnTo>
                  <a:lnTo>
                    <a:pt x="68754" y="2436331"/>
                  </a:lnTo>
                  <a:lnTo>
                    <a:pt x="57052" y="2391685"/>
                  </a:lnTo>
                  <a:lnTo>
                    <a:pt x="46398" y="2346624"/>
                  </a:lnTo>
                  <a:lnTo>
                    <a:pt x="36807" y="2301162"/>
                  </a:lnTo>
                  <a:lnTo>
                    <a:pt x="28293" y="2255312"/>
                  </a:lnTo>
                  <a:lnTo>
                    <a:pt x="20869" y="2209088"/>
                  </a:lnTo>
                  <a:lnTo>
                    <a:pt x="14550" y="2162505"/>
                  </a:lnTo>
                  <a:lnTo>
                    <a:pt x="9348" y="2115576"/>
                  </a:lnTo>
                  <a:lnTo>
                    <a:pt x="5279" y="2068314"/>
                  </a:lnTo>
                  <a:lnTo>
                    <a:pt x="2355" y="2020733"/>
                  </a:lnTo>
                  <a:lnTo>
                    <a:pt x="591" y="1972848"/>
                  </a:lnTo>
                  <a:lnTo>
                    <a:pt x="0" y="1924672"/>
                  </a:lnTo>
                  <a:lnTo>
                    <a:pt x="591" y="1876495"/>
                  </a:lnTo>
                  <a:lnTo>
                    <a:pt x="2355" y="1828610"/>
                  </a:lnTo>
                  <a:lnTo>
                    <a:pt x="5279" y="1781029"/>
                  </a:lnTo>
                  <a:lnTo>
                    <a:pt x="9348" y="1733767"/>
                  </a:lnTo>
                  <a:lnTo>
                    <a:pt x="14550" y="1686838"/>
                  </a:lnTo>
                  <a:lnTo>
                    <a:pt x="20869" y="1640254"/>
                  </a:lnTo>
                  <a:lnTo>
                    <a:pt x="28293" y="1594031"/>
                  </a:lnTo>
                  <a:lnTo>
                    <a:pt x="36807" y="1548181"/>
                  </a:lnTo>
                  <a:lnTo>
                    <a:pt x="46398" y="1502719"/>
                  </a:lnTo>
                  <a:lnTo>
                    <a:pt x="57052" y="1457658"/>
                  </a:lnTo>
                  <a:lnTo>
                    <a:pt x="68754" y="1413012"/>
                  </a:lnTo>
                  <a:lnTo>
                    <a:pt x="81493" y="1368795"/>
                  </a:lnTo>
                  <a:lnTo>
                    <a:pt x="95252" y="1325021"/>
                  </a:lnTo>
                  <a:lnTo>
                    <a:pt x="110020" y="1281703"/>
                  </a:lnTo>
                  <a:lnTo>
                    <a:pt x="125782" y="1238855"/>
                  </a:lnTo>
                  <a:lnTo>
                    <a:pt x="142523" y="1196492"/>
                  </a:lnTo>
                  <a:lnTo>
                    <a:pt x="160232" y="1154626"/>
                  </a:lnTo>
                  <a:lnTo>
                    <a:pt x="178892" y="1113271"/>
                  </a:lnTo>
                  <a:lnTo>
                    <a:pt x="198492" y="1072442"/>
                  </a:lnTo>
                  <a:lnTo>
                    <a:pt x="219017" y="1032153"/>
                  </a:lnTo>
                  <a:lnTo>
                    <a:pt x="240453" y="992416"/>
                  </a:lnTo>
                  <a:lnTo>
                    <a:pt x="262786" y="953246"/>
                  </a:lnTo>
                  <a:lnTo>
                    <a:pt x="286003" y="914656"/>
                  </a:lnTo>
                  <a:lnTo>
                    <a:pt x="310090" y="876660"/>
                  </a:lnTo>
                  <a:lnTo>
                    <a:pt x="335033" y="839273"/>
                  </a:lnTo>
                  <a:lnTo>
                    <a:pt x="360819" y="802507"/>
                  </a:lnTo>
                  <a:lnTo>
                    <a:pt x="387433" y="766377"/>
                  </a:lnTo>
                  <a:lnTo>
                    <a:pt x="414862" y="730897"/>
                  </a:lnTo>
                  <a:lnTo>
                    <a:pt x="443091" y="696079"/>
                  </a:lnTo>
                  <a:lnTo>
                    <a:pt x="472108" y="661939"/>
                  </a:lnTo>
                  <a:lnTo>
                    <a:pt x="501899" y="628489"/>
                  </a:lnTo>
                  <a:lnTo>
                    <a:pt x="532449" y="595744"/>
                  </a:lnTo>
                  <a:lnTo>
                    <a:pt x="563745" y="563717"/>
                  </a:lnTo>
                  <a:lnTo>
                    <a:pt x="595772" y="532422"/>
                  </a:lnTo>
                  <a:lnTo>
                    <a:pt x="628519" y="501873"/>
                  </a:lnTo>
                  <a:lnTo>
                    <a:pt x="661969" y="472084"/>
                  </a:lnTo>
                  <a:lnTo>
                    <a:pt x="696110" y="443068"/>
                  </a:lnTo>
                  <a:lnTo>
                    <a:pt x="730929" y="414839"/>
                  </a:lnTo>
                  <a:lnTo>
                    <a:pt x="766410" y="387411"/>
                  </a:lnTo>
                  <a:lnTo>
                    <a:pt x="802540" y="360798"/>
                  </a:lnTo>
                  <a:lnTo>
                    <a:pt x="839307" y="335014"/>
                  </a:lnTo>
                  <a:lnTo>
                    <a:pt x="876694" y="310072"/>
                  </a:lnTo>
                  <a:lnTo>
                    <a:pt x="914690" y="285986"/>
                  </a:lnTo>
                  <a:lnTo>
                    <a:pt x="953280" y="262770"/>
                  </a:lnTo>
                  <a:lnTo>
                    <a:pt x="992451" y="240438"/>
                  </a:lnTo>
                  <a:lnTo>
                    <a:pt x="1032188" y="219003"/>
                  </a:lnTo>
                  <a:lnTo>
                    <a:pt x="1072478" y="198479"/>
                  </a:lnTo>
                  <a:lnTo>
                    <a:pt x="1113306" y="178881"/>
                  </a:lnTo>
                  <a:lnTo>
                    <a:pt x="1154661" y="160221"/>
                  </a:lnTo>
                  <a:lnTo>
                    <a:pt x="1196526" y="142514"/>
                  </a:lnTo>
                  <a:lnTo>
                    <a:pt x="1238889" y="125773"/>
                  </a:lnTo>
                  <a:lnTo>
                    <a:pt x="1281737" y="110012"/>
                  </a:lnTo>
                  <a:lnTo>
                    <a:pt x="1325054" y="95246"/>
                  </a:lnTo>
                  <a:lnTo>
                    <a:pt x="1368827" y="81487"/>
                  </a:lnTo>
                  <a:lnTo>
                    <a:pt x="1413044" y="68750"/>
                  </a:lnTo>
                  <a:lnTo>
                    <a:pt x="1457688" y="57047"/>
                  </a:lnTo>
                  <a:lnTo>
                    <a:pt x="1502748" y="46394"/>
                  </a:lnTo>
                  <a:lnTo>
                    <a:pt x="1548209" y="36804"/>
                  </a:lnTo>
                  <a:lnTo>
                    <a:pt x="1594057" y="28291"/>
                  </a:lnTo>
                  <a:lnTo>
                    <a:pt x="1640279" y="20868"/>
                  </a:lnTo>
                  <a:lnTo>
                    <a:pt x="1686861" y="14549"/>
                  </a:lnTo>
                  <a:lnTo>
                    <a:pt x="1733789" y="9348"/>
                  </a:lnTo>
                  <a:lnTo>
                    <a:pt x="1781049" y="5279"/>
                  </a:lnTo>
                  <a:lnTo>
                    <a:pt x="1828627" y="2355"/>
                  </a:lnTo>
                  <a:lnTo>
                    <a:pt x="1876511" y="591"/>
                  </a:lnTo>
                  <a:lnTo>
                    <a:pt x="1924685" y="0"/>
                  </a:lnTo>
                  <a:lnTo>
                    <a:pt x="1972861" y="591"/>
                  </a:lnTo>
                  <a:lnTo>
                    <a:pt x="2020747" y="2355"/>
                  </a:lnTo>
                  <a:lnTo>
                    <a:pt x="2068328" y="5279"/>
                  </a:lnTo>
                  <a:lnTo>
                    <a:pt x="2115591" y="9348"/>
                  </a:lnTo>
                  <a:lnTo>
                    <a:pt x="2162521" y="14549"/>
                  </a:lnTo>
                  <a:lnTo>
                    <a:pt x="2209105" y="20868"/>
                  </a:lnTo>
                  <a:lnTo>
                    <a:pt x="2255330" y="28291"/>
                  </a:lnTo>
                  <a:lnTo>
                    <a:pt x="2301180" y="36804"/>
                  </a:lnTo>
                  <a:lnTo>
                    <a:pt x="2346643" y="46394"/>
                  </a:lnTo>
                  <a:lnTo>
                    <a:pt x="2391705" y="57047"/>
                  </a:lnTo>
                  <a:lnTo>
                    <a:pt x="2436352" y="68750"/>
                  </a:lnTo>
                  <a:lnTo>
                    <a:pt x="2480570" y="81487"/>
                  </a:lnTo>
                  <a:lnTo>
                    <a:pt x="2524346" y="95246"/>
                  </a:lnTo>
                  <a:lnTo>
                    <a:pt x="2567665" y="110012"/>
                  </a:lnTo>
                  <a:lnTo>
                    <a:pt x="2610514" y="125773"/>
                  </a:lnTo>
                  <a:lnTo>
                    <a:pt x="2652879" y="142514"/>
                  </a:lnTo>
                  <a:lnTo>
                    <a:pt x="2694746" y="160221"/>
                  </a:lnTo>
                  <a:lnTo>
                    <a:pt x="2736102" y="178881"/>
                  </a:lnTo>
                  <a:lnTo>
                    <a:pt x="2776932" y="198479"/>
                  </a:lnTo>
                  <a:lnTo>
                    <a:pt x="2817223" y="219003"/>
                  </a:lnTo>
                  <a:lnTo>
                    <a:pt x="2856962" y="240438"/>
                  </a:lnTo>
                  <a:lnTo>
                    <a:pt x="2896133" y="262770"/>
                  </a:lnTo>
                  <a:lnTo>
                    <a:pt x="2934725" y="285986"/>
                  </a:lnTo>
                  <a:lnTo>
                    <a:pt x="2972722" y="310072"/>
                  </a:lnTo>
                  <a:lnTo>
                    <a:pt x="3010111" y="335014"/>
                  </a:lnTo>
                  <a:lnTo>
                    <a:pt x="3046878" y="360798"/>
                  </a:lnTo>
                  <a:lnTo>
                    <a:pt x="3083010" y="387411"/>
                  </a:lnTo>
                  <a:lnTo>
                    <a:pt x="3118492" y="414839"/>
                  </a:lnTo>
                  <a:lnTo>
                    <a:pt x="3153311" y="443068"/>
                  </a:lnTo>
                  <a:lnTo>
                    <a:pt x="3187453" y="472084"/>
                  </a:lnTo>
                  <a:lnTo>
                    <a:pt x="3220905" y="501873"/>
                  </a:lnTo>
                  <a:lnTo>
                    <a:pt x="3253651" y="532422"/>
                  </a:lnTo>
                  <a:lnTo>
                    <a:pt x="3285680" y="563717"/>
                  </a:lnTo>
                  <a:lnTo>
                    <a:pt x="3316977" y="595744"/>
                  </a:lnTo>
                  <a:lnTo>
                    <a:pt x="3347527" y="628489"/>
                  </a:lnTo>
                  <a:lnTo>
                    <a:pt x="3377318" y="661939"/>
                  </a:lnTo>
                  <a:lnTo>
                    <a:pt x="3406336" y="696079"/>
                  </a:lnTo>
                  <a:lnTo>
                    <a:pt x="3434566" y="730897"/>
                  </a:lnTo>
                  <a:lnTo>
                    <a:pt x="3461995" y="766377"/>
                  </a:lnTo>
                  <a:lnTo>
                    <a:pt x="3488610" y="802507"/>
                  </a:lnTo>
                  <a:lnTo>
                    <a:pt x="3514396" y="839273"/>
                  </a:lnTo>
                  <a:lnTo>
                    <a:pt x="3539339" y="876660"/>
                  </a:lnTo>
                  <a:lnTo>
                    <a:pt x="3563427" y="914656"/>
                  </a:lnTo>
                  <a:lnTo>
                    <a:pt x="3586644" y="953246"/>
                  </a:lnTo>
                  <a:lnTo>
                    <a:pt x="3608978" y="992416"/>
                  </a:lnTo>
                  <a:lnTo>
                    <a:pt x="3630414" y="1032153"/>
                  </a:lnTo>
                  <a:lnTo>
                    <a:pt x="3650939" y="1072442"/>
                  </a:lnTo>
                  <a:lnTo>
                    <a:pt x="3670539" y="1113271"/>
                  </a:lnTo>
                  <a:lnTo>
                    <a:pt x="3689200" y="1154626"/>
                  </a:lnTo>
                  <a:lnTo>
                    <a:pt x="3706908" y="1196492"/>
                  </a:lnTo>
                  <a:lnTo>
                    <a:pt x="3723650" y="1238855"/>
                  </a:lnTo>
                  <a:lnTo>
                    <a:pt x="3739412" y="1281703"/>
                  </a:lnTo>
                  <a:lnTo>
                    <a:pt x="3754180" y="1325021"/>
                  </a:lnTo>
                  <a:lnTo>
                    <a:pt x="3767939" y="1368795"/>
                  </a:lnTo>
                  <a:lnTo>
                    <a:pt x="3780678" y="1413012"/>
                  </a:lnTo>
                  <a:lnTo>
                    <a:pt x="3792381" y="1457658"/>
                  </a:lnTo>
                  <a:lnTo>
                    <a:pt x="3803035" y="1502719"/>
                  </a:lnTo>
                  <a:lnTo>
                    <a:pt x="3812625" y="1548181"/>
                  </a:lnTo>
                  <a:lnTo>
                    <a:pt x="3821140" y="1594031"/>
                  </a:lnTo>
                  <a:lnTo>
                    <a:pt x="3828563" y="1640254"/>
                  </a:lnTo>
                  <a:lnTo>
                    <a:pt x="3834883" y="1686838"/>
                  </a:lnTo>
                  <a:lnTo>
                    <a:pt x="3840084" y="1733767"/>
                  </a:lnTo>
                  <a:lnTo>
                    <a:pt x="3844154" y="1781029"/>
                  </a:lnTo>
                  <a:lnTo>
                    <a:pt x="3847077" y="1828610"/>
                  </a:lnTo>
                  <a:lnTo>
                    <a:pt x="3848842" y="1876495"/>
                  </a:lnTo>
                  <a:lnTo>
                    <a:pt x="3849433" y="1924672"/>
                  </a:lnTo>
                  <a:close/>
                </a:path>
              </a:pathLst>
            </a:custGeom>
            <a:ln w="38100">
              <a:solidFill>
                <a:srgbClr val="AFAF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981917" y="2260409"/>
            <a:ext cx="13101955" cy="1092200"/>
          </a:xfrm>
          <a:custGeom>
            <a:avLst/>
            <a:gdLst/>
            <a:ahLst/>
            <a:cxnLst/>
            <a:rect l="l" t="t" r="r" b="b"/>
            <a:pathLst>
              <a:path w="13101955" h="1092200">
                <a:moveTo>
                  <a:pt x="12555327" y="0"/>
                </a:moveTo>
                <a:lnTo>
                  <a:pt x="546100" y="0"/>
                </a:lnTo>
                <a:lnTo>
                  <a:pt x="498977" y="2004"/>
                </a:lnTo>
                <a:lnTo>
                  <a:pt x="452968" y="7908"/>
                </a:lnTo>
                <a:lnTo>
                  <a:pt x="408236" y="17547"/>
                </a:lnTo>
                <a:lnTo>
                  <a:pt x="364946" y="30758"/>
                </a:lnTo>
                <a:lnTo>
                  <a:pt x="323262" y="47377"/>
                </a:lnTo>
                <a:lnTo>
                  <a:pt x="283346" y="67240"/>
                </a:lnTo>
                <a:lnTo>
                  <a:pt x="245364" y="90183"/>
                </a:lnTo>
                <a:lnTo>
                  <a:pt x="209478" y="116042"/>
                </a:lnTo>
                <a:lnTo>
                  <a:pt x="175853" y="144653"/>
                </a:lnTo>
                <a:lnTo>
                  <a:pt x="144653" y="175853"/>
                </a:lnTo>
                <a:lnTo>
                  <a:pt x="116042" y="209478"/>
                </a:lnTo>
                <a:lnTo>
                  <a:pt x="90183" y="245364"/>
                </a:lnTo>
                <a:lnTo>
                  <a:pt x="67240" y="283346"/>
                </a:lnTo>
                <a:lnTo>
                  <a:pt x="47377" y="323262"/>
                </a:lnTo>
                <a:lnTo>
                  <a:pt x="30758" y="364946"/>
                </a:lnTo>
                <a:lnTo>
                  <a:pt x="17547" y="408236"/>
                </a:lnTo>
                <a:lnTo>
                  <a:pt x="7908" y="452968"/>
                </a:lnTo>
                <a:lnTo>
                  <a:pt x="2004" y="498977"/>
                </a:lnTo>
                <a:lnTo>
                  <a:pt x="0" y="546100"/>
                </a:lnTo>
                <a:lnTo>
                  <a:pt x="2004" y="593222"/>
                </a:lnTo>
                <a:lnTo>
                  <a:pt x="7908" y="639231"/>
                </a:lnTo>
                <a:lnTo>
                  <a:pt x="17547" y="683963"/>
                </a:lnTo>
                <a:lnTo>
                  <a:pt x="30758" y="727253"/>
                </a:lnTo>
                <a:lnTo>
                  <a:pt x="47377" y="768937"/>
                </a:lnTo>
                <a:lnTo>
                  <a:pt x="67240" y="808853"/>
                </a:lnTo>
                <a:lnTo>
                  <a:pt x="90183" y="846835"/>
                </a:lnTo>
                <a:lnTo>
                  <a:pt x="116042" y="882721"/>
                </a:lnTo>
                <a:lnTo>
                  <a:pt x="144653" y="916346"/>
                </a:lnTo>
                <a:lnTo>
                  <a:pt x="175853" y="947546"/>
                </a:lnTo>
                <a:lnTo>
                  <a:pt x="209478" y="976157"/>
                </a:lnTo>
                <a:lnTo>
                  <a:pt x="245364" y="1002016"/>
                </a:lnTo>
                <a:lnTo>
                  <a:pt x="283346" y="1024959"/>
                </a:lnTo>
                <a:lnTo>
                  <a:pt x="323262" y="1044822"/>
                </a:lnTo>
                <a:lnTo>
                  <a:pt x="364946" y="1061441"/>
                </a:lnTo>
                <a:lnTo>
                  <a:pt x="408236" y="1074652"/>
                </a:lnTo>
                <a:lnTo>
                  <a:pt x="452968" y="1084291"/>
                </a:lnTo>
                <a:lnTo>
                  <a:pt x="498977" y="1090195"/>
                </a:lnTo>
                <a:lnTo>
                  <a:pt x="546100" y="1092200"/>
                </a:lnTo>
                <a:lnTo>
                  <a:pt x="12555327" y="1092200"/>
                </a:lnTo>
                <a:lnTo>
                  <a:pt x="12602441" y="1090195"/>
                </a:lnTo>
                <a:lnTo>
                  <a:pt x="12648443" y="1084291"/>
                </a:lnTo>
                <a:lnTo>
                  <a:pt x="12693169" y="1074652"/>
                </a:lnTo>
                <a:lnTo>
                  <a:pt x="12736456" y="1061441"/>
                </a:lnTo>
                <a:lnTo>
                  <a:pt x="12778138" y="1044822"/>
                </a:lnTo>
                <a:lnTo>
                  <a:pt x="12818053" y="1024959"/>
                </a:lnTo>
                <a:lnTo>
                  <a:pt x="12856035" y="1002016"/>
                </a:lnTo>
                <a:lnTo>
                  <a:pt x="12891922" y="976157"/>
                </a:lnTo>
                <a:lnTo>
                  <a:pt x="12925548" y="947546"/>
                </a:lnTo>
                <a:lnTo>
                  <a:pt x="12956751" y="916346"/>
                </a:lnTo>
                <a:lnTo>
                  <a:pt x="12985366" y="882721"/>
                </a:lnTo>
                <a:lnTo>
                  <a:pt x="13011228" y="846835"/>
                </a:lnTo>
                <a:lnTo>
                  <a:pt x="13034174" y="808853"/>
                </a:lnTo>
                <a:lnTo>
                  <a:pt x="13054040" y="768937"/>
                </a:lnTo>
                <a:lnTo>
                  <a:pt x="13070662" y="727253"/>
                </a:lnTo>
                <a:lnTo>
                  <a:pt x="13083876" y="683963"/>
                </a:lnTo>
                <a:lnTo>
                  <a:pt x="13093517" y="639231"/>
                </a:lnTo>
                <a:lnTo>
                  <a:pt x="13099423" y="593222"/>
                </a:lnTo>
                <a:lnTo>
                  <a:pt x="13101427" y="546100"/>
                </a:lnTo>
                <a:lnTo>
                  <a:pt x="13099423" y="498977"/>
                </a:lnTo>
                <a:lnTo>
                  <a:pt x="13093517" y="452968"/>
                </a:lnTo>
                <a:lnTo>
                  <a:pt x="13083876" y="408236"/>
                </a:lnTo>
                <a:lnTo>
                  <a:pt x="13070662" y="364946"/>
                </a:lnTo>
                <a:lnTo>
                  <a:pt x="13054040" y="323262"/>
                </a:lnTo>
                <a:lnTo>
                  <a:pt x="13034174" y="283346"/>
                </a:lnTo>
                <a:lnTo>
                  <a:pt x="13011228" y="245364"/>
                </a:lnTo>
                <a:lnTo>
                  <a:pt x="12985366" y="209478"/>
                </a:lnTo>
                <a:lnTo>
                  <a:pt x="12956751" y="175853"/>
                </a:lnTo>
                <a:lnTo>
                  <a:pt x="12925548" y="144653"/>
                </a:lnTo>
                <a:lnTo>
                  <a:pt x="12891922" y="116042"/>
                </a:lnTo>
                <a:lnTo>
                  <a:pt x="12856035" y="90183"/>
                </a:lnTo>
                <a:lnTo>
                  <a:pt x="12818053" y="67240"/>
                </a:lnTo>
                <a:lnTo>
                  <a:pt x="12778138" y="47377"/>
                </a:lnTo>
                <a:lnTo>
                  <a:pt x="12736456" y="30758"/>
                </a:lnTo>
                <a:lnTo>
                  <a:pt x="12693169" y="17547"/>
                </a:lnTo>
                <a:lnTo>
                  <a:pt x="12648443" y="7908"/>
                </a:lnTo>
                <a:lnTo>
                  <a:pt x="12602441" y="2004"/>
                </a:lnTo>
                <a:lnTo>
                  <a:pt x="12555327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533851" y="2313546"/>
            <a:ext cx="10252075" cy="8559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617980" marR="5080" indent="-1605915">
              <a:lnSpc>
                <a:spcPct val="101800"/>
              </a:lnSpc>
              <a:spcBef>
                <a:spcPts val="40"/>
              </a:spcBef>
            </a:pP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Возможна</a:t>
            </a:r>
            <a:r>
              <a:rPr sz="2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самореабилитация,</a:t>
            </a:r>
            <a:r>
              <a:rPr sz="2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но</a:t>
            </a:r>
            <a:r>
              <a:rPr sz="2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после</a:t>
            </a:r>
            <a:r>
              <a:rPr sz="2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рекомендаций</a:t>
            </a:r>
            <a:r>
              <a:rPr sz="2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инструктора </a:t>
            </a:r>
            <a:r>
              <a:rPr sz="2700" b="1" spc="-5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и с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регулярным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осмотром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врачом-неврологом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84830" y="3353180"/>
            <a:ext cx="10723880" cy="251460"/>
          </a:xfrm>
          <a:custGeom>
            <a:avLst/>
            <a:gdLst/>
            <a:ahLst/>
            <a:cxnLst/>
            <a:rect l="l" t="t" r="r" b="b"/>
            <a:pathLst>
              <a:path w="10723880" h="251460">
                <a:moveTo>
                  <a:pt x="638200" y="0"/>
                </a:moveTo>
                <a:lnTo>
                  <a:pt x="0" y="0"/>
                </a:lnTo>
                <a:lnTo>
                  <a:pt x="342455" y="251053"/>
                </a:lnTo>
                <a:lnTo>
                  <a:pt x="638200" y="0"/>
                </a:lnTo>
                <a:close/>
              </a:path>
              <a:path w="10723880" h="251460">
                <a:moveTo>
                  <a:pt x="5610288" y="0"/>
                </a:moveTo>
                <a:lnTo>
                  <a:pt x="4972113" y="0"/>
                </a:lnTo>
                <a:lnTo>
                  <a:pt x="5314569" y="251053"/>
                </a:lnTo>
                <a:lnTo>
                  <a:pt x="5610288" y="0"/>
                </a:lnTo>
                <a:close/>
              </a:path>
              <a:path w="10723880" h="251460">
                <a:moveTo>
                  <a:pt x="10723690" y="0"/>
                </a:moveTo>
                <a:lnTo>
                  <a:pt x="10085514" y="0"/>
                </a:lnTo>
                <a:lnTo>
                  <a:pt x="10427906" y="251053"/>
                </a:lnTo>
                <a:lnTo>
                  <a:pt x="10723690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42950" y="9183920"/>
            <a:ext cx="1386395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Изображения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источников.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https://zen.yandex.by/media/ilolanta/melkaia-motorika-dlia-intellektualnogo-mozga-5d34b73843863f00ad3ad3af?feed_exp=ordinary_feed&amp;from=channel&amp;rid=2252996264.620.1576425832688.86982&amp;integration=publishers_platform_yandex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2855" y="437341"/>
            <a:ext cx="97897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ВОССТАНАВЛИВАЕМ</a:t>
            </a:r>
            <a:r>
              <a:rPr sz="4400" spc="-50" dirty="0"/>
              <a:t> </a:t>
            </a:r>
            <a:r>
              <a:rPr sz="4400" spc="-35" dirty="0"/>
              <a:t>КООРДИНАЦИЮ</a:t>
            </a:r>
            <a:endParaRPr sz="440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6218063" y="3851497"/>
            <a:ext cx="9834880" cy="4322445"/>
            <a:chOff x="6218063" y="3851497"/>
            <a:chExt cx="9834880" cy="432244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8063" y="3875898"/>
              <a:ext cx="4267186" cy="42701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9733" y="4094715"/>
              <a:ext cx="3709479" cy="36555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499733" y="4094715"/>
              <a:ext cx="3709670" cy="3709670"/>
            </a:xfrm>
            <a:custGeom>
              <a:avLst/>
              <a:gdLst/>
              <a:ahLst/>
              <a:cxnLst/>
              <a:rect l="l" t="t" r="r" b="b"/>
              <a:pathLst>
                <a:path w="3709670" h="3709670">
                  <a:moveTo>
                    <a:pt x="3709479" y="1854720"/>
                  </a:moveTo>
                  <a:lnTo>
                    <a:pt x="3708854" y="1903349"/>
                  </a:lnTo>
                  <a:lnTo>
                    <a:pt x="3706989" y="1951669"/>
                  </a:lnTo>
                  <a:lnTo>
                    <a:pt x="3703899" y="1999666"/>
                  </a:lnTo>
                  <a:lnTo>
                    <a:pt x="3699599" y="2047324"/>
                  </a:lnTo>
                  <a:lnTo>
                    <a:pt x="3694106" y="2094627"/>
                  </a:lnTo>
                  <a:lnTo>
                    <a:pt x="3687433" y="2141561"/>
                  </a:lnTo>
                  <a:lnTo>
                    <a:pt x="3679597" y="2188110"/>
                  </a:lnTo>
                  <a:lnTo>
                    <a:pt x="3670612" y="2234259"/>
                  </a:lnTo>
                  <a:lnTo>
                    <a:pt x="3660494" y="2279993"/>
                  </a:lnTo>
                  <a:lnTo>
                    <a:pt x="3649258" y="2325296"/>
                  </a:lnTo>
                  <a:lnTo>
                    <a:pt x="3636920" y="2370153"/>
                  </a:lnTo>
                  <a:lnTo>
                    <a:pt x="3623494" y="2414550"/>
                  </a:lnTo>
                  <a:lnTo>
                    <a:pt x="3608997" y="2458469"/>
                  </a:lnTo>
                  <a:lnTo>
                    <a:pt x="3593442" y="2501897"/>
                  </a:lnTo>
                  <a:lnTo>
                    <a:pt x="3576846" y="2544818"/>
                  </a:lnTo>
                  <a:lnTo>
                    <a:pt x="3559224" y="2587217"/>
                  </a:lnTo>
                  <a:lnTo>
                    <a:pt x="3540590" y="2629078"/>
                  </a:lnTo>
                  <a:lnTo>
                    <a:pt x="3520961" y="2670386"/>
                  </a:lnTo>
                  <a:lnTo>
                    <a:pt x="3500352" y="2711126"/>
                  </a:lnTo>
                  <a:lnTo>
                    <a:pt x="3478777" y="2751283"/>
                  </a:lnTo>
                  <a:lnTo>
                    <a:pt x="3456253" y="2790841"/>
                  </a:lnTo>
                  <a:lnTo>
                    <a:pt x="3432794" y="2829786"/>
                  </a:lnTo>
                  <a:lnTo>
                    <a:pt x="3408415" y="2868101"/>
                  </a:lnTo>
                  <a:lnTo>
                    <a:pt x="3383132" y="2905772"/>
                  </a:lnTo>
                  <a:lnTo>
                    <a:pt x="3356961" y="2942783"/>
                  </a:lnTo>
                  <a:lnTo>
                    <a:pt x="3329916" y="2979119"/>
                  </a:lnTo>
                  <a:lnTo>
                    <a:pt x="3302013" y="3014765"/>
                  </a:lnTo>
                  <a:lnTo>
                    <a:pt x="3273267" y="3049705"/>
                  </a:lnTo>
                  <a:lnTo>
                    <a:pt x="3243693" y="3083925"/>
                  </a:lnTo>
                  <a:lnTo>
                    <a:pt x="3213306" y="3117408"/>
                  </a:lnTo>
                  <a:lnTo>
                    <a:pt x="3182122" y="3150140"/>
                  </a:lnTo>
                  <a:lnTo>
                    <a:pt x="3150157" y="3182106"/>
                  </a:lnTo>
                  <a:lnTo>
                    <a:pt x="3117425" y="3213289"/>
                  </a:lnTo>
                  <a:lnTo>
                    <a:pt x="3083941" y="3243676"/>
                  </a:lnTo>
                  <a:lnTo>
                    <a:pt x="3049721" y="3273250"/>
                  </a:lnTo>
                  <a:lnTo>
                    <a:pt x="3014781" y="3301996"/>
                  </a:lnTo>
                  <a:lnTo>
                    <a:pt x="2979135" y="3329899"/>
                  </a:lnTo>
                  <a:lnTo>
                    <a:pt x="2942798" y="3356945"/>
                  </a:lnTo>
                  <a:lnTo>
                    <a:pt x="2905787" y="3383116"/>
                  </a:lnTo>
                  <a:lnTo>
                    <a:pt x="2868116" y="3408399"/>
                  </a:lnTo>
                  <a:lnTo>
                    <a:pt x="2829800" y="3432777"/>
                  </a:lnTo>
                  <a:lnTo>
                    <a:pt x="2790855" y="3456237"/>
                  </a:lnTo>
                  <a:lnTo>
                    <a:pt x="2751296" y="3478761"/>
                  </a:lnTo>
                  <a:lnTo>
                    <a:pt x="2711139" y="3500336"/>
                  </a:lnTo>
                  <a:lnTo>
                    <a:pt x="2670398" y="3520946"/>
                  </a:lnTo>
                  <a:lnTo>
                    <a:pt x="2629089" y="3540575"/>
                  </a:lnTo>
                  <a:lnTo>
                    <a:pt x="2587227" y="3559209"/>
                  </a:lnTo>
                  <a:lnTo>
                    <a:pt x="2544827" y="3576831"/>
                  </a:lnTo>
                  <a:lnTo>
                    <a:pt x="2501905" y="3593427"/>
                  </a:lnTo>
                  <a:lnTo>
                    <a:pt x="2458477" y="3608982"/>
                  </a:lnTo>
                  <a:lnTo>
                    <a:pt x="2414556" y="3623480"/>
                  </a:lnTo>
                  <a:lnTo>
                    <a:pt x="2370159" y="3636906"/>
                  </a:lnTo>
                  <a:lnTo>
                    <a:pt x="2325300" y="3649245"/>
                  </a:lnTo>
                  <a:lnTo>
                    <a:pt x="2279996" y="3660481"/>
                  </a:lnTo>
                  <a:lnTo>
                    <a:pt x="2234261" y="3670599"/>
                  </a:lnTo>
                  <a:lnTo>
                    <a:pt x="2188110" y="3679584"/>
                  </a:lnTo>
                  <a:lnTo>
                    <a:pt x="2141560" y="3687420"/>
                  </a:lnTo>
                  <a:lnTo>
                    <a:pt x="2094624" y="3694093"/>
                  </a:lnTo>
                  <a:lnTo>
                    <a:pt x="2047319" y="3699586"/>
                  </a:lnTo>
                  <a:lnTo>
                    <a:pt x="1999659" y="3703886"/>
                  </a:lnTo>
                  <a:lnTo>
                    <a:pt x="1951661" y="3706976"/>
                  </a:lnTo>
                  <a:lnTo>
                    <a:pt x="1903338" y="3708841"/>
                  </a:lnTo>
                  <a:lnTo>
                    <a:pt x="1854708" y="3709466"/>
                  </a:lnTo>
                  <a:lnTo>
                    <a:pt x="1806080" y="3708841"/>
                  </a:lnTo>
                  <a:lnTo>
                    <a:pt x="1757760" y="3706976"/>
                  </a:lnTo>
                  <a:lnTo>
                    <a:pt x="1709764" y="3703886"/>
                  </a:lnTo>
                  <a:lnTo>
                    <a:pt x="1662107" y="3699586"/>
                  </a:lnTo>
                  <a:lnTo>
                    <a:pt x="1614805" y="3694093"/>
                  </a:lnTo>
                  <a:lnTo>
                    <a:pt x="1567872" y="3687420"/>
                  </a:lnTo>
                  <a:lnTo>
                    <a:pt x="1521324" y="3679584"/>
                  </a:lnTo>
                  <a:lnTo>
                    <a:pt x="1475175" y="3670599"/>
                  </a:lnTo>
                  <a:lnTo>
                    <a:pt x="1429443" y="3660481"/>
                  </a:lnTo>
                  <a:lnTo>
                    <a:pt x="1384140" y="3649245"/>
                  </a:lnTo>
                  <a:lnTo>
                    <a:pt x="1339284" y="3636906"/>
                  </a:lnTo>
                  <a:lnTo>
                    <a:pt x="1294889" y="3623480"/>
                  </a:lnTo>
                  <a:lnTo>
                    <a:pt x="1250970" y="3608982"/>
                  </a:lnTo>
                  <a:lnTo>
                    <a:pt x="1207543" y="3593427"/>
                  </a:lnTo>
                  <a:lnTo>
                    <a:pt x="1164623" y="3576831"/>
                  </a:lnTo>
                  <a:lnTo>
                    <a:pt x="1122225" y="3559209"/>
                  </a:lnTo>
                  <a:lnTo>
                    <a:pt x="1080365" y="3540575"/>
                  </a:lnTo>
                  <a:lnTo>
                    <a:pt x="1039058" y="3520946"/>
                  </a:lnTo>
                  <a:lnTo>
                    <a:pt x="998318" y="3500336"/>
                  </a:lnTo>
                  <a:lnTo>
                    <a:pt x="958162" y="3478761"/>
                  </a:lnTo>
                  <a:lnTo>
                    <a:pt x="918605" y="3456237"/>
                  </a:lnTo>
                  <a:lnTo>
                    <a:pt x="879661" y="3432777"/>
                  </a:lnTo>
                  <a:lnTo>
                    <a:pt x="841347" y="3408399"/>
                  </a:lnTo>
                  <a:lnTo>
                    <a:pt x="803677" y="3383116"/>
                  </a:lnTo>
                  <a:lnTo>
                    <a:pt x="766666" y="3356945"/>
                  </a:lnTo>
                  <a:lnTo>
                    <a:pt x="730331" y="3329899"/>
                  </a:lnTo>
                  <a:lnTo>
                    <a:pt x="694686" y="3301996"/>
                  </a:lnTo>
                  <a:lnTo>
                    <a:pt x="659746" y="3273250"/>
                  </a:lnTo>
                  <a:lnTo>
                    <a:pt x="625527" y="3243676"/>
                  </a:lnTo>
                  <a:lnTo>
                    <a:pt x="592045" y="3213289"/>
                  </a:lnTo>
                  <a:lnTo>
                    <a:pt x="559313" y="3182106"/>
                  </a:lnTo>
                  <a:lnTo>
                    <a:pt x="527348" y="3150140"/>
                  </a:lnTo>
                  <a:lnTo>
                    <a:pt x="496166" y="3117408"/>
                  </a:lnTo>
                  <a:lnTo>
                    <a:pt x="465780" y="3083925"/>
                  </a:lnTo>
                  <a:lnTo>
                    <a:pt x="436206" y="3049705"/>
                  </a:lnTo>
                  <a:lnTo>
                    <a:pt x="407461" y="3014765"/>
                  </a:lnTo>
                  <a:lnTo>
                    <a:pt x="379558" y="2979119"/>
                  </a:lnTo>
                  <a:lnTo>
                    <a:pt x="352513" y="2942783"/>
                  </a:lnTo>
                  <a:lnTo>
                    <a:pt x="326343" y="2905772"/>
                  </a:lnTo>
                  <a:lnTo>
                    <a:pt x="301060" y="2868101"/>
                  </a:lnTo>
                  <a:lnTo>
                    <a:pt x="276682" y="2829786"/>
                  </a:lnTo>
                  <a:lnTo>
                    <a:pt x="253223" y="2790841"/>
                  </a:lnTo>
                  <a:lnTo>
                    <a:pt x="230699" y="2751283"/>
                  </a:lnTo>
                  <a:lnTo>
                    <a:pt x="209125" y="2711126"/>
                  </a:lnTo>
                  <a:lnTo>
                    <a:pt x="188516" y="2670386"/>
                  </a:lnTo>
                  <a:lnTo>
                    <a:pt x="168887" y="2629078"/>
                  </a:lnTo>
                  <a:lnTo>
                    <a:pt x="150254" y="2587217"/>
                  </a:lnTo>
                  <a:lnTo>
                    <a:pt x="132632" y="2544818"/>
                  </a:lnTo>
                  <a:lnTo>
                    <a:pt x="116036" y="2501897"/>
                  </a:lnTo>
                  <a:lnTo>
                    <a:pt x="100481" y="2458469"/>
                  </a:lnTo>
                  <a:lnTo>
                    <a:pt x="85984" y="2414550"/>
                  </a:lnTo>
                  <a:lnTo>
                    <a:pt x="72558" y="2370153"/>
                  </a:lnTo>
                  <a:lnTo>
                    <a:pt x="60220" y="2325296"/>
                  </a:lnTo>
                  <a:lnTo>
                    <a:pt x="48984" y="2279993"/>
                  </a:lnTo>
                  <a:lnTo>
                    <a:pt x="38866" y="2234259"/>
                  </a:lnTo>
                  <a:lnTo>
                    <a:pt x="29882" y="2188110"/>
                  </a:lnTo>
                  <a:lnTo>
                    <a:pt x="22045" y="2141561"/>
                  </a:lnTo>
                  <a:lnTo>
                    <a:pt x="15373" y="2094627"/>
                  </a:lnTo>
                  <a:lnTo>
                    <a:pt x="9879" y="2047324"/>
                  </a:lnTo>
                  <a:lnTo>
                    <a:pt x="5580" y="1999666"/>
                  </a:lnTo>
                  <a:lnTo>
                    <a:pt x="2490" y="1951669"/>
                  </a:lnTo>
                  <a:lnTo>
                    <a:pt x="625" y="1903349"/>
                  </a:lnTo>
                  <a:lnTo>
                    <a:pt x="0" y="1854720"/>
                  </a:lnTo>
                  <a:lnTo>
                    <a:pt x="625" y="1806092"/>
                  </a:lnTo>
                  <a:lnTo>
                    <a:pt x="2490" y="1757772"/>
                  </a:lnTo>
                  <a:lnTo>
                    <a:pt x="5580" y="1709775"/>
                  </a:lnTo>
                  <a:lnTo>
                    <a:pt x="9879" y="1662118"/>
                  </a:lnTo>
                  <a:lnTo>
                    <a:pt x="15373" y="1614815"/>
                  </a:lnTo>
                  <a:lnTo>
                    <a:pt x="22045" y="1567881"/>
                  </a:lnTo>
                  <a:lnTo>
                    <a:pt x="29882" y="1521333"/>
                  </a:lnTo>
                  <a:lnTo>
                    <a:pt x="38866" y="1475184"/>
                  </a:lnTo>
                  <a:lnTo>
                    <a:pt x="48984" y="1429451"/>
                  </a:lnTo>
                  <a:lnTo>
                    <a:pt x="60220" y="1384148"/>
                  </a:lnTo>
                  <a:lnTo>
                    <a:pt x="72558" y="1339291"/>
                  </a:lnTo>
                  <a:lnTo>
                    <a:pt x="85984" y="1294896"/>
                  </a:lnTo>
                  <a:lnTo>
                    <a:pt x="100481" y="1250977"/>
                  </a:lnTo>
                  <a:lnTo>
                    <a:pt x="116036" y="1207549"/>
                  </a:lnTo>
                  <a:lnTo>
                    <a:pt x="132632" y="1164629"/>
                  </a:lnTo>
                  <a:lnTo>
                    <a:pt x="150254" y="1122231"/>
                  </a:lnTo>
                  <a:lnTo>
                    <a:pt x="168887" y="1080370"/>
                  </a:lnTo>
                  <a:lnTo>
                    <a:pt x="188516" y="1039062"/>
                  </a:lnTo>
                  <a:lnTo>
                    <a:pt x="209125" y="998322"/>
                  </a:lnTo>
                  <a:lnTo>
                    <a:pt x="230699" y="958166"/>
                  </a:lnTo>
                  <a:lnTo>
                    <a:pt x="253223" y="918608"/>
                  </a:lnTo>
                  <a:lnTo>
                    <a:pt x="276682" y="879665"/>
                  </a:lnTo>
                  <a:lnTo>
                    <a:pt x="301060" y="841350"/>
                  </a:lnTo>
                  <a:lnTo>
                    <a:pt x="326343" y="803680"/>
                  </a:lnTo>
                  <a:lnTo>
                    <a:pt x="352513" y="766669"/>
                  </a:lnTo>
                  <a:lnTo>
                    <a:pt x="379558" y="730333"/>
                  </a:lnTo>
                  <a:lnTo>
                    <a:pt x="407461" y="694688"/>
                  </a:lnTo>
                  <a:lnTo>
                    <a:pt x="436206" y="659748"/>
                  </a:lnTo>
                  <a:lnTo>
                    <a:pt x="465780" y="625529"/>
                  </a:lnTo>
                  <a:lnTo>
                    <a:pt x="496166" y="592046"/>
                  </a:lnTo>
                  <a:lnTo>
                    <a:pt x="527348" y="559315"/>
                  </a:lnTo>
                  <a:lnTo>
                    <a:pt x="559313" y="527350"/>
                  </a:lnTo>
                  <a:lnTo>
                    <a:pt x="592045" y="496167"/>
                  </a:lnTo>
                  <a:lnTo>
                    <a:pt x="625527" y="465781"/>
                  </a:lnTo>
                  <a:lnTo>
                    <a:pt x="659746" y="436207"/>
                  </a:lnTo>
                  <a:lnTo>
                    <a:pt x="694686" y="407462"/>
                  </a:lnTo>
                  <a:lnTo>
                    <a:pt x="730331" y="379559"/>
                  </a:lnTo>
                  <a:lnTo>
                    <a:pt x="766666" y="352514"/>
                  </a:lnTo>
                  <a:lnTo>
                    <a:pt x="803677" y="326343"/>
                  </a:lnTo>
                  <a:lnTo>
                    <a:pt x="841347" y="301061"/>
                  </a:lnTo>
                  <a:lnTo>
                    <a:pt x="879661" y="276683"/>
                  </a:lnTo>
                  <a:lnTo>
                    <a:pt x="918605" y="253224"/>
                  </a:lnTo>
                  <a:lnTo>
                    <a:pt x="958162" y="230700"/>
                  </a:lnTo>
                  <a:lnTo>
                    <a:pt x="998318" y="209125"/>
                  </a:lnTo>
                  <a:lnTo>
                    <a:pt x="1039058" y="188516"/>
                  </a:lnTo>
                  <a:lnTo>
                    <a:pt x="1080365" y="168887"/>
                  </a:lnTo>
                  <a:lnTo>
                    <a:pt x="1122225" y="150254"/>
                  </a:lnTo>
                  <a:lnTo>
                    <a:pt x="1164623" y="132632"/>
                  </a:lnTo>
                  <a:lnTo>
                    <a:pt x="1207543" y="116036"/>
                  </a:lnTo>
                  <a:lnTo>
                    <a:pt x="1250970" y="100481"/>
                  </a:lnTo>
                  <a:lnTo>
                    <a:pt x="1294889" y="85984"/>
                  </a:lnTo>
                  <a:lnTo>
                    <a:pt x="1339284" y="72558"/>
                  </a:lnTo>
                  <a:lnTo>
                    <a:pt x="1384140" y="60220"/>
                  </a:lnTo>
                  <a:lnTo>
                    <a:pt x="1429443" y="48984"/>
                  </a:lnTo>
                  <a:lnTo>
                    <a:pt x="1475175" y="38866"/>
                  </a:lnTo>
                  <a:lnTo>
                    <a:pt x="1521324" y="29882"/>
                  </a:lnTo>
                  <a:lnTo>
                    <a:pt x="1567872" y="22045"/>
                  </a:lnTo>
                  <a:lnTo>
                    <a:pt x="1614805" y="15373"/>
                  </a:lnTo>
                  <a:lnTo>
                    <a:pt x="1662107" y="9879"/>
                  </a:lnTo>
                  <a:lnTo>
                    <a:pt x="1709764" y="5580"/>
                  </a:lnTo>
                  <a:lnTo>
                    <a:pt x="1757760" y="2490"/>
                  </a:lnTo>
                  <a:lnTo>
                    <a:pt x="1806080" y="625"/>
                  </a:lnTo>
                  <a:lnTo>
                    <a:pt x="1854708" y="0"/>
                  </a:lnTo>
                  <a:lnTo>
                    <a:pt x="1903338" y="625"/>
                  </a:lnTo>
                  <a:lnTo>
                    <a:pt x="1951661" y="2490"/>
                  </a:lnTo>
                  <a:lnTo>
                    <a:pt x="1999659" y="5580"/>
                  </a:lnTo>
                  <a:lnTo>
                    <a:pt x="2047319" y="9879"/>
                  </a:lnTo>
                  <a:lnTo>
                    <a:pt x="2094624" y="15373"/>
                  </a:lnTo>
                  <a:lnTo>
                    <a:pt x="2141560" y="22045"/>
                  </a:lnTo>
                  <a:lnTo>
                    <a:pt x="2188110" y="29882"/>
                  </a:lnTo>
                  <a:lnTo>
                    <a:pt x="2234261" y="38866"/>
                  </a:lnTo>
                  <a:lnTo>
                    <a:pt x="2279996" y="48984"/>
                  </a:lnTo>
                  <a:lnTo>
                    <a:pt x="2325300" y="60220"/>
                  </a:lnTo>
                  <a:lnTo>
                    <a:pt x="2370159" y="72558"/>
                  </a:lnTo>
                  <a:lnTo>
                    <a:pt x="2414556" y="85984"/>
                  </a:lnTo>
                  <a:lnTo>
                    <a:pt x="2458477" y="100481"/>
                  </a:lnTo>
                  <a:lnTo>
                    <a:pt x="2501905" y="116036"/>
                  </a:lnTo>
                  <a:lnTo>
                    <a:pt x="2544827" y="132632"/>
                  </a:lnTo>
                  <a:lnTo>
                    <a:pt x="2587227" y="150254"/>
                  </a:lnTo>
                  <a:lnTo>
                    <a:pt x="2629089" y="168887"/>
                  </a:lnTo>
                  <a:lnTo>
                    <a:pt x="2670398" y="188516"/>
                  </a:lnTo>
                  <a:lnTo>
                    <a:pt x="2711139" y="209125"/>
                  </a:lnTo>
                  <a:lnTo>
                    <a:pt x="2751296" y="230700"/>
                  </a:lnTo>
                  <a:lnTo>
                    <a:pt x="2790855" y="253224"/>
                  </a:lnTo>
                  <a:lnTo>
                    <a:pt x="2829800" y="276683"/>
                  </a:lnTo>
                  <a:lnTo>
                    <a:pt x="2868116" y="301061"/>
                  </a:lnTo>
                  <a:lnTo>
                    <a:pt x="2905787" y="326343"/>
                  </a:lnTo>
                  <a:lnTo>
                    <a:pt x="2942798" y="352514"/>
                  </a:lnTo>
                  <a:lnTo>
                    <a:pt x="2979135" y="379559"/>
                  </a:lnTo>
                  <a:lnTo>
                    <a:pt x="3014781" y="407462"/>
                  </a:lnTo>
                  <a:lnTo>
                    <a:pt x="3049721" y="436207"/>
                  </a:lnTo>
                  <a:lnTo>
                    <a:pt x="3083941" y="465781"/>
                  </a:lnTo>
                  <a:lnTo>
                    <a:pt x="3117425" y="496167"/>
                  </a:lnTo>
                  <a:lnTo>
                    <a:pt x="3150157" y="527350"/>
                  </a:lnTo>
                  <a:lnTo>
                    <a:pt x="3182122" y="559315"/>
                  </a:lnTo>
                  <a:lnTo>
                    <a:pt x="3213306" y="592046"/>
                  </a:lnTo>
                  <a:lnTo>
                    <a:pt x="3243693" y="625529"/>
                  </a:lnTo>
                  <a:lnTo>
                    <a:pt x="3273267" y="659748"/>
                  </a:lnTo>
                  <a:lnTo>
                    <a:pt x="3302013" y="694688"/>
                  </a:lnTo>
                  <a:lnTo>
                    <a:pt x="3329916" y="730333"/>
                  </a:lnTo>
                  <a:lnTo>
                    <a:pt x="3356961" y="766669"/>
                  </a:lnTo>
                  <a:lnTo>
                    <a:pt x="3383132" y="803680"/>
                  </a:lnTo>
                  <a:lnTo>
                    <a:pt x="3408415" y="841350"/>
                  </a:lnTo>
                  <a:lnTo>
                    <a:pt x="3432794" y="879665"/>
                  </a:lnTo>
                  <a:lnTo>
                    <a:pt x="3456253" y="918608"/>
                  </a:lnTo>
                  <a:lnTo>
                    <a:pt x="3478777" y="958166"/>
                  </a:lnTo>
                  <a:lnTo>
                    <a:pt x="3500352" y="998322"/>
                  </a:lnTo>
                  <a:lnTo>
                    <a:pt x="3520961" y="1039062"/>
                  </a:lnTo>
                  <a:lnTo>
                    <a:pt x="3540590" y="1080370"/>
                  </a:lnTo>
                  <a:lnTo>
                    <a:pt x="3559224" y="1122231"/>
                  </a:lnTo>
                  <a:lnTo>
                    <a:pt x="3576846" y="1164629"/>
                  </a:lnTo>
                  <a:lnTo>
                    <a:pt x="3593442" y="1207549"/>
                  </a:lnTo>
                  <a:lnTo>
                    <a:pt x="3608997" y="1250977"/>
                  </a:lnTo>
                  <a:lnTo>
                    <a:pt x="3623494" y="1294896"/>
                  </a:lnTo>
                  <a:lnTo>
                    <a:pt x="3636920" y="1339291"/>
                  </a:lnTo>
                  <a:lnTo>
                    <a:pt x="3649258" y="1384148"/>
                  </a:lnTo>
                  <a:lnTo>
                    <a:pt x="3660494" y="1429451"/>
                  </a:lnTo>
                  <a:lnTo>
                    <a:pt x="3670612" y="1475184"/>
                  </a:lnTo>
                  <a:lnTo>
                    <a:pt x="3679597" y="1521333"/>
                  </a:lnTo>
                  <a:lnTo>
                    <a:pt x="3687433" y="1567881"/>
                  </a:lnTo>
                  <a:lnTo>
                    <a:pt x="3694106" y="1614815"/>
                  </a:lnTo>
                  <a:lnTo>
                    <a:pt x="3699599" y="1662118"/>
                  </a:lnTo>
                  <a:lnTo>
                    <a:pt x="3703899" y="1709775"/>
                  </a:lnTo>
                  <a:lnTo>
                    <a:pt x="3706989" y="1757772"/>
                  </a:lnTo>
                  <a:lnTo>
                    <a:pt x="3708854" y="1806092"/>
                  </a:lnTo>
                  <a:lnTo>
                    <a:pt x="3709479" y="1854720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3914" y="3851497"/>
              <a:ext cx="5818632" cy="43220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51475" y="4169981"/>
              <a:ext cx="3709479" cy="357096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551475" y="4094715"/>
              <a:ext cx="3709670" cy="3709670"/>
            </a:xfrm>
            <a:custGeom>
              <a:avLst/>
              <a:gdLst/>
              <a:ahLst/>
              <a:cxnLst/>
              <a:rect l="l" t="t" r="r" b="b"/>
              <a:pathLst>
                <a:path w="3709669" h="3709670">
                  <a:moveTo>
                    <a:pt x="3709479" y="1854720"/>
                  </a:moveTo>
                  <a:lnTo>
                    <a:pt x="3708854" y="1903349"/>
                  </a:lnTo>
                  <a:lnTo>
                    <a:pt x="3706989" y="1951669"/>
                  </a:lnTo>
                  <a:lnTo>
                    <a:pt x="3703899" y="1999666"/>
                  </a:lnTo>
                  <a:lnTo>
                    <a:pt x="3699599" y="2047324"/>
                  </a:lnTo>
                  <a:lnTo>
                    <a:pt x="3694106" y="2094627"/>
                  </a:lnTo>
                  <a:lnTo>
                    <a:pt x="3687433" y="2141561"/>
                  </a:lnTo>
                  <a:lnTo>
                    <a:pt x="3679597" y="2188110"/>
                  </a:lnTo>
                  <a:lnTo>
                    <a:pt x="3670612" y="2234259"/>
                  </a:lnTo>
                  <a:lnTo>
                    <a:pt x="3660494" y="2279993"/>
                  </a:lnTo>
                  <a:lnTo>
                    <a:pt x="3649258" y="2325296"/>
                  </a:lnTo>
                  <a:lnTo>
                    <a:pt x="3636920" y="2370153"/>
                  </a:lnTo>
                  <a:lnTo>
                    <a:pt x="3623494" y="2414550"/>
                  </a:lnTo>
                  <a:lnTo>
                    <a:pt x="3608997" y="2458469"/>
                  </a:lnTo>
                  <a:lnTo>
                    <a:pt x="3593442" y="2501897"/>
                  </a:lnTo>
                  <a:lnTo>
                    <a:pt x="3576846" y="2544818"/>
                  </a:lnTo>
                  <a:lnTo>
                    <a:pt x="3559224" y="2587217"/>
                  </a:lnTo>
                  <a:lnTo>
                    <a:pt x="3540590" y="2629078"/>
                  </a:lnTo>
                  <a:lnTo>
                    <a:pt x="3520961" y="2670386"/>
                  </a:lnTo>
                  <a:lnTo>
                    <a:pt x="3500352" y="2711126"/>
                  </a:lnTo>
                  <a:lnTo>
                    <a:pt x="3478777" y="2751283"/>
                  </a:lnTo>
                  <a:lnTo>
                    <a:pt x="3456253" y="2790841"/>
                  </a:lnTo>
                  <a:lnTo>
                    <a:pt x="3432794" y="2829786"/>
                  </a:lnTo>
                  <a:lnTo>
                    <a:pt x="3408415" y="2868101"/>
                  </a:lnTo>
                  <a:lnTo>
                    <a:pt x="3383132" y="2905772"/>
                  </a:lnTo>
                  <a:lnTo>
                    <a:pt x="3356961" y="2942783"/>
                  </a:lnTo>
                  <a:lnTo>
                    <a:pt x="3329916" y="2979119"/>
                  </a:lnTo>
                  <a:lnTo>
                    <a:pt x="3302013" y="3014765"/>
                  </a:lnTo>
                  <a:lnTo>
                    <a:pt x="3273267" y="3049705"/>
                  </a:lnTo>
                  <a:lnTo>
                    <a:pt x="3243693" y="3083925"/>
                  </a:lnTo>
                  <a:lnTo>
                    <a:pt x="3213306" y="3117408"/>
                  </a:lnTo>
                  <a:lnTo>
                    <a:pt x="3182122" y="3150140"/>
                  </a:lnTo>
                  <a:lnTo>
                    <a:pt x="3150157" y="3182106"/>
                  </a:lnTo>
                  <a:lnTo>
                    <a:pt x="3117425" y="3213289"/>
                  </a:lnTo>
                  <a:lnTo>
                    <a:pt x="3083941" y="3243676"/>
                  </a:lnTo>
                  <a:lnTo>
                    <a:pt x="3049721" y="3273250"/>
                  </a:lnTo>
                  <a:lnTo>
                    <a:pt x="3014781" y="3301996"/>
                  </a:lnTo>
                  <a:lnTo>
                    <a:pt x="2979135" y="3329899"/>
                  </a:lnTo>
                  <a:lnTo>
                    <a:pt x="2942798" y="3356945"/>
                  </a:lnTo>
                  <a:lnTo>
                    <a:pt x="2905787" y="3383116"/>
                  </a:lnTo>
                  <a:lnTo>
                    <a:pt x="2868116" y="3408399"/>
                  </a:lnTo>
                  <a:lnTo>
                    <a:pt x="2829800" y="3432777"/>
                  </a:lnTo>
                  <a:lnTo>
                    <a:pt x="2790855" y="3456237"/>
                  </a:lnTo>
                  <a:lnTo>
                    <a:pt x="2751296" y="3478761"/>
                  </a:lnTo>
                  <a:lnTo>
                    <a:pt x="2711139" y="3500336"/>
                  </a:lnTo>
                  <a:lnTo>
                    <a:pt x="2670398" y="3520946"/>
                  </a:lnTo>
                  <a:lnTo>
                    <a:pt x="2629089" y="3540575"/>
                  </a:lnTo>
                  <a:lnTo>
                    <a:pt x="2587227" y="3559209"/>
                  </a:lnTo>
                  <a:lnTo>
                    <a:pt x="2544827" y="3576831"/>
                  </a:lnTo>
                  <a:lnTo>
                    <a:pt x="2501905" y="3593427"/>
                  </a:lnTo>
                  <a:lnTo>
                    <a:pt x="2458477" y="3608982"/>
                  </a:lnTo>
                  <a:lnTo>
                    <a:pt x="2414556" y="3623480"/>
                  </a:lnTo>
                  <a:lnTo>
                    <a:pt x="2370159" y="3636906"/>
                  </a:lnTo>
                  <a:lnTo>
                    <a:pt x="2325300" y="3649245"/>
                  </a:lnTo>
                  <a:lnTo>
                    <a:pt x="2279996" y="3660481"/>
                  </a:lnTo>
                  <a:lnTo>
                    <a:pt x="2234261" y="3670599"/>
                  </a:lnTo>
                  <a:lnTo>
                    <a:pt x="2188110" y="3679584"/>
                  </a:lnTo>
                  <a:lnTo>
                    <a:pt x="2141560" y="3687420"/>
                  </a:lnTo>
                  <a:lnTo>
                    <a:pt x="2094624" y="3694093"/>
                  </a:lnTo>
                  <a:lnTo>
                    <a:pt x="2047319" y="3699586"/>
                  </a:lnTo>
                  <a:lnTo>
                    <a:pt x="1999659" y="3703886"/>
                  </a:lnTo>
                  <a:lnTo>
                    <a:pt x="1951661" y="3706976"/>
                  </a:lnTo>
                  <a:lnTo>
                    <a:pt x="1903338" y="3708841"/>
                  </a:lnTo>
                  <a:lnTo>
                    <a:pt x="1854707" y="3709466"/>
                  </a:lnTo>
                  <a:lnTo>
                    <a:pt x="1806080" y="3708841"/>
                  </a:lnTo>
                  <a:lnTo>
                    <a:pt x="1757760" y="3706976"/>
                  </a:lnTo>
                  <a:lnTo>
                    <a:pt x="1709764" y="3703886"/>
                  </a:lnTo>
                  <a:lnTo>
                    <a:pt x="1662107" y="3699586"/>
                  </a:lnTo>
                  <a:lnTo>
                    <a:pt x="1614805" y="3694093"/>
                  </a:lnTo>
                  <a:lnTo>
                    <a:pt x="1567872" y="3687420"/>
                  </a:lnTo>
                  <a:lnTo>
                    <a:pt x="1521324" y="3679584"/>
                  </a:lnTo>
                  <a:lnTo>
                    <a:pt x="1475175" y="3670599"/>
                  </a:lnTo>
                  <a:lnTo>
                    <a:pt x="1429443" y="3660481"/>
                  </a:lnTo>
                  <a:lnTo>
                    <a:pt x="1384140" y="3649245"/>
                  </a:lnTo>
                  <a:lnTo>
                    <a:pt x="1339284" y="3636906"/>
                  </a:lnTo>
                  <a:lnTo>
                    <a:pt x="1294889" y="3623480"/>
                  </a:lnTo>
                  <a:lnTo>
                    <a:pt x="1250970" y="3608982"/>
                  </a:lnTo>
                  <a:lnTo>
                    <a:pt x="1207543" y="3593427"/>
                  </a:lnTo>
                  <a:lnTo>
                    <a:pt x="1164623" y="3576831"/>
                  </a:lnTo>
                  <a:lnTo>
                    <a:pt x="1122225" y="3559209"/>
                  </a:lnTo>
                  <a:lnTo>
                    <a:pt x="1080365" y="3540575"/>
                  </a:lnTo>
                  <a:lnTo>
                    <a:pt x="1039058" y="3520946"/>
                  </a:lnTo>
                  <a:lnTo>
                    <a:pt x="998318" y="3500336"/>
                  </a:lnTo>
                  <a:lnTo>
                    <a:pt x="958162" y="3478761"/>
                  </a:lnTo>
                  <a:lnTo>
                    <a:pt x="918605" y="3456237"/>
                  </a:lnTo>
                  <a:lnTo>
                    <a:pt x="879661" y="3432777"/>
                  </a:lnTo>
                  <a:lnTo>
                    <a:pt x="841347" y="3408399"/>
                  </a:lnTo>
                  <a:lnTo>
                    <a:pt x="803677" y="3383116"/>
                  </a:lnTo>
                  <a:lnTo>
                    <a:pt x="766666" y="3356945"/>
                  </a:lnTo>
                  <a:lnTo>
                    <a:pt x="730331" y="3329899"/>
                  </a:lnTo>
                  <a:lnTo>
                    <a:pt x="694686" y="3301996"/>
                  </a:lnTo>
                  <a:lnTo>
                    <a:pt x="659746" y="3273250"/>
                  </a:lnTo>
                  <a:lnTo>
                    <a:pt x="625527" y="3243676"/>
                  </a:lnTo>
                  <a:lnTo>
                    <a:pt x="592045" y="3213289"/>
                  </a:lnTo>
                  <a:lnTo>
                    <a:pt x="559313" y="3182106"/>
                  </a:lnTo>
                  <a:lnTo>
                    <a:pt x="527348" y="3150140"/>
                  </a:lnTo>
                  <a:lnTo>
                    <a:pt x="496166" y="3117408"/>
                  </a:lnTo>
                  <a:lnTo>
                    <a:pt x="465780" y="3083925"/>
                  </a:lnTo>
                  <a:lnTo>
                    <a:pt x="436206" y="3049705"/>
                  </a:lnTo>
                  <a:lnTo>
                    <a:pt x="407461" y="3014765"/>
                  </a:lnTo>
                  <a:lnTo>
                    <a:pt x="379558" y="2979119"/>
                  </a:lnTo>
                  <a:lnTo>
                    <a:pt x="352513" y="2942783"/>
                  </a:lnTo>
                  <a:lnTo>
                    <a:pt x="326343" y="2905772"/>
                  </a:lnTo>
                  <a:lnTo>
                    <a:pt x="301060" y="2868101"/>
                  </a:lnTo>
                  <a:lnTo>
                    <a:pt x="276682" y="2829786"/>
                  </a:lnTo>
                  <a:lnTo>
                    <a:pt x="253223" y="2790841"/>
                  </a:lnTo>
                  <a:lnTo>
                    <a:pt x="230699" y="2751283"/>
                  </a:lnTo>
                  <a:lnTo>
                    <a:pt x="209125" y="2711126"/>
                  </a:lnTo>
                  <a:lnTo>
                    <a:pt x="188516" y="2670386"/>
                  </a:lnTo>
                  <a:lnTo>
                    <a:pt x="168887" y="2629078"/>
                  </a:lnTo>
                  <a:lnTo>
                    <a:pt x="150254" y="2587217"/>
                  </a:lnTo>
                  <a:lnTo>
                    <a:pt x="132632" y="2544818"/>
                  </a:lnTo>
                  <a:lnTo>
                    <a:pt x="116036" y="2501897"/>
                  </a:lnTo>
                  <a:lnTo>
                    <a:pt x="100481" y="2458469"/>
                  </a:lnTo>
                  <a:lnTo>
                    <a:pt x="85984" y="2414550"/>
                  </a:lnTo>
                  <a:lnTo>
                    <a:pt x="72558" y="2370153"/>
                  </a:lnTo>
                  <a:lnTo>
                    <a:pt x="60220" y="2325296"/>
                  </a:lnTo>
                  <a:lnTo>
                    <a:pt x="48984" y="2279993"/>
                  </a:lnTo>
                  <a:lnTo>
                    <a:pt x="38866" y="2234259"/>
                  </a:lnTo>
                  <a:lnTo>
                    <a:pt x="29882" y="2188110"/>
                  </a:lnTo>
                  <a:lnTo>
                    <a:pt x="22045" y="2141561"/>
                  </a:lnTo>
                  <a:lnTo>
                    <a:pt x="15373" y="2094627"/>
                  </a:lnTo>
                  <a:lnTo>
                    <a:pt x="9879" y="2047324"/>
                  </a:lnTo>
                  <a:lnTo>
                    <a:pt x="5580" y="1999666"/>
                  </a:lnTo>
                  <a:lnTo>
                    <a:pt x="2490" y="1951669"/>
                  </a:lnTo>
                  <a:lnTo>
                    <a:pt x="625" y="1903349"/>
                  </a:lnTo>
                  <a:lnTo>
                    <a:pt x="0" y="1854720"/>
                  </a:lnTo>
                  <a:lnTo>
                    <a:pt x="625" y="1806092"/>
                  </a:lnTo>
                  <a:lnTo>
                    <a:pt x="2490" y="1757772"/>
                  </a:lnTo>
                  <a:lnTo>
                    <a:pt x="5580" y="1709775"/>
                  </a:lnTo>
                  <a:lnTo>
                    <a:pt x="9879" y="1662118"/>
                  </a:lnTo>
                  <a:lnTo>
                    <a:pt x="15373" y="1614815"/>
                  </a:lnTo>
                  <a:lnTo>
                    <a:pt x="22045" y="1567881"/>
                  </a:lnTo>
                  <a:lnTo>
                    <a:pt x="29882" y="1521333"/>
                  </a:lnTo>
                  <a:lnTo>
                    <a:pt x="38866" y="1475184"/>
                  </a:lnTo>
                  <a:lnTo>
                    <a:pt x="48984" y="1429451"/>
                  </a:lnTo>
                  <a:lnTo>
                    <a:pt x="60220" y="1384148"/>
                  </a:lnTo>
                  <a:lnTo>
                    <a:pt x="72558" y="1339291"/>
                  </a:lnTo>
                  <a:lnTo>
                    <a:pt x="85984" y="1294896"/>
                  </a:lnTo>
                  <a:lnTo>
                    <a:pt x="100481" y="1250977"/>
                  </a:lnTo>
                  <a:lnTo>
                    <a:pt x="116036" y="1207549"/>
                  </a:lnTo>
                  <a:lnTo>
                    <a:pt x="132632" y="1164629"/>
                  </a:lnTo>
                  <a:lnTo>
                    <a:pt x="150254" y="1122231"/>
                  </a:lnTo>
                  <a:lnTo>
                    <a:pt x="168887" y="1080370"/>
                  </a:lnTo>
                  <a:lnTo>
                    <a:pt x="188516" y="1039062"/>
                  </a:lnTo>
                  <a:lnTo>
                    <a:pt x="209125" y="998322"/>
                  </a:lnTo>
                  <a:lnTo>
                    <a:pt x="230699" y="958166"/>
                  </a:lnTo>
                  <a:lnTo>
                    <a:pt x="253223" y="918608"/>
                  </a:lnTo>
                  <a:lnTo>
                    <a:pt x="276682" y="879665"/>
                  </a:lnTo>
                  <a:lnTo>
                    <a:pt x="301060" y="841350"/>
                  </a:lnTo>
                  <a:lnTo>
                    <a:pt x="326343" y="803680"/>
                  </a:lnTo>
                  <a:lnTo>
                    <a:pt x="352513" y="766669"/>
                  </a:lnTo>
                  <a:lnTo>
                    <a:pt x="379558" y="730333"/>
                  </a:lnTo>
                  <a:lnTo>
                    <a:pt x="407461" y="694688"/>
                  </a:lnTo>
                  <a:lnTo>
                    <a:pt x="436206" y="659748"/>
                  </a:lnTo>
                  <a:lnTo>
                    <a:pt x="465780" y="625529"/>
                  </a:lnTo>
                  <a:lnTo>
                    <a:pt x="496166" y="592046"/>
                  </a:lnTo>
                  <a:lnTo>
                    <a:pt x="527348" y="559315"/>
                  </a:lnTo>
                  <a:lnTo>
                    <a:pt x="559313" y="527350"/>
                  </a:lnTo>
                  <a:lnTo>
                    <a:pt x="592045" y="496167"/>
                  </a:lnTo>
                  <a:lnTo>
                    <a:pt x="625527" y="465781"/>
                  </a:lnTo>
                  <a:lnTo>
                    <a:pt x="659746" y="436207"/>
                  </a:lnTo>
                  <a:lnTo>
                    <a:pt x="694686" y="407462"/>
                  </a:lnTo>
                  <a:lnTo>
                    <a:pt x="730331" y="379559"/>
                  </a:lnTo>
                  <a:lnTo>
                    <a:pt x="766666" y="352514"/>
                  </a:lnTo>
                  <a:lnTo>
                    <a:pt x="803677" y="326343"/>
                  </a:lnTo>
                  <a:lnTo>
                    <a:pt x="841347" y="301061"/>
                  </a:lnTo>
                  <a:lnTo>
                    <a:pt x="879661" y="276683"/>
                  </a:lnTo>
                  <a:lnTo>
                    <a:pt x="918605" y="253224"/>
                  </a:lnTo>
                  <a:lnTo>
                    <a:pt x="958162" y="230700"/>
                  </a:lnTo>
                  <a:lnTo>
                    <a:pt x="998318" y="209125"/>
                  </a:lnTo>
                  <a:lnTo>
                    <a:pt x="1039058" y="188516"/>
                  </a:lnTo>
                  <a:lnTo>
                    <a:pt x="1080365" y="168887"/>
                  </a:lnTo>
                  <a:lnTo>
                    <a:pt x="1122225" y="150254"/>
                  </a:lnTo>
                  <a:lnTo>
                    <a:pt x="1164623" y="132632"/>
                  </a:lnTo>
                  <a:lnTo>
                    <a:pt x="1207543" y="116036"/>
                  </a:lnTo>
                  <a:lnTo>
                    <a:pt x="1250970" y="100481"/>
                  </a:lnTo>
                  <a:lnTo>
                    <a:pt x="1294889" y="85984"/>
                  </a:lnTo>
                  <a:lnTo>
                    <a:pt x="1339284" y="72558"/>
                  </a:lnTo>
                  <a:lnTo>
                    <a:pt x="1384140" y="60220"/>
                  </a:lnTo>
                  <a:lnTo>
                    <a:pt x="1429443" y="48984"/>
                  </a:lnTo>
                  <a:lnTo>
                    <a:pt x="1475175" y="38866"/>
                  </a:lnTo>
                  <a:lnTo>
                    <a:pt x="1521324" y="29882"/>
                  </a:lnTo>
                  <a:lnTo>
                    <a:pt x="1567872" y="22045"/>
                  </a:lnTo>
                  <a:lnTo>
                    <a:pt x="1614805" y="15373"/>
                  </a:lnTo>
                  <a:lnTo>
                    <a:pt x="1662107" y="9879"/>
                  </a:lnTo>
                  <a:lnTo>
                    <a:pt x="1709764" y="5580"/>
                  </a:lnTo>
                  <a:lnTo>
                    <a:pt x="1757760" y="2490"/>
                  </a:lnTo>
                  <a:lnTo>
                    <a:pt x="1806080" y="625"/>
                  </a:lnTo>
                  <a:lnTo>
                    <a:pt x="1854707" y="0"/>
                  </a:lnTo>
                  <a:lnTo>
                    <a:pt x="1903338" y="625"/>
                  </a:lnTo>
                  <a:lnTo>
                    <a:pt x="1951661" y="2490"/>
                  </a:lnTo>
                  <a:lnTo>
                    <a:pt x="1999659" y="5580"/>
                  </a:lnTo>
                  <a:lnTo>
                    <a:pt x="2047319" y="9879"/>
                  </a:lnTo>
                  <a:lnTo>
                    <a:pt x="2094624" y="15373"/>
                  </a:lnTo>
                  <a:lnTo>
                    <a:pt x="2141560" y="22045"/>
                  </a:lnTo>
                  <a:lnTo>
                    <a:pt x="2188110" y="29882"/>
                  </a:lnTo>
                  <a:lnTo>
                    <a:pt x="2234261" y="38866"/>
                  </a:lnTo>
                  <a:lnTo>
                    <a:pt x="2279996" y="48984"/>
                  </a:lnTo>
                  <a:lnTo>
                    <a:pt x="2325300" y="60220"/>
                  </a:lnTo>
                  <a:lnTo>
                    <a:pt x="2370159" y="72558"/>
                  </a:lnTo>
                  <a:lnTo>
                    <a:pt x="2414556" y="85984"/>
                  </a:lnTo>
                  <a:lnTo>
                    <a:pt x="2458477" y="100481"/>
                  </a:lnTo>
                  <a:lnTo>
                    <a:pt x="2501905" y="116036"/>
                  </a:lnTo>
                  <a:lnTo>
                    <a:pt x="2544827" y="132632"/>
                  </a:lnTo>
                  <a:lnTo>
                    <a:pt x="2587227" y="150254"/>
                  </a:lnTo>
                  <a:lnTo>
                    <a:pt x="2629089" y="168887"/>
                  </a:lnTo>
                  <a:lnTo>
                    <a:pt x="2670398" y="188516"/>
                  </a:lnTo>
                  <a:lnTo>
                    <a:pt x="2711139" y="209125"/>
                  </a:lnTo>
                  <a:lnTo>
                    <a:pt x="2751296" y="230700"/>
                  </a:lnTo>
                  <a:lnTo>
                    <a:pt x="2790855" y="253224"/>
                  </a:lnTo>
                  <a:lnTo>
                    <a:pt x="2829800" y="276683"/>
                  </a:lnTo>
                  <a:lnTo>
                    <a:pt x="2868116" y="301061"/>
                  </a:lnTo>
                  <a:lnTo>
                    <a:pt x="2905787" y="326343"/>
                  </a:lnTo>
                  <a:lnTo>
                    <a:pt x="2942798" y="352514"/>
                  </a:lnTo>
                  <a:lnTo>
                    <a:pt x="2979135" y="379559"/>
                  </a:lnTo>
                  <a:lnTo>
                    <a:pt x="3014781" y="407462"/>
                  </a:lnTo>
                  <a:lnTo>
                    <a:pt x="3049721" y="436207"/>
                  </a:lnTo>
                  <a:lnTo>
                    <a:pt x="3083941" y="465781"/>
                  </a:lnTo>
                  <a:lnTo>
                    <a:pt x="3117425" y="496167"/>
                  </a:lnTo>
                  <a:lnTo>
                    <a:pt x="3150157" y="527350"/>
                  </a:lnTo>
                  <a:lnTo>
                    <a:pt x="3182122" y="559315"/>
                  </a:lnTo>
                  <a:lnTo>
                    <a:pt x="3213306" y="592046"/>
                  </a:lnTo>
                  <a:lnTo>
                    <a:pt x="3243693" y="625529"/>
                  </a:lnTo>
                  <a:lnTo>
                    <a:pt x="3273267" y="659748"/>
                  </a:lnTo>
                  <a:lnTo>
                    <a:pt x="3302013" y="694688"/>
                  </a:lnTo>
                  <a:lnTo>
                    <a:pt x="3329916" y="730333"/>
                  </a:lnTo>
                  <a:lnTo>
                    <a:pt x="3356961" y="766669"/>
                  </a:lnTo>
                  <a:lnTo>
                    <a:pt x="3383132" y="803680"/>
                  </a:lnTo>
                  <a:lnTo>
                    <a:pt x="3408415" y="841350"/>
                  </a:lnTo>
                  <a:lnTo>
                    <a:pt x="3432794" y="879665"/>
                  </a:lnTo>
                  <a:lnTo>
                    <a:pt x="3456253" y="918608"/>
                  </a:lnTo>
                  <a:lnTo>
                    <a:pt x="3478777" y="958166"/>
                  </a:lnTo>
                  <a:lnTo>
                    <a:pt x="3500352" y="998322"/>
                  </a:lnTo>
                  <a:lnTo>
                    <a:pt x="3520961" y="1039062"/>
                  </a:lnTo>
                  <a:lnTo>
                    <a:pt x="3540590" y="1080370"/>
                  </a:lnTo>
                  <a:lnTo>
                    <a:pt x="3559224" y="1122231"/>
                  </a:lnTo>
                  <a:lnTo>
                    <a:pt x="3576846" y="1164629"/>
                  </a:lnTo>
                  <a:lnTo>
                    <a:pt x="3593442" y="1207549"/>
                  </a:lnTo>
                  <a:lnTo>
                    <a:pt x="3608997" y="1250977"/>
                  </a:lnTo>
                  <a:lnTo>
                    <a:pt x="3623494" y="1294896"/>
                  </a:lnTo>
                  <a:lnTo>
                    <a:pt x="3636920" y="1339291"/>
                  </a:lnTo>
                  <a:lnTo>
                    <a:pt x="3649258" y="1384148"/>
                  </a:lnTo>
                  <a:lnTo>
                    <a:pt x="3660494" y="1429451"/>
                  </a:lnTo>
                  <a:lnTo>
                    <a:pt x="3670612" y="1475184"/>
                  </a:lnTo>
                  <a:lnTo>
                    <a:pt x="3679597" y="1521333"/>
                  </a:lnTo>
                  <a:lnTo>
                    <a:pt x="3687433" y="1567881"/>
                  </a:lnTo>
                  <a:lnTo>
                    <a:pt x="3694106" y="1614815"/>
                  </a:lnTo>
                  <a:lnTo>
                    <a:pt x="3699599" y="1662118"/>
                  </a:lnTo>
                  <a:lnTo>
                    <a:pt x="3703899" y="1709775"/>
                  </a:lnTo>
                  <a:lnTo>
                    <a:pt x="3706989" y="1757772"/>
                  </a:lnTo>
                  <a:lnTo>
                    <a:pt x="3708854" y="1806092"/>
                  </a:lnTo>
                  <a:lnTo>
                    <a:pt x="3709479" y="1854720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481498" y="4033647"/>
              <a:ext cx="3849370" cy="3849370"/>
            </a:xfrm>
            <a:custGeom>
              <a:avLst/>
              <a:gdLst/>
              <a:ahLst/>
              <a:cxnLst/>
              <a:rect l="l" t="t" r="r" b="b"/>
              <a:pathLst>
                <a:path w="3849369" h="3849370">
                  <a:moveTo>
                    <a:pt x="3849370" y="1924672"/>
                  </a:moveTo>
                  <a:lnTo>
                    <a:pt x="3848778" y="1972848"/>
                  </a:lnTo>
                  <a:lnTo>
                    <a:pt x="3847014" y="2020733"/>
                  </a:lnTo>
                  <a:lnTo>
                    <a:pt x="3844090" y="2068314"/>
                  </a:lnTo>
                  <a:lnTo>
                    <a:pt x="3840021" y="2115576"/>
                  </a:lnTo>
                  <a:lnTo>
                    <a:pt x="3834820" y="2162505"/>
                  </a:lnTo>
                  <a:lnTo>
                    <a:pt x="3828501" y="2209088"/>
                  </a:lnTo>
                  <a:lnTo>
                    <a:pt x="3821078" y="2255312"/>
                  </a:lnTo>
                  <a:lnTo>
                    <a:pt x="3812565" y="2301162"/>
                  </a:lnTo>
                  <a:lnTo>
                    <a:pt x="3802974" y="2346624"/>
                  </a:lnTo>
                  <a:lnTo>
                    <a:pt x="3792321" y="2391685"/>
                  </a:lnTo>
                  <a:lnTo>
                    <a:pt x="3780619" y="2436331"/>
                  </a:lnTo>
                  <a:lnTo>
                    <a:pt x="3767881" y="2480548"/>
                  </a:lnTo>
                  <a:lnTo>
                    <a:pt x="3754122" y="2524322"/>
                  </a:lnTo>
                  <a:lnTo>
                    <a:pt x="3739356" y="2567640"/>
                  </a:lnTo>
                  <a:lnTo>
                    <a:pt x="3723595" y="2610488"/>
                  </a:lnTo>
                  <a:lnTo>
                    <a:pt x="3706854" y="2652852"/>
                  </a:lnTo>
                  <a:lnTo>
                    <a:pt x="3689147" y="2694718"/>
                  </a:lnTo>
                  <a:lnTo>
                    <a:pt x="3670487" y="2736073"/>
                  </a:lnTo>
                  <a:lnTo>
                    <a:pt x="3650888" y="2776902"/>
                  </a:lnTo>
                  <a:lnTo>
                    <a:pt x="3630365" y="2817192"/>
                  </a:lnTo>
                  <a:lnTo>
                    <a:pt x="3608930" y="2856930"/>
                  </a:lnTo>
                  <a:lnTo>
                    <a:pt x="3586597" y="2896100"/>
                  </a:lnTo>
                  <a:lnTo>
                    <a:pt x="3563381" y="2934690"/>
                  </a:lnTo>
                  <a:lnTo>
                    <a:pt x="3539295" y="2972686"/>
                  </a:lnTo>
                  <a:lnTo>
                    <a:pt x="3514353" y="3010074"/>
                  </a:lnTo>
                  <a:lnTo>
                    <a:pt x="3488568" y="3046840"/>
                  </a:lnTo>
                  <a:lnTo>
                    <a:pt x="3461955" y="3082971"/>
                  </a:lnTo>
                  <a:lnTo>
                    <a:pt x="3434527" y="3118452"/>
                  </a:lnTo>
                  <a:lnTo>
                    <a:pt x="3406298" y="3153270"/>
                  </a:lnTo>
                  <a:lnTo>
                    <a:pt x="3377282" y="3187411"/>
                  </a:lnTo>
                  <a:lnTo>
                    <a:pt x="3347493" y="3220861"/>
                  </a:lnTo>
                  <a:lnTo>
                    <a:pt x="3316943" y="3253607"/>
                  </a:lnTo>
                  <a:lnTo>
                    <a:pt x="3285648" y="3285634"/>
                  </a:lnTo>
                  <a:lnTo>
                    <a:pt x="3253621" y="3316929"/>
                  </a:lnTo>
                  <a:lnTo>
                    <a:pt x="3220876" y="3347479"/>
                  </a:lnTo>
                  <a:lnTo>
                    <a:pt x="3187426" y="3377269"/>
                  </a:lnTo>
                  <a:lnTo>
                    <a:pt x="3153285" y="3406285"/>
                  </a:lnTo>
                  <a:lnTo>
                    <a:pt x="3118467" y="3434514"/>
                  </a:lnTo>
                  <a:lnTo>
                    <a:pt x="3082986" y="3461943"/>
                  </a:lnTo>
                  <a:lnTo>
                    <a:pt x="3046856" y="3488556"/>
                  </a:lnTo>
                  <a:lnTo>
                    <a:pt x="3010090" y="3514341"/>
                  </a:lnTo>
                  <a:lnTo>
                    <a:pt x="2972703" y="3539283"/>
                  </a:lnTo>
                  <a:lnTo>
                    <a:pt x="2934707" y="3563370"/>
                  </a:lnTo>
                  <a:lnTo>
                    <a:pt x="2896117" y="3586586"/>
                  </a:lnTo>
                  <a:lnTo>
                    <a:pt x="2856946" y="3608919"/>
                  </a:lnTo>
                  <a:lnTo>
                    <a:pt x="2817209" y="3630354"/>
                  </a:lnTo>
                  <a:lnTo>
                    <a:pt x="2776919" y="3650878"/>
                  </a:lnTo>
                  <a:lnTo>
                    <a:pt x="2736090" y="3670477"/>
                  </a:lnTo>
                  <a:lnTo>
                    <a:pt x="2694735" y="3689138"/>
                  </a:lnTo>
                  <a:lnTo>
                    <a:pt x="2652869" y="3706845"/>
                  </a:lnTo>
                  <a:lnTo>
                    <a:pt x="2610505" y="3723586"/>
                  </a:lnTo>
                  <a:lnTo>
                    <a:pt x="2567657" y="3739347"/>
                  </a:lnTo>
                  <a:lnTo>
                    <a:pt x="2524339" y="3754114"/>
                  </a:lnTo>
                  <a:lnTo>
                    <a:pt x="2480565" y="3767874"/>
                  </a:lnTo>
                  <a:lnTo>
                    <a:pt x="2436348" y="3780611"/>
                  </a:lnTo>
                  <a:lnTo>
                    <a:pt x="2391701" y="3792314"/>
                  </a:lnTo>
                  <a:lnTo>
                    <a:pt x="2346640" y="3802967"/>
                  </a:lnTo>
                  <a:lnTo>
                    <a:pt x="2301178" y="3812557"/>
                  </a:lnTo>
                  <a:lnTo>
                    <a:pt x="2255328" y="3821071"/>
                  </a:lnTo>
                  <a:lnTo>
                    <a:pt x="2209104" y="3828495"/>
                  </a:lnTo>
                  <a:lnTo>
                    <a:pt x="2162520" y="3834814"/>
                  </a:lnTo>
                  <a:lnTo>
                    <a:pt x="2115590" y="3840015"/>
                  </a:lnTo>
                  <a:lnTo>
                    <a:pt x="2068328" y="3844084"/>
                  </a:lnTo>
                  <a:lnTo>
                    <a:pt x="2020747" y="3847008"/>
                  </a:lnTo>
                  <a:lnTo>
                    <a:pt x="1972861" y="3848772"/>
                  </a:lnTo>
                  <a:lnTo>
                    <a:pt x="1924685" y="3849363"/>
                  </a:lnTo>
                  <a:lnTo>
                    <a:pt x="1876508" y="3848772"/>
                  </a:lnTo>
                  <a:lnTo>
                    <a:pt x="1828622" y="3847008"/>
                  </a:lnTo>
                  <a:lnTo>
                    <a:pt x="1781041" y="3844084"/>
                  </a:lnTo>
                  <a:lnTo>
                    <a:pt x="1733779" y="3840015"/>
                  </a:lnTo>
                  <a:lnTo>
                    <a:pt x="1686849" y="3834814"/>
                  </a:lnTo>
                  <a:lnTo>
                    <a:pt x="1640265" y="3828495"/>
                  </a:lnTo>
                  <a:lnTo>
                    <a:pt x="1594041" y="3821071"/>
                  </a:lnTo>
                  <a:lnTo>
                    <a:pt x="1548191" y="3812557"/>
                  </a:lnTo>
                  <a:lnTo>
                    <a:pt x="1502729" y="3802967"/>
                  </a:lnTo>
                  <a:lnTo>
                    <a:pt x="1457668" y="3792314"/>
                  </a:lnTo>
                  <a:lnTo>
                    <a:pt x="1413021" y="3780611"/>
                  </a:lnTo>
                  <a:lnTo>
                    <a:pt x="1368804" y="3767874"/>
                  </a:lnTo>
                  <a:lnTo>
                    <a:pt x="1325030" y="3754114"/>
                  </a:lnTo>
                  <a:lnTo>
                    <a:pt x="1281712" y="3739347"/>
                  </a:lnTo>
                  <a:lnTo>
                    <a:pt x="1238864" y="3723586"/>
                  </a:lnTo>
                  <a:lnTo>
                    <a:pt x="1196500" y="3706845"/>
                  </a:lnTo>
                  <a:lnTo>
                    <a:pt x="1154634" y="3689138"/>
                  </a:lnTo>
                  <a:lnTo>
                    <a:pt x="1113279" y="3670477"/>
                  </a:lnTo>
                  <a:lnTo>
                    <a:pt x="1072450" y="3650878"/>
                  </a:lnTo>
                  <a:lnTo>
                    <a:pt x="1032160" y="3630354"/>
                  </a:lnTo>
                  <a:lnTo>
                    <a:pt x="992423" y="3608919"/>
                  </a:lnTo>
                  <a:lnTo>
                    <a:pt x="953252" y="3586586"/>
                  </a:lnTo>
                  <a:lnTo>
                    <a:pt x="914662" y="3563370"/>
                  </a:lnTo>
                  <a:lnTo>
                    <a:pt x="876666" y="3539283"/>
                  </a:lnTo>
                  <a:lnTo>
                    <a:pt x="839279" y="3514341"/>
                  </a:lnTo>
                  <a:lnTo>
                    <a:pt x="802513" y="3488556"/>
                  </a:lnTo>
                  <a:lnTo>
                    <a:pt x="766383" y="3461943"/>
                  </a:lnTo>
                  <a:lnTo>
                    <a:pt x="730902" y="3434514"/>
                  </a:lnTo>
                  <a:lnTo>
                    <a:pt x="696084" y="3406285"/>
                  </a:lnTo>
                  <a:lnTo>
                    <a:pt x="661943" y="3377269"/>
                  </a:lnTo>
                  <a:lnTo>
                    <a:pt x="628493" y="3347479"/>
                  </a:lnTo>
                  <a:lnTo>
                    <a:pt x="595748" y="3316929"/>
                  </a:lnTo>
                  <a:lnTo>
                    <a:pt x="563721" y="3285634"/>
                  </a:lnTo>
                  <a:lnTo>
                    <a:pt x="532426" y="3253607"/>
                  </a:lnTo>
                  <a:lnTo>
                    <a:pt x="501876" y="3220861"/>
                  </a:lnTo>
                  <a:lnTo>
                    <a:pt x="472087" y="3187411"/>
                  </a:lnTo>
                  <a:lnTo>
                    <a:pt x="443071" y="3153270"/>
                  </a:lnTo>
                  <a:lnTo>
                    <a:pt x="414842" y="3118452"/>
                  </a:lnTo>
                  <a:lnTo>
                    <a:pt x="387414" y="3082971"/>
                  </a:lnTo>
                  <a:lnTo>
                    <a:pt x="360801" y="3046840"/>
                  </a:lnTo>
                  <a:lnTo>
                    <a:pt x="335016" y="3010074"/>
                  </a:lnTo>
                  <a:lnTo>
                    <a:pt x="310074" y="2972686"/>
                  </a:lnTo>
                  <a:lnTo>
                    <a:pt x="285988" y="2934690"/>
                  </a:lnTo>
                  <a:lnTo>
                    <a:pt x="262772" y="2896100"/>
                  </a:lnTo>
                  <a:lnTo>
                    <a:pt x="240439" y="2856930"/>
                  </a:lnTo>
                  <a:lnTo>
                    <a:pt x="219004" y="2817192"/>
                  </a:lnTo>
                  <a:lnTo>
                    <a:pt x="198481" y="2776902"/>
                  </a:lnTo>
                  <a:lnTo>
                    <a:pt x="178882" y="2736073"/>
                  </a:lnTo>
                  <a:lnTo>
                    <a:pt x="160222" y="2694718"/>
                  </a:lnTo>
                  <a:lnTo>
                    <a:pt x="142515" y="2652852"/>
                  </a:lnTo>
                  <a:lnTo>
                    <a:pt x="125774" y="2610488"/>
                  </a:lnTo>
                  <a:lnTo>
                    <a:pt x="110013" y="2567640"/>
                  </a:lnTo>
                  <a:lnTo>
                    <a:pt x="95247" y="2524322"/>
                  </a:lnTo>
                  <a:lnTo>
                    <a:pt x="81488" y="2480548"/>
                  </a:lnTo>
                  <a:lnTo>
                    <a:pt x="68750" y="2436331"/>
                  </a:lnTo>
                  <a:lnTo>
                    <a:pt x="57048" y="2391685"/>
                  </a:lnTo>
                  <a:lnTo>
                    <a:pt x="46395" y="2346624"/>
                  </a:lnTo>
                  <a:lnTo>
                    <a:pt x="36804" y="2301162"/>
                  </a:lnTo>
                  <a:lnTo>
                    <a:pt x="28291" y="2255312"/>
                  </a:lnTo>
                  <a:lnTo>
                    <a:pt x="20868" y="2209088"/>
                  </a:lnTo>
                  <a:lnTo>
                    <a:pt x="14549" y="2162505"/>
                  </a:lnTo>
                  <a:lnTo>
                    <a:pt x="9348" y="2115576"/>
                  </a:lnTo>
                  <a:lnTo>
                    <a:pt x="5279" y="2068314"/>
                  </a:lnTo>
                  <a:lnTo>
                    <a:pt x="2355" y="2020733"/>
                  </a:lnTo>
                  <a:lnTo>
                    <a:pt x="591" y="1972848"/>
                  </a:lnTo>
                  <a:lnTo>
                    <a:pt x="0" y="1924672"/>
                  </a:lnTo>
                  <a:lnTo>
                    <a:pt x="591" y="1876495"/>
                  </a:lnTo>
                  <a:lnTo>
                    <a:pt x="2355" y="1828610"/>
                  </a:lnTo>
                  <a:lnTo>
                    <a:pt x="5279" y="1781029"/>
                  </a:lnTo>
                  <a:lnTo>
                    <a:pt x="9348" y="1733767"/>
                  </a:lnTo>
                  <a:lnTo>
                    <a:pt x="14549" y="1686838"/>
                  </a:lnTo>
                  <a:lnTo>
                    <a:pt x="20868" y="1640254"/>
                  </a:lnTo>
                  <a:lnTo>
                    <a:pt x="28291" y="1594031"/>
                  </a:lnTo>
                  <a:lnTo>
                    <a:pt x="36804" y="1548181"/>
                  </a:lnTo>
                  <a:lnTo>
                    <a:pt x="46395" y="1502719"/>
                  </a:lnTo>
                  <a:lnTo>
                    <a:pt x="57048" y="1457658"/>
                  </a:lnTo>
                  <a:lnTo>
                    <a:pt x="68750" y="1413012"/>
                  </a:lnTo>
                  <a:lnTo>
                    <a:pt x="81488" y="1368795"/>
                  </a:lnTo>
                  <a:lnTo>
                    <a:pt x="95247" y="1325021"/>
                  </a:lnTo>
                  <a:lnTo>
                    <a:pt x="110013" y="1281703"/>
                  </a:lnTo>
                  <a:lnTo>
                    <a:pt x="125774" y="1238855"/>
                  </a:lnTo>
                  <a:lnTo>
                    <a:pt x="142515" y="1196492"/>
                  </a:lnTo>
                  <a:lnTo>
                    <a:pt x="160222" y="1154626"/>
                  </a:lnTo>
                  <a:lnTo>
                    <a:pt x="178882" y="1113271"/>
                  </a:lnTo>
                  <a:lnTo>
                    <a:pt x="198481" y="1072442"/>
                  </a:lnTo>
                  <a:lnTo>
                    <a:pt x="219004" y="1032153"/>
                  </a:lnTo>
                  <a:lnTo>
                    <a:pt x="240439" y="992416"/>
                  </a:lnTo>
                  <a:lnTo>
                    <a:pt x="262772" y="953246"/>
                  </a:lnTo>
                  <a:lnTo>
                    <a:pt x="285988" y="914656"/>
                  </a:lnTo>
                  <a:lnTo>
                    <a:pt x="310074" y="876660"/>
                  </a:lnTo>
                  <a:lnTo>
                    <a:pt x="335016" y="839273"/>
                  </a:lnTo>
                  <a:lnTo>
                    <a:pt x="360801" y="802507"/>
                  </a:lnTo>
                  <a:lnTo>
                    <a:pt x="387414" y="766377"/>
                  </a:lnTo>
                  <a:lnTo>
                    <a:pt x="414842" y="730897"/>
                  </a:lnTo>
                  <a:lnTo>
                    <a:pt x="443071" y="696079"/>
                  </a:lnTo>
                  <a:lnTo>
                    <a:pt x="472087" y="661939"/>
                  </a:lnTo>
                  <a:lnTo>
                    <a:pt x="501876" y="628489"/>
                  </a:lnTo>
                  <a:lnTo>
                    <a:pt x="532426" y="595744"/>
                  </a:lnTo>
                  <a:lnTo>
                    <a:pt x="563721" y="563717"/>
                  </a:lnTo>
                  <a:lnTo>
                    <a:pt x="595748" y="532422"/>
                  </a:lnTo>
                  <a:lnTo>
                    <a:pt x="628493" y="501873"/>
                  </a:lnTo>
                  <a:lnTo>
                    <a:pt x="661943" y="472084"/>
                  </a:lnTo>
                  <a:lnTo>
                    <a:pt x="696084" y="443068"/>
                  </a:lnTo>
                  <a:lnTo>
                    <a:pt x="730902" y="414839"/>
                  </a:lnTo>
                  <a:lnTo>
                    <a:pt x="766383" y="387411"/>
                  </a:lnTo>
                  <a:lnTo>
                    <a:pt x="802513" y="360798"/>
                  </a:lnTo>
                  <a:lnTo>
                    <a:pt x="839279" y="335014"/>
                  </a:lnTo>
                  <a:lnTo>
                    <a:pt x="876666" y="310072"/>
                  </a:lnTo>
                  <a:lnTo>
                    <a:pt x="914662" y="285986"/>
                  </a:lnTo>
                  <a:lnTo>
                    <a:pt x="953252" y="262770"/>
                  </a:lnTo>
                  <a:lnTo>
                    <a:pt x="992423" y="240438"/>
                  </a:lnTo>
                  <a:lnTo>
                    <a:pt x="1032160" y="219003"/>
                  </a:lnTo>
                  <a:lnTo>
                    <a:pt x="1072450" y="198479"/>
                  </a:lnTo>
                  <a:lnTo>
                    <a:pt x="1113279" y="178881"/>
                  </a:lnTo>
                  <a:lnTo>
                    <a:pt x="1154634" y="160221"/>
                  </a:lnTo>
                  <a:lnTo>
                    <a:pt x="1196500" y="142514"/>
                  </a:lnTo>
                  <a:lnTo>
                    <a:pt x="1238864" y="125773"/>
                  </a:lnTo>
                  <a:lnTo>
                    <a:pt x="1281712" y="110012"/>
                  </a:lnTo>
                  <a:lnTo>
                    <a:pt x="1325030" y="95246"/>
                  </a:lnTo>
                  <a:lnTo>
                    <a:pt x="1368804" y="81487"/>
                  </a:lnTo>
                  <a:lnTo>
                    <a:pt x="1413021" y="68750"/>
                  </a:lnTo>
                  <a:lnTo>
                    <a:pt x="1457668" y="57047"/>
                  </a:lnTo>
                  <a:lnTo>
                    <a:pt x="1502729" y="46394"/>
                  </a:lnTo>
                  <a:lnTo>
                    <a:pt x="1548191" y="36804"/>
                  </a:lnTo>
                  <a:lnTo>
                    <a:pt x="1594041" y="28291"/>
                  </a:lnTo>
                  <a:lnTo>
                    <a:pt x="1640265" y="20868"/>
                  </a:lnTo>
                  <a:lnTo>
                    <a:pt x="1686849" y="14549"/>
                  </a:lnTo>
                  <a:lnTo>
                    <a:pt x="1733779" y="9348"/>
                  </a:lnTo>
                  <a:lnTo>
                    <a:pt x="1781041" y="5279"/>
                  </a:lnTo>
                  <a:lnTo>
                    <a:pt x="1828622" y="2355"/>
                  </a:lnTo>
                  <a:lnTo>
                    <a:pt x="1876508" y="591"/>
                  </a:lnTo>
                  <a:lnTo>
                    <a:pt x="1924685" y="0"/>
                  </a:lnTo>
                  <a:lnTo>
                    <a:pt x="1972861" y="591"/>
                  </a:lnTo>
                  <a:lnTo>
                    <a:pt x="2020747" y="2355"/>
                  </a:lnTo>
                  <a:lnTo>
                    <a:pt x="2068328" y="5279"/>
                  </a:lnTo>
                  <a:lnTo>
                    <a:pt x="2115590" y="9348"/>
                  </a:lnTo>
                  <a:lnTo>
                    <a:pt x="2162520" y="14549"/>
                  </a:lnTo>
                  <a:lnTo>
                    <a:pt x="2209104" y="20868"/>
                  </a:lnTo>
                  <a:lnTo>
                    <a:pt x="2255328" y="28291"/>
                  </a:lnTo>
                  <a:lnTo>
                    <a:pt x="2301178" y="36804"/>
                  </a:lnTo>
                  <a:lnTo>
                    <a:pt x="2346640" y="46394"/>
                  </a:lnTo>
                  <a:lnTo>
                    <a:pt x="2391701" y="57047"/>
                  </a:lnTo>
                  <a:lnTo>
                    <a:pt x="2436348" y="68750"/>
                  </a:lnTo>
                  <a:lnTo>
                    <a:pt x="2480565" y="81487"/>
                  </a:lnTo>
                  <a:lnTo>
                    <a:pt x="2524339" y="95246"/>
                  </a:lnTo>
                  <a:lnTo>
                    <a:pt x="2567657" y="110012"/>
                  </a:lnTo>
                  <a:lnTo>
                    <a:pt x="2610505" y="125773"/>
                  </a:lnTo>
                  <a:lnTo>
                    <a:pt x="2652869" y="142514"/>
                  </a:lnTo>
                  <a:lnTo>
                    <a:pt x="2694735" y="160221"/>
                  </a:lnTo>
                  <a:lnTo>
                    <a:pt x="2736090" y="178881"/>
                  </a:lnTo>
                  <a:lnTo>
                    <a:pt x="2776919" y="198479"/>
                  </a:lnTo>
                  <a:lnTo>
                    <a:pt x="2817209" y="219003"/>
                  </a:lnTo>
                  <a:lnTo>
                    <a:pt x="2856946" y="240438"/>
                  </a:lnTo>
                  <a:lnTo>
                    <a:pt x="2896117" y="262770"/>
                  </a:lnTo>
                  <a:lnTo>
                    <a:pt x="2934707" y="285986"/>
                  </a:lnTo>
                  <a:lnTo>
                    <a:pt x="2972703" y="310072"/>
                  </a:lnTo>
                  <a:lnTo>
                    <a:pt x="3010090" y="335014"/>
                  </a:lnTo>
                  <a:lnTo>
                    <a:pt x="3046856" y="360798"/>
                  </a:lnTo>
                  <a:lnTo>
                    <a:pt x="3082986" y="387411"/>
                  </a:lnTo>
                  <a:lnTo>
                    <a:pt x="3118467" y="414839"/>
                  </a:lnTo>
                  <a:lnTo>
                    <a:pt x="3153285" y="443068"/>
                  </a:lnTo>
                  <a:lnTo>
                    <a:pt x="3187426" y="472084"/>
                  </a:lnTo>
                  <a:lnTo>
                    <a:pt x="3220876" y="501873"/>
                  </a:lnTo>
                  <a:lnTo>
                    <a:pt x="3253621" y="532422"/>
                  </a:lnTo>
                  <a:lnTo>
                    <a:pt x="3285648" y="563717"/>
                  </a:lnTo>
                  <a:lnTo>
                    <a:pt x="3316943" y="595744"/>
                  </a:lnTo>
                  <a:lnTo>
                    <a:pt x="3347493" y="628489"/>
                  </a:lnTo>
                  <a:lnTo>
                    <a:pt x="3377282" y="661939"/>
                  </a:lnTo>
                  <a:lnTo>
                    <a:pt x="3406298" y="696079"/>
                  </a:lnTo>
                  <a:lnTo>
                    <a:pt x="3434527" y="730897"/>
                  </a:lnTo>
                  <a:lnTo>
                    <a:pt x="3461955" y="766377"/>
                  </a:lnTo>
                  <a:lnTo>
                    <a:pt x="3488568" y="802507"/>
                  </a:lnTo>
                  <a:lnTo>
                    <a:pt x="3514353" y="839273"/>
                  </a:lnTo>
                  <a:lnTo>
                    <a:pt x="3539295" y="876660"/>
                  </a:lnTo>
                  <a:lnTo>
                    <a:pt x="3563381" y="914656"/>
                  </a:lnTo>
                  <a:lnTo>
                    <a:pt x="3586597" y="953246"/>
                  </a:lnTo>
                  <a:lnTo>
                    <a:pt x="3608930" y="992416"/>
                  </a:lnTo>
                  <a:lnTo>
                    <a:pt x="3630365" y="1032153"/>
                  </a:lnTo>
                  <a:lnTo>
                    <a:pt x="3650888" y="1072442"/>
                  </a:lnTo>
                  <a:lnTo>
                    <a:pt x="3670487" y="1113271"/>
                  </a:lnTo>
                  <a:lnTo>
                    <a:pt x="3689147" y="1154626"/>
                  </a:lnTo>
                  <a:lnTo>
                    <a:pt x="3706854" y="1196492"/>
                  </a:lnTo>
                  <a:lnTo>
                    <a:pt x="3723595" y="1238855"/>
                  </a:lnTo>
                  <a:lnTo>
                    <a:pt x="3739356" y="1281703"/>
                  </a:lnTo>
                  <a:lnTo>
                    <a:pt x="3754122" y="1325021"/>
                  </a:lnTo>
                  <a:lnTo>
                    <a:pt x="3767881" y="1368795"/>
                  </a:lnTo>
                  <a:lnTo>
                    <a:pt x="3780619" y="1413012"/>
                  </a:lnTo>
                  <a:lnTo>
                    <a:pt x="3792321" y="1457658"/>
                  </a:lnTo>
                  <a:lnTo>
                    <a:pt x="3802974" y="1502719"/>
                  </a:lnTo>
                  <a:lnTo>
                    <a:pt x="3812565" y="1548181"/>
                  </a:lnTo>
                  <a:lnTo>
                    <a:pt x="3821078" y="1594031"/>
                  </a:lnTo>
                  <a:lnTo>
                    <a:pt x="3828501" y="1640254"/>
                  </a:lnTo>
                  <a:lnTo>
                    <a:pt x="3834820" y="1686838"/>
                  </a:lnTo>
                  <a:lnTo>
                    <a:pt x="3840021" y="1733767"/>
                  </a:lnTo>
                  <a:lnTo>
                    <a:pt x="3844090" y="1781029"/>
                  </a:lnTo>
                  <a:lnTo>
                    <a:pt x="3847014" y="1828610"/>
                  </a:lnTo>
                  <a:lnTo>
                    <a:pt x="3848778" y="1876495"/>
                  </a:lnTo>
                  <a:lnTo>
                    <a:pt x="3849370" y="1924672"/>
                  </a:lnTo>
                  <a:close/>
                </a:path>
              </a:pathLst>
            </a:custGeom>
            <a:ln w="38100">
              <a:solidFill>
                <a:srgbClr val="AFAF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29756" y="4033647"/>
              <a:ext cx="3850004" cy="3849370"/>
            </a:xfrm>
            <a:custGeom>
              <a:avLst/>
              <a:gdLst/>
              <a:ahLst/>
              <a:cxnLst/>
              <a:rect l="l" t="t" r="r" b="b"/>
              <a:pathLst>
                <a:path w="3850004" h="3849370">
                  <a:moveTo>
                    <a:pt x="3849433" y="1924672"/>
                  </a:moveTo>
                  <a:lnTo>
                    <a:pt x="3848842" y="1972848"/>
                  </a:lnTo>
                  <a:lnTo>
                    <a:pt x="3847077" y="2020733"/>
                  </a:lnTo>
                  <a:lnTo>
                    <a:pt x="3844154" y="2068314"/>
                  </a:lnTo>
                  <a:lnTo>
                    <a:pt x="3840084" y="2115576"/>
                  </a:lnTo>
                  <a:lnTo>
                    <a:pt x="3834883" y="2162505"/>
                  </a:lnTo>
                  <a:lnTo>
                    <a:pt x="3828563" y="2209088"/>
                  </a:lnTo>
                  <a:lnTo>
                    <a:pt x="3821140" y="2255312"/>
                  </a:lnTo>
                  <a:lnTo>
                    <a:pt x="3812625" y="2301162"/>
                  </a:lnTo>
                  <a:lnTo>
                    <a:pt x="3803035" y="2346624"/>
                  </a:lnTo>
                  <a:lnTo>
                    <a:pt x="3792381" y="2391685"/>
                  </a:lnTo>
                  <a:lnTo>
                    <a:pt x="3780678" y="2436331"/>
                  </a:lnTo>
                  <a:lnTo>
                    <a:pt x="3767939" y="2480548"/>
                  </a:lnTo>
                  <a:lnTo>
                    <a:pt x="3754180" y="2524322"/>
                  </a:lnTo>
                  <a:lnTo>
                    <a:pt x="3739412" y="2567640"/>
                  </a:lnTo>
                  <a:lnTo>
                    <a:pt x="3723650" y="2610488"/>
                  </a:lnTo>
                  <a:lnTo>
                    <a:pt x="3706908" y="2652852"/>
                  </a:lnTo>
                  <a:lnTo>
                    <a:pt x="3689200" y="2694718"/>
                  </a:lnTo>
                  <a:lnTo>
                    <a:pt x="3670539" y="2736073"/>
                  </a:lnTo>
                  <a:lnTo>
                    <a:pt x="3650939" y="2776902"/>
                  </a:lnTo>
                  <a:lnTo>
                    <a:pt x="3630414" y="2817192"/>
                  </a:lnTo>
                  <a:lnTo>
                    <a:pt x="3608978" y="2856930"/>
                  </a:lnTo>
                  <a:lnTo>
                    <a:pt x="3586644" y="2896100"/>
                  </a:lnTo>
                  <a:lnTo>
                    <a:pt x="3563427" y="2934690"/>
                  </a:lnTo>
                  <a:lnTo>
                    <a:pt x="3539339" y="2972686"/>
                  </a:lnTo>
                  <a:lnTo>
                    <a:pt x="3514396" y="3010074"/>
                  </a:lnTo>
                  <a:lnTo>
                    <a:pt x="3488610" y="3046840"/>
                  </a:lnTo>
                  <a:lnTo>
                    <a:pt x="3461995" y="3082971"/>
                  </a:lnTo>
                  <a:lnTo>
                    <a:pt x="3434566" y="3118452"/>
                  </a:lnTo>
                  <a:lnTo>
                    <a:pt x="3406336" y="3153270"/>
                  </a:lnTo>
                  <a:lnTo>
                    <a:pt x="3377318" y="3187411"/>
                  </a:lnTo>
                  <a:lnTo>
                    <a:pt x="3347527" y="3220861"/>
                  </a:lnTo>
                  <a:lnTo>
                    <a:pt x="3316977" y="3253607"/>
                  </a:lnTo>
                  <a:lnTo>
                    <a:pt x="3285680" y="3285634"/>
                  </a:lnTo>
                  <a:lnTo>
                    <a:pt x="3253651" y="3316929"/>
                  </a:lnTo>
                  <a:lnTo>
                    <a:pt x="3220905" y="3347479"/>
                  </a:lnTo>
                  <a:lnTo>
                    <a:pt x="3187453" y="3377269"/>
                  </a:lnTo>
                  <a:lnTo>
                    <a:pt x="3153311" y="3406285"/>
                  </a:lnTo>
                  <a:lnTo>
                    <a:pt x="3118492" y="3434514"/>
                  </a:lnTo>
                  <a:lnTo>
                    <a:pt x="3083010" y="3461943"/>
                  </a:lnTo>
                  <a:lnTo>
                    <a:pt x="3046878" y="3488556"/>
                  </a:lnTo>
                  <a:lnTo>
                    <a:pt x="3010111" y="3514341"/>
                  </a:lnTo>
                  <a:lnTo>
                    <a:pt x="2972722" y="3539283"/>
                  </a:lnTo>
                  <a:lnTo>
                    <a:pt x="2934725" y="3563370"/>
                  </a:lnTo>
                  <a:lnTo>
                    <a:pt x="2896133" y="3586586"/>
                  </a:lnTo>
                  <a:lnTo>
                    <a:pt x="2856962" y="3608919"/>
                  </a:lnTo>
                  <a:lnTo>
                    <a:pt x="2817223" y="3630354"/>
                  </a:lnTo>
                  <a:lnTo>
                    <a:pt x="2776932" y="3650878"/>
                  </a:lnTo>
                  <a:lnTo>
                    <a:pt x="2736102" y="3670477"/>
                  </a:lnTo>
                  <a:lnTo>
                    <a:pt x="2694746" y="3689138"/>
                  </a:lnTo>
                  <a:lnTo>
                    <a:pt x="2652879" y="3706845"/>
                  </a:lnTo>
                  <a:lnTo>
                    <a:pt x="2610514" y="3723586"/>
                  </a:lnTo>
                  <a:lnTo>
                    <a:pt x="2567665" y="3739347"/>
                  </a:lnTo>
                  <a:lnTo>
                    <a:pt x="2524346" y="3754114"/>
                  </a:lnTo>
                  <a:lnTo>
                    <a:pt x="2480570" y="3767874"/>
                  </a:lnTo>
                  <a:lnTo>
                    <a:pt x="2436352" y="3780611"/>
                  </a:lnTo>
                  <a:lnTo>
                    <a:pt x="2391705" y="3792314"/>
                  </a:lnTo>
                  <a:lnTo>
                    <a:pt x="2346643" y="3802967"/>
                  </a:lnTo>
                  <a:lnTo>
                    <a:pt x="2301180" y="3812557"/>
                  </a:lnTo>
                  <a:lnTo>
                    <a:pt x="2255330" y="3821071"/>
                  </a:lnTo>
                  <a:lnTo>
                    <a:pt x="2209105" y="3828495"/>
                  </a:lnTo>
                  <a:lnTo>
                    <a:pt x="2162521" y="3834814"/>
                  </a:lnTo>
                  <a:lnTo>
                    <a:pt x="2115591" y="3840015"/>
                  </a:lnTo>
                  <a:lnTo>
                    <a:pt x="2068328" y="3844084"/>
                  </a:lnTo>
                  <a:lnTo>
                    <a:pt x="2020747" y="3847008"/>
                  </a:lnTo>
                  <a:lnTo>
                    <a:pt x="1972861" y="3848772"/>
                  </a:lnTo>
                  <a:lnTo>
                    <a:pt x="1924685" y="3849363"/>
                  </a:lnTo>
                  <a:lnTo>
                    <a:pt x="1876511" y="3848772"/>
                  </a:lnTo>
                  <a:lnTo>
                    <a:pt x="1828627" y="3847008"/>
                  </a:lnTo>
                  <a:lnTo>
                    <a:pt x="1781049" y="3844084"/>
                  </a:lnTo>
                  <a:lnTo>
                    <a:pt x="1733789" y="3840015"/>
                  </a:lnTo>
                  <a:lnTo>
                    <a:pt x="1686861" y="3834814"/>
                  </a:lnTo>
                  <a:lnTo>
                    <a:pt x="1640279" y="3828495"/>
                  </a:lnTo>
                  <a:lnTo>
                    <a:pt x="1594057" y="3821071"/>
                  </a:lnTo>
                  <a:lnTo>
                    <a:pt x="1548209" y="3812557"/>
                  </a:lnTo>
                  <a:lnTo>
                    <a:pt x="1502748" y="3802967"/>
                  </a:lnTo>
                  <a:lnTo>
                    <a:pt x="1457688" y="3792314"/>
                  </a:lnTo>
                  <a:lnTo>
                    <a:pt x="1413044" y="3780611"/>
                  </a:lnTo>
                  <a:lnTo>
                    <a:pt x="1368827" y="3767874"/>
                  </a:lnTo>
                  <a:lnTo>
                    <a:pt x="1325054" y="3754114"/>
                  </a:lnTo>
                  <a:lnTo>
                    <a:pt x="1281737" y="3739347"/>
                  </a:lnTo>
                  <a:lnTo>
                    <a:pt x="1238889" y="3723586"/>
                  </a:lnTo>
                  <a:lnTo>
                    <a:pt x="1196526" y="3706845"/>
                  </a:lnTo>
                  <a:lnTo>
                    <a:pt x="1154661" y="3689138"/>
                  </a:lnTo>
                  <a:lnTo>
                    <a:pt x="1113306" y="3670477"/>
                  </a:lnTo>
                  <a:lnTo>
                    <a:pt x="1072478" y="3650878"/>
                  </a:lnTo>
                  <a:lnTo>
                    <a:pt x="1032188" y="3630354"/>
                  </a:lnTo>
                  <a:lnTo>
                    <a:pt x="992451" y="3608919"/>
                  </a:lnTo>
                  <a:lnTo>
                    <a:pt x="953280" y="3586586"/>
                  </a:lnTo>
                  <a:lnTo>
                    <a:pt x="914690" y="3563370"/>
                  </a:lnTo>
                  <a:lnTo>
                    <a:pt x="876694" y="3539283"/>
                  </a:lnTo>
                  <a:lnTo>
                    <a:pt x="839307" y="3514341"/>
                  </a:lnTo>
                  <a:lnTo>
                    <a:pt x="802540" y="3488556"/>
                  </a:lnTo>
                  <a:lnTo>
                    <a:pt x="766410" y="3461943"/>
                  </a:lnTo>
                  <a:lnTo>
                    <a:pt x="730929" y="3434514"/>
                  </a:lnTo>
                  <a:lnTo>
                    <a:pt x="696110" y="3406285"/>
                  </a:lnTo>
                  <a:lnTo>
                    <a:pt x="661969" y="3377269"/>
                  </a:lnTo>
                  <a:lnTo>
                    <a:pt x="628519" y="3347479"/>
                  </a:lnTo>
                  <a:lnTo>
                    <a:pt x="595772" y="3316929"/>
                  </a:lnTo>
                  <a:lnTo>
                    <a:pt x="563745" y="3285634"/>
                  </a:lnTo>
                  <a:lnTo>
                    <a:pt x="532449" y="3253607"/>
                  </a:lnTo>
                  <a:lnTo>
                    <a:pt x="501899" y="3220861"/>
                  </a:lnTo>
                  <a:lnTo>
                    <a:pt x="472108" y="3187411"/>
                  </a:lnTo>
                  <a:lnTo>
                    <a:pt x="443091" y="3153270"/>
                  </a:lnTo>
                  <a:lnTo>
                    <a:pt x="414862" y="3118452"/>
                  </a:lnTo>
                  <a:lnTo>
                    <a:pt x="387433" y="3082971"/>
                  </a:lnTo>
                  <a:lnTo>
                    <a:pt x="360819" y="3046840"/>
                  </a:lnTo>
                  <a:lnTo>
                    <a:pt x="335033" y="3010074"/>
                  </a:lnTo>
                  <a:lnTo>
                    <a:pt x="310090" y="2972686"/>
                  </a:lnTo>
                  <a:lnTo>
                    <a:pt x="286003" y="2934690"/>
                  </a:lnTo>
                  <a:lnTo>
                    <a:pt x="262786" y="2896100"/>
                  </a:lnTo>
                  <a:lnTo>
                    <a:pt x="240453" y="2856930"/>
                  </a:lnTo>
                  <a:lnTo>
                    <a:pt x="219017" y="2817192"/>
                  </a:lnTo>
                  <a:lnTo>
                    <a:pt x="198492" y="2776902"/>
                  </a:lnTo>
                  <a:lnTo>
                    <a:pt x="178892" y="2736073"/>
                  </a:lnTo>
                  <a:lnTo>
                    <a:pt x="160232" y="2694718"/>
                  </a:lnTo>
                  <a:lnTo>
                    <a:pt x="142523" y="2652852"/>
                  </a:lnTo>
                  <a:lnTo>
                    <a:pt x="125782" y="2610488"/>
                  </a:lnTo>
                  <a:lnTo>
                    <a:pt x="110020" y="2567640"/>
                  </a:lnTo>
                  <a:lnTo>
                    <a:pt x="95252" y="2524322"/>
                  </a:lnTo>
                  <a:lnTo>
                    <a:pt x="81493" y="2480548"/>
                  </a:lnTo>
                  <a:lnTo>
                    <a:pt x="68754" y="2436331"/>
                  </a:lnTo>
                  <a:lnTo>
                    <a:pt x="57052" y="2391685"/>
                  </a:lnTo>
                  <a:lnTo>
                    <a:pt x="46398" y="2346624"/>
                  </a:lnTo>
                  <a:lnTo>
                    <a:pt x="36807" y="2301162"/>
                  </a:lnTo>
                  <a:lnTo>
                    <a:pt x="28293" y="2255312"/>
                  </a:lnTo>
                  <a:lnTo>
                    <a:pt x="20869" y="2209088"/>
                  </a:lnTo>
                  <a:lnTo>
                    <a:pt x="14550" y="2162505"/>
                  </a:lnTo>
                  <a:lnTo>
                    <a:pt x="9348" y="2115576"/>
                  </a:lnTo>
                  <a:lnTo>
                    <a:pt x="5279" y="2068314"/>
                  </a:lnTo>
                  <a:lnTo>
                    <a:pt x="2355" y="2020733"/>
                  </a:lnTo>
                  <a:lnTo>
                    <a:pt x="591" y="1972848"/>
                  </a:lnTo>
                  <a:lnTo>
                    <a:pt x="0" y="1924672"/>
                  </a:lnTo>
                  <a:lnTo>
                    <a:pt x="591" y="1876495"/>
                  </a:lnTo>
                  <a:lnTo>
                    <a:pt x="2355" y="1828610"/>
                  </a:lnTo>
                  <a:lnTo>
                    <a:pt x="5279" y="1781029"/>
                  </a:lnTo>
                  <a:lnTo>
                    <a:pt x="9348" y="1733767"/>
                  </a:lnTo>
                  <a:lnTo>
                    <a:pt x="14550" y="1686838"/>
                  </a:lnTo>
                  <a:lnTo>
                    <a:pt x="20869" y="1640254"/>
                  </a:lnTo>
                  <a:lnTo>
                    <a:pt x="28293" y="1594031"/>
                  </a:lnTo>
                  <a:lnTo>
                    <a:pt x="36807" y="1548181"/>
                  </a:lnTo>
                  <a:lnTo>
                    <a:pt x="46398" y="1502719"/>
                  </a:lnTo>
                  <a:lnTo>
                    <a:pt x="57052" y="1457658"/>
                  </a:lnTo>
                  <a:lnTo>
                    <a:pt x="68754" y="1413012"/>
                  </a:lnTo>
                  <a:lnTo>
                    <a:pt x="81493" y="1368795"/>
                  </a:lnTo>
                  <a:lnTo>
                    <a:pt x="95252" y="1325021"/>
                  </a:lnTo>
                  <a:lnTo>
                    <a:pt x="110020" y="1281703"/>
                  </a:lnTo>
                  <a:lnTo>
                    <a:pt x="125782" y="1238855"/>
                  </a:lnTo>
                  <a:lnTo>
                    <a:pt x="142523" y="1196492"/>
                  </a:lnTo>
                  <a:lnTo>
                    <a:pt x="160232" y="1154626"/>
                  </a:lnTo>
                  <a:lnTo>
                    <a:pt x="178892" y="1113271"/>
                  </a:lnTo>
                  <a:lnTo>
                    <a:pt x="198492" y="1072442"/>
                  </a:lnTo>
                  <a:lnTo>
                    <a:pt x="219017" y="1032153"/>
                  </a:lnTo>
                  <a:lnTo>
                    <a:pt x="240453" y="992416"/>
                  </a:lnTo>
                  <a:lnTo>
                    <a:pt x="262786" y="953246"/>
                  </a:lnTo>
                  <a:lnTo>
                    <a:pt x="286003" y="914656"/>
                  </a:lnTo>
                  <a:lnTo>
                    <a:pt x="310090" y="876660"/>
                  </a:lnTo>
                  <a:lnTo>
                    <a:pt x="335033" y="839273"/>
                  </a:lnTo>
                  <a:lnTo>
                    <a:pt x="360819" y="802507"/>
                  </a:lnTo>
                  <a:lnTo>
                    <a:pt x="387433" y="766377"/>
                  </a:lnTo>
                  <a:lnTo>
                    <a:pt x="414862" y="730897"/>
                  </a:lnTo>
                  <a:lnTo>
                    <a:pt x="443091" y="696079"/>
                  </a:lnTo>
                  <a:lnTo>
                    <a:pt x="472108" y="661939"/>
                  </a:lnTo>
                  <a:lnTo>
                    <a:pt x="501899" y="628489"/>
                  </a:lnTo>
                  <a:lnTo>
                    <a:pt x="532449" y="595744"/>
                  </a:lnTo>
                  <a:lnTo>
                    <a:pt x="563745" y="563717"/>
                  </a:lnTo>
                  <a:lnTo>
                    <a:pt x="595772" y="532422"/>
                  </a:lnTo>
                  <a:lnTo>
                    <a:pt x="628519" y="501873"/>
                  </a:lnTo>
                  <a:lnTo>
                    <a:pt x="661969" y="472084"/>
                  </a:lnTo>
                  <a:lnTo>
                    <a:pt x="696110" y="443068"/>
                  </a:lnTo>
                  <a:lnTo>
                    <a:pt x="730929" y="414839"/>
                  </a:lnTo>
                  <a:lnTo>
                    <a:pt x="766410" y="387411"/>
                  </a:lnTo>
                  <a:lnTo>
                    <a:pt x="802540" y="360798"/>
                  </a:lnTo>
                  <a:lnTo>
                    <a:pt x="839307" y="335014"/>
                  </a:lnTo>
                  <a:lnTo>
                    <a:pt x="876694" y="310072"/>
                  </a:lnTo>
                  <a:lnTo>
                    <a:pt x="914690" y="285986"/>
                  </a:lnTo>
                  <a:lnTo>
                    <a:pt x="953280" y="262770"/>
                  </a:lnTo>
                  <a:lnTo>
                    <a:pt x="992451" y="240438"/>
                  </a:lnTo>
                  <a:lnTo>
                    <a:pt x="1032188" y="219003"/>
                  </a:lnTo>
                  <a:lnTo>
                    <a:pt x="1072478" y="198479"/>
                  </a:lnTo>
                  <a:lnTo>
                    <a:pt x="1113306" y="178881"/>
                  </a:lnTo>
                  <a:lnTo>
                    <a:pt x="1154661" y="160221"/>
                  </a:lnTo>
                  <a:lnTo>
                    <a:pt x="1196526" y="142514"/>
                  </a:lnTo>
                  <a:lnTo>
                    <a:pt x="1238889" y="125773"/>
                  </a:lnTo>
                  <a:lnTo>
                    <a:pt x="1281737" y="110012"/>
                  </a:lnTo>
                  <a:lnTo>
                    <a:pt x="1325054" y="95246"/>
                  </a:lnTo>
                  <a:lnTo>
                    <a:pt x="1368827" y="81487"/>
                  </a:lnTo>
                  <a:lnTo>
                    <a:pt x="1413044" y="68750"/>
                  </a:lnTo>
                  <a:lnTo>
                    <a:pt x="1457688" y="57047"/>
                  </a:lnTo>
                  <a:lnTo>
                    <a:pt x="1502748" y="46394"/>
                  </a:lnTo>
                  <a:lnTo>
                    <a:pt x="1548209" y="36804"/>
                  </a:lnTo>
                  <a:lnTo>
                    <a:pt x="1594057" y="28291"/>
                  </a:lnTo>
                  <a:lnTo>
                    <a:pt x="1640279" y="20868"/>
                  </a:lnTo>
                  <a:lnTo>
                    <a:pt x="1686861" y="14549"/>
                  </a:lnTo>
                  <a:lnTo>
                    <a:pt x="1733789" y="9348"/>
                  </a:lnTo>
                  <a:lnTo>
                    <a:pt x="1781049" y="5279"/>
                  </a:lnTo>
                  <a:lnTo>
                    <a:pt x="1828627" y="2355"/>
                  </a:lnTo>
                  <a:lnTo>
                    <a:pt x="1876511" y="591"/>
                  </a:lnTo>
                  <a:lnTo>
                    <a:pt x="1924685" y="0"/>
                  </a:lnTo>
                  <a:lnTo>
                    <a:pt x="1972861" y="591"/>
                  </a:lnTo>
                  <a:lnTo>
                    <a:pt x="2020747" y="2355"/>
                  </a:lnTo>
                  <a:lnTo>
                    <a:pt x="2068328" y="5279"/>
                  </a:lnTo>
                  <a:lnTo>
                    <a:pt x="2115591" y="9348"/>
                  </a:lnTo>
                  <a:lnTo>
                    <a:pt x="2162521" y="14549"/>
                  </a:lnTo>
                  <a:lnTo>
                    <a:pt x="2209105" y="20868"/>
                  </a:lnTo>
                  <a:lnTo>
                    <a:pt x="2255330" y="28291"/>
                  </a:lnTo>
                  <a:lnTo>
                    <a:pt x="2301180" y="36804"/>
                  </a:lnTo>
                  <a:lnTo>
                    <a:pt x="2346643" y="46394"/>
                  </a:lnTo>
                  <a:lnTo>
                    <a:pt x="2391705" y="57047"/>
                  </a:lnTo>
                  <a:lnTo>
                    <a:pt x="2436352" y="68750"/>
                  </a:lnTo>
                  <a:lnTo>
                    <a:pt x="2480570" y="81487"/>
                  </a:lnTo>
                  <a:lnTo>
                    <a:pt x="2524346" y="95246"/>
                  </a:lnTo>
                  <a:lnTo>
                    <a:pt x="2567665" y="110012"/>
                  </a:lnTo>
                  <a:lnTo>
                    <a:pt x="2610514" y="125773"/>
                  </a:lnTo>
                  <a:lnTo>
                    <a:pt x="2652879" y="142514"/>
                  </a:lnTo>
                  <a:lnTo>
                    <a:pt x="2694746" y="160221"/>
                  </a:lnTo>
                  <a:lnTo>
                    <a:pt x="2736102" y="178881"/>
                  </a:lnTo>
                  <a:lnTo>
                    <a:pt x="2776932" y="198479"/>
                  </a:lnTo>
                  <a:lnTo>
                    <a:pt x="2817223" y="219003"/>
                  </a:lnTo>
                  <a:lnTo>
                    <a:pt x="2856962" y="240438"/>
                  </a:lnTo>
                  <a:lnTo>
                    <a:pt x="2896133" y="262770"/>
                  </a:lnTo>
                  <a:lnTo>
                    <a:pt x="2934725" y="285986"/>
                  </a:lnTo>
                  <a:lnTo>
                    <a:pt x="2972722" y="310072"/>
                  </a:lnTo>
                  <a:lnTo>
                    <a:pt x="3010111" y="335014"/>
                  </a:lnTo>
                  <a:lnTo>
                    <a:pt x="3046878" y="360798"/>
                  </a:lnTo>
                  <a:lnTo>
                    <a:pt x="3083010" y="387411"/>
                  </a:lnTo>
                  <a:lnTo>
                    <a:pt x="3118492" y="414839"/>
                  </a:lnTo>
                  <a:lnTo>
                    <a:pt x="3153311" y="443068"/>
                  </a:lnTo>
                  <a:lnTo>
                    <a:pt x="3187453" y="472084"/>
                  </a:lnTo>
                  <a:lnTo>
                    <a:pt x="3220905" y="501873"/>
                  </a:lnTo>
                  <a:lnTo>
                    <a:pt x="3253651" y="532422"/>
                  </a:lnTo>
                  <a:lnTo>
                    <a:pt x="3285680" y="563717"/>
                  </a:lnTo>
                  <a:lnTo>
                    <a:pt x="3316977" y="595744"/>
                  </a:lnTo>
                  <a:lnTo>
                    <a:pt x="3347527" y="628489"/>
                  </a:lnTo>
                  <a:lnTo>
                    <a:pt x="3377318" y="661939"/>
                  </a:lnTo>
                  <a:lnTo>
                    <a:pt x="3406336" y="696079"/>
                  </a:lnTo>
                  <a:lnTo>
                    <a:pt x="3434566" y="730897"/>
                  </a:lnTo>
                  <a:lnTo>
                    <a:pt x="3461995" y="766377"/>
                  </a:lnTo>
                  <a:lnTo>
                    <a:pt x="3488610" y="802507"/>
                  </a:lnTo>
                  <a:lnTo>
                    <a:pt x="3514396" y="839273"/>
                  </a:lnTo>
                  <a:lnTo>
                    <a:pt x="3539339" y="876660"/>
                  </a:lnTo>
                  <a:lnTo>
                    <a:pt x="3563427" y="914656"/>
                  </a:lnTo>
                  <a:lnTo>
                    <a:pt x="3586644" y="953246"/>
                  </a:lnTo>
                  <a:lnTo>
                    <a:pt x="3608978" y="992416"/>
                  </a:lnTo>
                  <a:lnTo>
                    <a:pt x="3630414" y="1032153"/>
                  </a:lnTo>
                  <a:lnTo>
                    <a:pt x="3650939" y="1072442"/>
                  </a:lnTo>
                  <a:lnTo>
                    <a:pt x="3670539" y="1113271"/>
                  </a:lnTo>
                  <a:lnTo>
                    <a:pt x="3689200" y="1154626"/>
                  </a:lnTo>
                  <a:lnTo>
                    <a:pt x="3706908" y="1196492"/>
                  </a:lnTo>
                  <a:lnTo>
                    <a:pt x="3723650" y="1238855"/>
                  </a:lnTo>
                  <a:lnTo>
                    <a:pt x="3739412" y="1281703"/>
                  </a:lnTo>
                  <a:lnTo>
                    <a:pt x="3754180" y="1325021"/>
                  </a:lnTo>
                  <a:lnTo>
                    <a:pt x="3767939" y="1368795"/>
                  </a:lnTo>
                  <a:lnTo>
                    <a:pt x="3780678" y="1413012"/>
                  </a:lnTo>
                  <a:lnTo>
                    <a:pt x="3792381" y="1457658"/>
                  </a:lnTo>
                  <a:lnTo>
                    <a:pt x="3803035" y="1502719"/>
                  </a:lnTo>
                  <a:lnTo>
                    <a:pt x="3812625" y="1548181"/>
                  </a:lnTo>
                  <a:lnTo>
                    <a:pt x="3821140" y="1594031"/>
                  </a:lnTo>
                  <a:lnTo>
                    <a:pt x="3828563" y="1640254"/>
                  </a:lnTo>
                  <a:lnTo>
                    <a:pt x="3834883" y="1686838"/>
                  </a:lnTo>
                  <a:lnTo>
                    <a:pt x="3840084" y="1733767"/>
                  </a:lnTo>
                  <a:lnTo>
                    <a:pt x="3844154" y="1781029"/>
                  </a:lnTo>
                  <a:lnTo>
                    <a:pt x="3847077" y="1828610"/>
                  </a:lnTo>
                  <a:lnTo>
                    <a:pt x="3848842" y="1876495"/>
                  </a:lnTo>
                  <a:lnTo>
                    <a:pt x="3849433" y="1924672"/>
                  </a:lnTo>
                  <a:close/>
                </a:path>
              </a:pathLst>
            </a:custGeom>
            <a:ln w="38099">
              <a:solidFill>
                <a:srgbClr val="FF9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69592" y="3875881"/>
            <a:ext cx="4261485" cy="4267200"/>
            <a:chOff x="1369592" y="3875881"/>
            <a:chExt cx="4261485" cy="426720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592" y="3875881"/>
              <a:ext cx="4260955" cy="426719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3754" y="4146213"/>
              <a:ext cx="3709466" cy="365796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43754" y="4094715"/>
              <a:ext cx="3709670" cy="3709670"/>
            </a:xfrm>
            <a:custGeom>
              <a:avLst/>
              <a:gdLst/>
              <a:ahLst/>
              <a:cxnLst/>
              <a:rect l="l" t="t" r="r" b="b"/>
              <a:pathLst>
                <a:path w="3709670" h="3709670">
                  <a:moveTo>
                    <a:pt x="3709466" y="1854720"/>
                  </a:moveTo>
                  <a:lnTo>
                    <a:pt x="3708841" y="1903349"/>
                  </a:lnTo>
                  <a:lnTo>
                    <a:pt x="3706976" y="1951669"/>
                  </a:lnTo>
                  <a:lnTo>
                    <a:pt x="3703886" y="1999666"/>
                  </a:lnTo>
                  <a:lnTo>
                    <a:pt x="3699586" y="2047324"/>
                  </a:lnTo>
                  <a:lnTo>
                    <a:pt x="3694093" y="2094627"/>
                  </a:lnTo>
                  <a:lnTo>
                    <a:pt x="3687420" y="2141561"/>
                  </a:lnTo>
                  <a:lnTo>
                    <a:pt x="3679584" y="2188110"/>
                  </a:lnTo>
                  <a:lnTo>
                    <a:pt x="3670599" y="2234259"/>
                  </a:lnTo>
                  <a:lnTo>
                    <a:pt x="3660481" y="2279993"/>
                  </a:lnTo>
                  <a:lnTo>
                    <a:pt x="3649245" y="2325296"/>
                  </a:lnTo>
                  <a:lnTo>
                    <a:pt x="3636906" y="2370153"/>
                  </a:lnTo>
                  <a:lnTo>
                    <a:pt x="3623480" y="2414550"/>
                  </a:lnTo>
                  <a:lnTo>
                    <a:pt x="3608982" y="2458469"/>
                  </a:lnTo>
                  <a:lnTo>
                    <a:pt x="3593427" y="2501897"/>
                  </a:lnTo>
                  <a:lnTo>
                    <a:pt x="3576831" y="2544818"/>
                  </a:lnTo>
                  <a:lnTo>
                    <a:pt x="3559209" y="2587217"/>
                  </a:lnTo>
                  <a:lnTo>
                    <a:pt x="3540575" y="2629078"/>
                  </a:lnTo>
                  <a:lnTo>
                    <a:pt x="3520946" y="2670386"/>
                  </a:lnTo>
                  <a:lnTo>
                    <a:pt x="3500336" y="2711126"/>
                  </a:lnTo>
                  <a:lnTo>
                    <a:pt x="3478761" y="2751283"/>
                  </a:lnTo>
                  <a:lnTo>
                    <a:pt x="3456237" y="2790841"/>
                  </a:lnTo>
                  <a:lnTo>
                    <a:pt x="3432777" y="2829786"/>
                  </a:lnTo>
                  <a:lnTo>
                    <a:pt x="3408399" y="2868101"/>
                  </a:lnTo>
                  <a:lnTo>
                    <a:pt x="3383116" y="2905772"/>
                  </a:lnTo>
                  <a:lnTo>
                    <a:pt x="3356945" y="2942783"/>
                  </a:lnTo>
                  <a:lnTo>
                    <a:pt x="3329899" y="2979119"/>
                  </a:lnTo>
                  <a:lnTo>
                    <a:pt x="3301996" y="3014765"/>
                  </a:lnTo>
                  <a:lnTo>
                    <a:pt x="3273250" y="3049705"/>
                  </a:lnTo>
                  <a:lnTo>
                    <a:pt x="3243676" y="3083925"/>
                  </a:lnTo>
                  <a:lnTo>
                    <a:pt x="3213289" y="3117408"/>
                  </a:lnTo>
                  <a:lnTo>
                    <a:pt x="3182106" y="3150140"/>
                  </a:lnTo>
                  <a:lnTo>
                    <a:pt x="3150140" y="3182106"/>
                  </a:lnTo>
                  <a:lnTo>
                    <a:pt x="3117408" y="3213289"/>
                  </a:lnTo>
                  <a:lnTo>
                    <a:pt x="3083925" y="3243676"/>
                  </a:lnTo>
                  <a:lnTo>
                    <a:pt x="3049705" y="3273250"/>
                  </a:lnTo>
                  <a:lnTo>
                    <a:pt x="3014765" y="3301996"/>
                  </a:lnTo>
                  <a:lnTo>
                    <a:pt x="2979119" y="3329899"/>
                  </a:lnTo>
                  <a:lnTo>
                    <a:pt x="2942783" y="3356945"/>
                  </a:lnTo>
                  <a:lnTo>
                    <a:pt x="2905772" y="3383116"/>
                  </a:lnTo>
                  <a:lnTo>
                    <a:pt x="2868101" y="3408399"/>
                  </a:lnTo>
                  <a:lnTo>
                    <a:pt x="2829786" y="3432777"/>
                  </a:lnTo>
                  <a:lnTo>
                    <a:pt x="2790841" y="3456237"/>
                  </a:lnTo>
                  <a:lnTo>
                    <a:pt x="2751283" y="3478761"/>
                  </a:lnTo>
                  <a:lnTo>
                    <a:pt x="2711126" y="3500336"/>
                  </a:lnTo>
                  <a:lnTo>
                    <a:pt x="2670386" y="3520946"/>
                  </a:lnTo>
                  <a:lnTo>
                    <a:pt x="2629078" y="3540575"/>
                  </a:lnTo>
                  <a:lnTo>
                    <a:pt x="2587217" y="3559209"/>
                  </a:lnTo>
                  <a:lnTo>
                    <a:pt x="2544818" y="3576831"/>
                  </a:lnTo>
                  <a:lnTo>
                    <a:pt x="2501897" y="3593427"/>
                  </a:lnTo>
                  <a:lnTo>
                    <a:pt x="2458469" y="3608982"/>
                  </a:lnTo>
                  <a:lnTo>
                    <a:pt x="2414550" y="3623480"/>
                  </a:lnTo>
                  <a:lnTo>
                    <a:pt x="2370153" y="3636906"/>
                  </a:lnTo>
                  <a:lnTo>
                    <a:pt x="2325296" y="3649245"/>
                  </a:lnTo>
                  <a:lnTo>
                    <a:pt x="2279993" y="3660481"/>
                  </a:lnTo>
                  <a:lnTo>
                    <a:pt x="2234259" y="3670599"/>
                  </a:lnTo>
                  <a:lnTo>
                    <a:pt x="2188110" y="3679584"/>
                  </a:lnTo>
                  <a:lnTo>
                    <a:pt x="2141561" y="3687420"/>
                  </a:lnTo>
                  <a:lnTo>
                    <a:pt x="2094627" y="3694093"/>
                  </a:lnTo>
                  <a:lnTo>
                    <a:pt x="2047324" y="3699586"/>
                  </a:lnTo>
                  <a:lnTo>
                    <a:pt x="1999666" y="3703886"/>
                  </a:lnTo>
                  <a:lnTo>
                    <a:pt x="1951669" y="3706976"/>
                  </a:lnTo>
                  <a:lnTo>
                    <a:pt x="1903349" y="3708841"/>
                  </a:lnTo>
                  <a:lnTo>
                    <a:pt x="1854720" y="3709466"/>
                  </a:lnTo>
                  <a:lnTo>
                    <a:pt x="1806092" y="3708841"/>
                  </a:lnTo>
                  <a:lnTo>
                    <a:pt x="1757772" y="3706976"/>
                  </a:lnTo>
                  <a:lnTo>
                    <a:pt x="1709775" y="3703886"/>
                  </a:lnTo>
                  <a:lnTo>
                    <a:pt x="1662118" y="3699586"/>
                  </a:lnTo>
                  <a:lnTo>
                    <a:pt x="1614815" y="3694093"/>
                  </a:lnTo>
                  <a:lnTo>
                    <a:pt x="1567881" y="3687420"/>
                  </a:lnTo>
                  <a:lnTo>
                    <a:pt x="1521333" y="3679584"/>
                  </a:lnTo>
                  <a:lnTo>
                    <a:pt x="1475184" y="3670599"/>
                  </a:lnTo>
                  <a:lnTo>
                    <a:pt x="1429451" y="3660481"/>
                  </a:lnTo>
                  <a:lnTo>
                    <a:pt x="1384148" y="3649245"/>
                  </a:lnTo>
                  <a:lnTo>
                    <a:pt x="1339291" y="3636906"/>
                  </a:lnTo>
                  <a:lnTo>
                    <a:pt x="1294896" y="3623480"/>
                  </a:lnTo>
                  <a:lnTo>
                    <a:pt x="1250977" y="3608982"/>
                  </a:lnTo>
                  <a:lnTo>
                    <a:pt x="1207549" y="3593427"/>
                  </a:lnTo>
                  <a:lnTo>
                    <a:pt x="1164629" y="3576831"/>
                  </a:lnTo>
                  <a:lnTo>
                    <a:pt x="1122231" y="3559209"/>
                  </a:lnTo>
                  <a:lnTo>
                    <a:pt x="1080370" y="3540575"/>
                  </a:lnTo>
                  <a:lnTo>
                    <a:pt x="1039062" y="3520946"/>
                  </a:lnTo>
                  <a:lnTo>
                    <a:pt x="998322" y="3500336"/>
                  </a:lnTo>
                  <a:lnTo>
                    <a:pt x="958166" y="3478761"/>
                  </a:lnTo>
                  <a:lnTo>
                    <a:pt x="918608" y="3456237"/>
                  </a:lnTo>
                  <a:lnTo>
                    <a:pt x="879665" y="3432777"/>
                  </a:lnTo>
                  <a:lnTo>
                    <a:pt x="841350" y="3408399"/>
                  </a:lnTo>
                  <a:lnTo>
                    <a:pt x="803680" y="3383116"/>
                  </a:lnTo>
                  <a:lnTo>
                    <a:pt x="766669" y="3356945"/>
                  </a:lnTo>
                  <a:lnTo>
                    <a:pt x="730333" y="3329899"/>
                  </a:lnTo>
                  <a:lnTo>
                    <a:pt x="694688" y="3301996"/>
                  </a:lnTo>
                  <a:lnTo>
                    <a:pt x="659748" y="3273250"/>
                  </a:lnTo>
                  <a:lnTo>
                    <a:pt x="625529" y="3243676"/>
                  </a:lnTo>
                  <a:lnTo>
                    <a:pt x="592046" y="3213289"/>
                  </a:lnTo>
                  <a:lnTo>
                    <a:pt x="559315" y="3182106"/>
                  </a:lnTo>
                  <a:lnTo>
                    <a:pt x="527350" y="3150140"/>
                  </a:lnTo>
                  <a:lnTo>
                    <a:pt x="496167" y="3117408"/>
                  </a:lnTo>
                  <a:lnTo>
                    <a:pt x="465781" y="3083925"/>
                  </a:lnTo>
                  <a:lnTo>
                    <a:pt x="436207" y="3049705"/>
                  </a:lnTo>
                  <a:lnTo>
                    <a:pt x="407462" y="3014765"/>
                  </a:lnTo>
                  <a:lnTo>
                    <a:pt x="379559" y="2979119"/>
                  </a:lnTo>
                  <a:lnTo>
                    <a:pt x="352514" y="2942783"/>
                  </a:lnTo>
                  <a:lnTo>
                    <a:pt x="326343" y="2905772"/>
                  </a:lnTo>
                  <a:lnTo>
                    <a:pt x="301061" y="2868101"/>
                  </a:lnTo>
                  <a:lnTo>
                    <a:pt x="276683" y="2829786"/>
                  </a:lnTo>
                  <a:lnTo>
                    <a:pt x="253224" y="2790841"/>
                  </a:lnTo>
                  <a:lnTo>
                    <a:pt x="230700" y="2751283"/>
                  </a:lnTo>
                  <a:lnTo>
                    <a:pt x="209125" y="2711126"/>
                  </a:lnTo>
                  <a:lnTo>
                    <a:pt x="188516" y="2670386"/>
                  </a:lnTo>
                  <a:lnTo>
                    <a:pt x="168887" y="2629078"/>
                  </a:lnTo>
                  <a:lnTo>
                    <a:pt x="150254" y="2587217"/>
                  </a:lnTo>
                  <a:lnTo>
                    <a:pt x="132632" y="2544818"/>
                  </a:lnTo>
                  <a:lnTo>
                    <a:pt x="116036" y="2501897"/>
                  </a:lnTo>
                  <a:lnTo>
                    <a:pt x="100481" y="2458469"/>
                  </a:lnTo>
                  <a:lnTo>
                    <a:pt x="85984" y="2414550"/>
                  </a:lnTo>
                  <a:lnTo>
                    <a:pt x="72558" y="2370153"/>
                  </a:lnTo>
                  <a:lnTo>
                    <a:pt x="60220" y="2325296"/>
                  </a:lnTo>
                  <a:lnTo>
                    <a:pt x="48984" y="2279993"/>
                  </a:lnTo>
                  <a:lnTo>
                    <a:pt x="38866" y="2234259"/>
                  </a:lnTo>
                  <a:lnTo>
                    <a:pt x="29882" y="2188110"/>
                  </a:lnTo>
                  <a:lnTo>
                    <a:pt x="22045" y="2141561"/>
                  </a:lnTo>
                  <a:lnTo>
                    <a:pt x="15373" y="2094627"/>
                  </a:lnTo>
                  <a:lnTo>
                    <a:pt x="9879" y="2047324"/>
                  </a:lnTo>
                  <a:lnTo>
                    <a:pt x="5580" y="1999666"/>
                  </a:lnTo>
                  <a:lnTo>
                    <a:pt x="2490" y="1951669"/>
                  </a:lnTo>
                  <a:lnTo>
                    <a:pt x="625" y="1903349"/>
                  </a:lnTo>
                  <a:lnTo>
                    <a:pt x="0" y="1854720"/>
                  </a:lnTo>
                  <a:lnTo>
                    <a:pt x="625" y="1806092"/>
                  </a:lnTo>
                  <a:lnTo>
                    <a:pt x="2490" y="1757772"/>
                  </a:lnTo>
                  <a:lnTo>
                    <a:pt x="5580" y="1709775"/>
                  </a:lnTo>
                  <a:lnTo>
                    <a:pt x="9879" y="1662118"/>
                  </a:lnTo>
                  <a:lnTo>
                    <a:pt x="15373" y="1614815"/>
                  </a:lnTo>
                  <a:lnTo>
                    <a:pt x="22045" y="1567881"/>
                  </a:lnTo>
                  <a:lnTo>
                    <a:pt x="29882" y="1521333"/>
                  </a:lnTo>
                  <a:lnTo>
                    <a:pt x="38866" y="1475184"/>
                  </a:lnTo>
                  <a:lnTo>
                    <a:pt x="48984" y="1429451"/>
                  </a:lnTo>
                  <a:lnTo>
                    <a:pt x="60220" y="1384148"/>
                  </a:lnTo>
                  <a:lnTo>
                    <a:pt x="72558" y="1339291"/>
                  </a:lnTo>
                  <a:lnTo>
                    <a:pt x="85984" y="1294896"/>
                  </a:lnTo>
                  <a:lnTo>
                    <a:pt x="100481" y="1250977"/>
                  </a:lnTo>
                  <a:lnTo>
                    <a:pt x="116036" y="1207549"/>
                  </a:lnTo>
                  <a:lnTo>
                    <a:pt x="132632" y="1164629"/>
                  </a:lnTo>
                  <a:lnTo>
                    <a:pt x="150254" y="1122231"/>
                  </a:lnTo>
                  <a:lnTo>
                    <a:pt x="168887" y="1080370"/>
                  </a:lnTo>
                  <a:lnTo>
                    <a:pt x="188516" y="1039062"/>
                  </a:lnTo>
                  <a:lnTo>
                    <a:pt x="209125" y="998322"/>
                  </a:lnTo>
                  <a:lnTo>
                    <a:pt x="230700" y="958166"/>
                  </a:lnTo>
                  <a:lnTo>
                    <a:pt x="253224" y="918608"/>
                  </a:lnTo>
                  <a:lnTo>
                    <a:pt x="276683" y="879665"/>
                  </a:lnTo>
                  <a:lnTo>
                    <a:pt x="301061" y="841350"/>
                  </a:lnTo>
                  <a:lnTo>
                    <a:pt x="326343" y="803680"/>
                  </a:lnTo>
                  <a:lnTo>
                    <a:pt x="352514" y="766669"/>
                  </a:lnTo>
                  <a:lnTo>
                    <a:pt x="379559" y="730333"/>
                  </a:lnTo>
                  <a:lnTo>
                    <a:pt x="407462" y="694688"/>
                  </a:lnTo>
                  <a:lnTo>
                    <a:pt x="436207" y="659748"/>
                  </a:lnTo>
                  <a:lnTo>
                    <a:pt x="465781" y="625529"/>
                  </a:lnTo>
                  <a:lnTo>
                    <a:pt x="496167" y="592046"/>
                  </a:lnTo>
                  <a:lnTo>
                    <a:pt x="527350" y="559315"/>
                  </a:lnTo>
                  <a:lnTo>
                    <a:pt x="559315" y="527350"/>
                  </a:lnTo>
                  <a:lnTo>
                    <a:pt x="592046" y="496167"/>
                  </a:lnTo>
                  <a:lnTo>
                    <a:pt x="625529" y="465781"/>
                  </a:lnTo>
                  <a:lnTo>
                    <a:pt x="659748" y="436207"/>
                  </a:lnTo>
                  <a:lnTo>
                    <a:pt x="694688" y="407462"/>
                  </a:lnTo>
                  <a:lnTo>
                    <a:pt x="730333" y="379559"/>
                  </a:lnTo>
                  <a:lnTo>
                    <a:pt x="766669" y="352514"/>
                  </a:lnTo>
                  <a:lnTo>
                    <a:pt x="803680" y="326343"/>
                  </a:lnTo>
                  <a:lnTo>
                    <a:pt x="841350" y="301061"/>
                  </a:lnTo>
                  <a:lnTo>
                    <a:pt x="879665" y="276683"/>
                  </a:lnTo>
                  <a:lnTo>
                    <a:pt x="918608" y="253224"/>
                  </a:lnTo>
                  <a:lnTo>
                    <a:pt x="958166" y="230700"/>
                  </a:lnTo>
                  <a:lnTo>
                    <a:pt x="998322" y="209125"/>
                  </a:lnTo>
                  <a:lnTo>
                    <a:pt x="1039062" y="188516"/>
                  </a:lnTo>
                  <a:lnTo>
                    <a:pt x="1080370" y="168887"/>
                  </a:lnTo>
                  <a:lnTo>
                    <a:pt x="1122231" y="150254"/>
                  </a:lnTo>
                  <a:lnTo>
                    <a:pt x="1164629" y="132632"/>
                  </a:lnTo>
                  <a:lnTo>
                    <a:pt x="1207549" y="116036"/>
                  </a:lnTo>
                  <a:lnTo>
                    <a:pt x="1250977" y="100481"/>
                  </a:lnTo>
                  <a:lnTo>
                    <a:pt x="1294896" y="85984"/>
                  </a:lnTo>
                  <a:lnTo>
                    <a:pt x="1339291" y="72558"/>
                  </a:lnTo>
                  <a:lnTo>
                    <a:pt x="1384148" y="60220"/>
                  </a:lnTo>
                  <a:lnTo>
                    <a:pt x="1429451" y="48984"/>
                  </a:lnTo>
                  <a:lnTo>
                    <a:pt x="1475184" y="38866"/>
                  </a:lnTo>
                  <a:lnTo>
                    <a:pt x="1521333" y="29882"/>
                  </a:lnTo>
                  <a:lnTo>
                    <a:pt x="1567881" y="22045"/>
                  </a:lnTo>
                  <a:lnTo>
                    <a:pt x="1614815" y="15373"/>
                  </a:lnTo>
                  <a:lnTo>
                    <a:pt x="1662118" y="9879"/>
                  </a:lnTo>
                  <a:lnTo>
                    <a:pt x="1709775" y="5580"/>
                  </a:lnTo>
                  <a:lnTo>
                    <a:pt x="1757772" y="2490"/>
                  </a:lnTo>
                  <a:lnTo>
                    <a:pt x="1806092" y="625"/>
                  </a:lnTo>
                  <a:lnTo>
                    <a:pt x="1854720" y="0"/>
                  </a:lnTo>
                  <a:lnTo>
                    <a:pt x="1903349" y="625"/>
                  </a:lnTo>
                  <a:lnTo>
                    <a:pt x="1951669" y="2490"/>
                  </a:lnTo>
                  <a:lnTo>
                    <a:pt x="1999666" y="5580"/>
                  </a:lnTo>
                  <a:lnTo>
                    <a:pt x="2047324" y="9879"/>
                  </a:lnTo>
                  <a:lnTo>
                    <a:pt x="2094627" y="15373"/>
                  </a:lnTo>
                  <a:lnTo>
                    <a:pt x="2141561" y="22045"/>
                  </a:lnTo>
                  <a:lnTo>
                    <a:pt x="2188110" y="29882"/>
                  </a:lnTo>
                  <a:lnTo>
                    <a:pt x="2234259" y="38866"/>
                  </a:lnTo>
                  <a:lnTo>
                    <a:pt x="2279993" y="48984"/>
                  </a:lnTo>
                  <a:lnTo>
                    <a:pt x="2325296" y="60220"/>
                  </a:lnTo>
                  <a:lnTo>
                    <a:pt x="2370153" y="72558"/>
                  </a:lnTo>
                  <a:lnTo>
                    <a:pt x="2414550" y="85984"/>
                  </a:lnTo>
                  <a:lnTo>
                    <a:pt x="2458469" y="100481"/>
                  </a:lnTo>
                  <a:lnTo>
                    <a:pt x="2501897" y="116036"/>
                  </a:lnTo>
                  <a:lnTo>
                    <a:pt x="2544818" y="132632"/>
                  </a:lnTo>
                  <a:lnTo>
                    <a:pt x="2587217" y="150254"/>
                  </a:lnTo>
                  <a:lnTo>
                    <a:pt x="2629078" y="168887"/>
                  </a:lnTo>
                  <a:lnTo>
                    <a:pt x="2670386" y="188516"/>
                  </a:lnTo>
                  <a:lnTo>
                    <a:pt x="2711126" y="209125"/>
                  </a:lnTo>
                  <a:lnTo>
                    <a:pt x="2751283" y="230700"/>
                  </a:lnTo>
                  <a:lnTo>
                    <a:pt x="2790841" y="253224"/>
                  </a:lnTo>
                  <a:lnTo>
                    <a:pt x="2829786" y="276683"/>
                  </a:lnTo>
                  <a:lnTo>
                    <a:pt x="2868101" y="301061"/>
                  </a:lnTo>
                  <a:lnTo>
                    <a:pt x="2905772" y="326343"/>
                  </a:lnTo>
                  <a:lnTo>
                    <a:pt x="2942783" y="352514"/>
                  </a:lnTo>
                  <a:lnTo>
                    <a:pt x="2979119" y="379559"/>
                  </a:lnTo>
                  <a:lnTo>
                    <a:pt x="3014765" y="407462"/>
                  </a:lnTo>
                  <a:lnTo>
                    <a:pt x="3049705" y="436207"/>
                  </a:lnTo>
                  <a:lnTo>
                    <a:pt x="3083925" y="465781"/>
                  </a:lnTo>
                  <a:lnTo>
                    <a:pt x="3117408" y="496167"/>
                  </a:lnTo>
                  <a:lnTo>
                    <a:pt x="3150140" y="527350"/>
                  </a:lnTo>
                  <a:lnTo>
                    <a:pt x="3182106" y="559315"/>
                  </a:lnTo>
                  <a:lnTo>
                    <a:pt x="3213289" y="592046"/>
                  </a:lnTo>
                  <a:lnTo>
                    <a:pt x="3243676" y="625529"/>
                  </a:lnTo>
                  <a:lnTo>
                    <a:pt x="3273250" y="659748"/>
                  </a:lnTo>
                  <a:lnTo>
                    <a:pt x="3301996" y="694688"/>
                  </a:lnTo>
                  <a:lnTo>
                    <a:pt x="3329899" y="730333"/>
                  </a:lnTo>
                  <a:lnTo>
                    <a:pt x="3356945" y="766669"/>
                  </a:lnTo>
                  <a:lnTo>
                    <a:pt x="3383116" y="803680"/>
                  </a:lnTo>
                  <a:lnTo>
                    <a:pt x="3408399" y="841350"/>
                  </a:lnTo>
                  <a:lnTo>
                    <a:pt x="3432777" y="879665"/>
                  </a:lnTo>
                  <a:lnTo>
                    <a:pt x="3456237" y="918608"/>
                  </a:lnTo>
                  <a:lnTo>
                    <a:pt x="3478761" y="958166"/>
                  </a:lnTo>
                  <a:lnTo>
                    <a:pt x="3500336" y="998322"/>
                  </a:lnTo>
                  <a:lnTo>
                    <a:pt x="3520946" y="1039062"/>
                  </a:lnTo>
                  <a:lnTo>
                    <a:pt x="3540575" y="1080370"/>
                  </a:lnTo>
                  <a:lnTo>
                    <a:pt x="3559209" y="1122231"/>
                  </a:lnTo>
                  <a:lnTo>
                    <a:pt x="3576831" y="1164629"/>
                  </a:lnTo>
                  <a:lnTo>
                    <a:pt x="3593427" y="1207549"/>
                  </a:lnTo>
                  <a:lnTo>
                    <a:pt x="3608982" y="1250977"/>
                  </a:lnTo>
                  <a:lnTo>
                    <a:pt x="3623480" y="1294896"/>
                  </a:lnTo>
                  <a:lnTo>
                    <a:pt x="3636906" y="1339291"/>
                  </a:lnTo>
                  <a:lnTo>
                    <a:pt x="3649245" y="1384148"/>
                  </a:lnTo>
                  <a:lnTo>
                    <a:pt x="3660481" y="1429451"/>
                  </a:lnTo>
                  <a:lnTo>
                    <a:pt x="3670599" y="1475184"/>
                  </a:lnTo>
                  <a:lnTo>
                    <a:pt x="3679584" y="1521333"/>
                  </a:lnTo>
                  <a:lnTo>
                    <a:pt x="3687420" y="1567881"/>
                  </a:lnTo>
                  <a:lnTo>
                    <a:pt x="3694093" y="1614815"/>
                  </a:lnTo>
                  <a:lnTo>
                    <a:pt x="3699586" y="1662118"/>
                  </a:lnTo>
                  <a:lnTo>
                    <a:pt x="3703886" y="1709775"/>
                  </a:lnTo>
                  <a:lnTo>
                    <a:pt x="3706976" y="1757772"/>
                  </a:lnTo>
                  <a:lnTo>
                    <a:pt x="3708841" y="1806092"/>
                  </a:lnTo>
                  <a:lnTo>
                    <a:pt x="3709466" y="1854720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74425" y="4033647"/>
              <a:ext cx="3849370" cy="3849370"/>
            </a:xfrm>
            <a:custGeom>
              <a:avLst/>
              <a:gdLst/>
              <a:ahLst/>
              <a:cxnLst/>
              <a:rect l="l" t="t" r="r" b="b"/>
              <a:pathLst>
                <a:path w="3849370" h="3849370">
                  <a:moveTo>
                    <a:pt x="3849369" y="1924672"/>
                  </a:moveTo>
                  <a:lnTo>
                    <a:pt x="3848778" y="1972848"/>
                  </a:lnTo>
                  <a:lnTo>
                    <a:pt x="3847014" y="2020733"/>
                  </a:lnTo>
                  <a:lnTo>
                    <a:pt x="3844090" y="2068314"/>
                  </a:lnTo>
                  <a:lnTo>
                    <a:pt x="3840021" y="2115576"/>
                  </a:lnTo>
                  <a:lnTo>
                    <a:pt x="3834820" y="2162505"/>
                  </a:lnTo>
                  <a:lnTo>
                    <a:pt x="3828501" y="2209088"/>
                  </a:lnTo>
                  <a:lnTo>
                    <a:pt x="3821078" y="2255312"/>
                  </a:lnTo>
                  <a:lnTo>
                    <a:pt x="3812564" y="2301162"/>
                  </a:lnTo>
                  <a:lnTo>
                    <a:pt x="3802973" y="2346624"/>
                  </a:lnTo>
                  <a:lnTo>
                    <a:pt x="3792320" y="2391685"/>
                  </a:lnTo>
                  <a:lnTo>
                    <a:pt x="3780618" y="2436331"/>
                  </a:lnTo>
                  <a:lnTo>
                    <a:pt x="3767880" y="2480548"/>
                  </a:lnTo>
                  <a:lnTo>
                    <a:pt x="3754121" y="2524322"/>
                  </a:lnTo>
                  <a:lnTo>
                    <a:pt x="3739354" y="2567640"/>
                  </a:lnTo>
                  <a:lnTo>
                    <a:pt x="3723593" y="2610488"/>
                  </a:lnTo>
                  <a:lnTo>
                    <a:pt x="3706852" y="2652852"/>
                  </a:lnTo>
                  <a:lnTo>
                    <a:pt x="3689144" y="2694718"/>
                  </a:lnTo>
                  <a:lnTo>
                    <a:pt x="3670484" y="2736073"/>
                  </a:lnTo>
                  <a:lnTo>
                    <a:pt x="3650885" y="2776902"/>
                  </a:lnTo>
                  <a:lnTo>
                    <a:pt x="3630361" y="2817192"/>
                  </a:lnTo>
                  <a:lnTo>
                    <a:pt x="3608926" y="2856930"/>
                  </a:lnTo>
                  <a:lnTo>
                    <a:pt x="3586593" y="2896100"/>
                  </a:lnTo>
                  <a:lnTo>
                    <a:pt x="3563377" y="2934690"/>
                  </a:lnTo>
                  <a:lnTo>
                    <a:pt x="3539291" y="2972686"/>
                  </a:lnTo>
                  <a:lnTo>
                    <a:pt x="3514348" y="3010074"/>
                  </a:lnTo>
                  <a:lnTo>
                    <a:pt x="3488563" y="3046840"/>
                  </a:lnTo>
                  <a:lnTo>
                    <a:pt x="3461950" y="3082971"/>
                  </a:lnTo>
                  <a:lnTo>
                    <a:pt x="3434522" y="3118452"/>
                  </a:lnTo>
                  <a:lnTo>
                    <a:pt x="3406293" y="3153270"/>
                  </a:lnTo>
                  <a:lnTo>
                    <a:pt x="3377277" y="3187411"/>
                  </a:lnTo>
                  <a:lnTo>
                    <a:pt x="3347487" y="3220861"/>
                  </a:lnTo>
                  <a:lnTo>
                    <a:pt x="3316938" y="3253607"/>
                  </a:lnTo>
                  <a:lnTo>
                    <a:pt x="3285643" y="3285634"/>
                  </a:lnTo>
                  <a:lnTo>
                    <a:pt x="3253615" y="3316929"/>
                  </a:lnTo>
                  <a:lnTo>
                    <a:pt x="3220870" y="3347479"/>
                  </a:lnTo>
                  <a:lnTo>
                    <a:pt x="3187420" y="3377269"/>
                  </a:lnTo>
                  <a:lnTo>
                    <a:pt x="3153279" y="3406285"/>
                  </a:lnTo>
                  <a:lnTo>
                    <a:pt x="3118462" y="3434514"/>
                  </a:lnTo>
                  <a:lnTo>
                    <a:pt x="3082981" y="3461943"/>
                  </a:lnTo>
                  <a:lnTo>
                    <a:pt x="3046851" y="3488556"/>
                  </a:lnTo>
                  <a:lnTo>
                    <a:pt x="3010085" y="3514341"/>
                  </a:lnTo>
                  <a:lnTo>
                    <a:pt x="2972697" y="3539283"/>
                  </a:lnTo>
                  <a:lnTo>
                    <a:pt x="2934702" y="3563370"/>
                  </a:lnTo>
                  <a:lnTo>
                    <a:pt x="2896112" y="3586586"/>
                  </a:lnTo>
                  <a:lnTo>
                    <a:pt x="2856942" y="3608919"/>
                  </a:lnTo>
                  <a:lnTo>
                    <a:pt x="2817205" y="3630354"/>
                  </a:lnTo>
                  <a:lnTo>
                    <a:pt x="2776915" y="3650878"/>
                  </a:lnTo>
                  <a:lnTo>
                    <a:pt x="2736087" y="3670477"/>
                  </a:lnTo>
                  <a:lnTo>
                    <a:pt x="2694733" y="3689138"/>
                  </a:lnTo>
                  <a:lnTo>
                    <a:pt x="2652867" y="3706845"/>
                  </a:lnTo>
                  <a:lnTo>
                    <a:pt x="2610503" y="3723586"/>
                  </a:lnTo>
                  <a:lnTo>
                    <a:pt x="2567656" y="3739347"/>
                  </a:lnTo>
                  <a:lnTo>
                    <a:pt x="2524339" y="3754114"/>
                  </a:lnTo>
                  <a:lnTo>
                    <a:pt x="2480565" y="3767874"/>
                  </a:lnTo>
                  <a:lnTo>
                    <a:pt x="2436348" y="3780611"/>
                  </a:lnTo>
                  <a:lnTo>
                    <a:pt x="2391703" y="3792314"/>
                  </a:lnTo>
                  <a:lnTo>
                    <a:pt x="2346643" y="3802967"/>
                  </a:lnTo>
                  <a:lnTo>
                    <a:pt x="2301181" y="3812557"/>
                  </a:lnTo>
                  <a:lnTo>
                    <a:pt x="2255332" y="3821071"/>
                  </a:lnTo>
                  <a:lnTo>
                    <a:pt x="2209109" y="3828495"/>
                  </a:lnTo>
                  <a:lnTo>
                    <a:pt x="2162527" y="3834814"/>
                  </a:lnTo>
                  <a:lnTo>
                    <a:pt x="2115598" y="3840015"/>
                  </a:lnTo>
                  <a:lnTo>
                    <a:pt x="2068337" y="3844084"/>
                  </a:lnTo>
                  <a:lnTo>
                    <a:pt x="2020757" y="3847008"/>
                  </a:lnTo>
                  <a:lnTo>
                    <a:pt x="1972873" y="3848772"/>
                  </a:lnTo>
                  <a:lnTo>
                    <a:pt x="1924697" y="3849363"/>
                  </a:lnTo>
                  <a:lnTo>
                    <a:pt x="1876520" y="3848772"/>
                  </a:lnTo>
                  <a:lnTo>
                    <a:pt x="1828634" y="3847008"/>
                  </a:lnTo>
                  <a:lnTo>
                    <a:pt x="1781052" y="3844084"/>
                  </a:lnTo>
                  <a:lnTo>
                    <a:pt x="1733789" y="3840015"/>
                  </a:lnTo>
                  <a:lnTo>
                    <a:pt x="1686859" y="3834814"/>
                  </a:lnTo>
                  <a:lnTo>
                    <a:pt x="1640275" y="3828495"/>
                  </a:lnTo>
                  <a:lnTo>
                    <a:pt x="1594050" y="3821071"/>
                  </a:lnTo>
                  <a:lnTo>
                    <a:pt x="1548200" y="3812557"/>
                  </a:lnTo>
                  <a:lnTo>
                    <a:pt x="1502737" y="3802967"/>
                  </a:lnTo>
                  <a:lnTo>
                    <a:pt x="1457675" y="3792314"/>
                  </a:lnTo>
                  <a:lnTo>
                    <a:pt x="1413029" y="3780611"/>
                  </a:lnTo>
                  <a:lnTo>
                    <a:pt x="1368811" y="3767874"/>
                  </a:lnTo>
                  <a:lnTo>
                    <a:pt x="1325036" y="3754114"/>
                  </a:lnTo>
                  <a:lnTo>
                    <a:pt x="1281718" y="3739347"/>
                  </a:lnTo>
                  <a:lnTo>
                    <a:pt x="1238869" y="3723586"/>
                  </a:lnTo>
                  <a:lnTo>
                    <a:pt x="1196505" y="3706845"/>
                  </a:lnTo>
                  <a:lnTo>
                    <a:pt x="1154639" y="3689138"/>
                  </a:lnTo>
                  <a:lnTo>
                    <a:pt x="1113284" y="3670477"/>
                  </a:lnTo>
                  <a:lnTo>
                    <a:pt x="1072454" y="3650878"/>
                  </a:lnTo>
                  <a:lnTo>
                    <a:pt x="1032164" y="3630354"/>
                  </a:lnTo>
                  <a:lnTo>
                    <a:pt x="992427" y="3608919"/>
                  </a:lnTo>
                  <a:lnTo>
                    <a:pt x="953256" y="3586586"/>
                  </a:lnTo>
                  <a:lnTo>
                    <a:pt x="914666" y="3563370"/>
                  </a:lnTo>
                  <a:lnTo>
                    <a:pt x="876670" y="3539283"/>
                  </a:lnTo>
                  <a:lnTo>
                    <a:pt x="839282" y="3514341"/>
                  </a:lnTo>
                  <a:lnTo>
                    <a:pt x="802516" y="3488556"/>
                  </a:lnTo>
                  <a:lnTo>
                    <a:pt x="766385" y="3461943"/>
                  </a:lnTo>
                  <a:lnTo>
                    <a:pt x="730904" y="3434514"/>
                  </a:lnTo>
                  <a:lnTo>
                    <a:pt x="696086" y="3406285"/>
                  </a:lnTo>
                  <a:lnTo>
                    <a:pt x="661945" y="3377269"/>
                  </a:lnTo>
                  <a:lnTo>
                    <a:pt x="628495" y="3347479"/>
                  </a:lnTo>
                  <a:lnTo>
                    <a:pt x="595750" y="3316929"/>
                  </a:lnTo>
                  <a:lnTo>
                    <a:pt x="563722" y="3285634"/>
                  </a:lnTo>
                  <a:lnTo>
                    <a:pt x="532427" y="3253607"/>
                  </a:lnTo>
                  <a:lnTo>
                    <a:pt x="501878" y="3220861"/>
                  </a:lnTo>
                  <a:lnTo>
                    <a:pt x="472088" y="3187411"/>
                  </a:lnTo>
                  <a:lnTo>
                    <a:pt x="443072" y="3153270"/>
                  </a:lnTo>
                  <a:lnTo>
                    <a:pt x="414843" y="3118452"/>
                  </a:lnTo>
                  <a:lnTo>
                    <a:pt x="387415" y="3082971"/>
                  </a:lnTo>
                  <a:lnTo>
                    <a:pt x="360802" y="3046840"/>
                  </a:lnTo>
                  <a:lnTo>
                    <a:pt x="335017" y="3010074"/>
                  </a:lnTo>
                  <a:lnTo>
                    <a:pt x="310075" y="2972686"/>
                  </a:lnTo>
                  <a:lnTo>
                    <a:pt x="285989" y="2934690"/>
                  </a:lnTo>
                  <a:lnTo>
                    <a:pt x="262772" y="2896100"/>
                  </a:lnTo>
                  <a:lnTo>
                    <a:pt x="240440" y="2856930"/>
                  </a:lnTo>
                  <a:lnTo>
                    <a:pt x="219005" y="2817192"/>
                  </a:lnTo>
                  <a:lnTo>
                    <a:pt x="198481" y="2776902"/>
                  </a:lnTo>
                  <a:lnTo>
                    <a:pt x="178882" y="2736073"/>
                  </a:lnTo>
                  <a:lnTo>
                    <a:pt x="160222" y="2694718"/>
                  </a:lnTo>
                  <a:lnTo>
                    <a:pt x="142515" y="2652852"/>
                  </a:lnTo>
                  <a:lnTo>
                    <a:pt x="125774" y="2610488"/>
                  </a:lnTo>
                  <a:lnTo>
                    <a:pt x="110013" y="2567640"/>
                  </a:lnTo>
                  <a:lnTo>
                    <a:pt x="95247" y="2524322"/>
                  </a:lnTo>
                  <a:lnTo>
                    <a:pt x="81488" y="2480548"/>
                  </a:lnTo>
                  <a:lnTo>
                    <a:pt x="68750" y="2436331"/>
                  </a:lnTo>
                  <a:lnTo>
                    <a:pt x="57048" y="2391685"/>
                  </a:lnTo>
                  <a:lnTo>
                    <a:pt x="46395" y="2346624"/>
                  </a:lnTo>
                  <a:lnTo>
                    <a:pt x="36804" y="2301162"/>
                  </a:lnTo>
                  <a:lnTo>
                    <a:pt x="28291" y="2255312"/>
                  </a:lnTo>
                  <a:lnTo>
                    <a:pt x="20868" y="2209088"/>
                  </a:lnTo>
                  <a:lnTo>
                    <a:pt x="14549" y="2162505"/>
                  </a:lnTo>
                  <a:lnTo>
                    <a:pt x="9348" y="2115576"/>
                  </a:lnTo>
                  <a:lnTo>
                    <a:pt x="5279" y="2068314"/>
                  </a:lnTo>
                  <a:lnTo>
                    <a:pt x="2355" y="2020733"/>
                  </a:lnTo>
                  <a:lnTo>
                    <a:pt x="591" y="1972848"/>
                  </a:lnTo>
                  <a:lnTo>
                    <a:pt x="0" y="1924672"/>
                  </a:lnTo>
                  <a:lnTo>
                    <a:pt x="591" y="1876495"/>
                  </a:lnTo>
                  <a:lnTo>
                    <a:pt x="2355" y="1828610"/>
                  </a:lnTo>
                  <a:lnTo>
                    <a:pt x="5279" y="1781029"/>
                  </a:lnTo>
                  <a:lnTo>
                    <a:pt x="9348" y="1733767"/>
                  </a:lnTo>
                  <a:lnTo>
                    <a:pt x="14549" y="1686838"/>
                  </a:lnTo>
                  <a:lnTo>
                    <a:pt x="20868" y="1640254"/>
                  </a:lnTo>
                  <a:lnTo>
                    <a:pt x="28291" y="1594031"/>
                  </a:lnTo>
                  <a:lnTo>
                    <a:pt x="36804" y="1548181"/>
                  </a:lnTo>
                  <a:lnTo>
                    <a:pt x="46395" y="1502719"/>
                  </a:lnTo>
                  <a:lnTo>
                    <a:pt x="57048" y="1457658"/>
                  </a:lnTo>
                  <a:lnTo>
                    <a:pt x="68750" y="1413012"/>
                  </a:lnTo>
                  <a:lnTo>
                    <a:pt x="81488" y="1368795"/>
                  </a:lnTo>
                  <a:lnTo>
                    <a:pt x="95247" y="1325021"/>
                  </a:lnTo>
                  <a:lnTo>
                    <a:pt x="110013" y="1281703"/>
                  </a:lnTo>
                  <a:lnTo>
                    <a:pt x="125774" y="1238855"/>
                  </a:lnTo>
                  <a:lnTo>
                    <a:pt x="142515" y="1196492"/>
                  </a:lnTo>
                  <a:lnTo>
                    <a:pt x="160222" y="1154626"/>
                  </a:lnTo>
                  <a:lnTo>
                    <a:pt x="178882" y="1113271"/>
                  </a:lnTo>
                  <a:lnTo>
                    <a:pt x="198481" y="1072442"/>
                  </a:lnTo>
                  <a:lnTo>
                    <a:pt x="219005" y="1032153"/>
                  </a:lnTo>
                  <a:lnTo>
                    <a:pt x="240440" y="992416"/>
                  </a:lnTo>
                  <a:lnTo>
                    <a:pt x="262772" y="953246"/>
                  </a:lnTo>
                  <a:lnTo>
                    <a:pt x="285989" y="914656"/>
                  </a:lnTo>
                  <a:lnTo>
                    <a:pt x="310075" y="876660"/>
                  </a:lnTo>
                  <a:lnTo>
                    <a:pt x="335017" y="839273"/>
                  </a:lnTo>
                  <a:lnTo>
                    <a:pt x="360802" y="802507"/>
                  </a:lnTo>
                  <a:lnTo>
                    <a:pt x="387415" y="766377"/>
                  </a:lnTo>
                  <a:lnTo>
                    <a:pt x="414843" y="730897"/>
                  </a:lnTo>
                  <a:lnTo>
                    <a:pt x="443072" y="696079"/>
                  </a:lnTo>
                  <a:lnTo>
                    <a:pt x="472088" y="661939"/>
                  </a:lnTo>
                  <a:lnTo>
                    <a:pt x="501878" y="628489"/>
                  </a:lnTo>
                  <a:lnTo>
                    <a:pt x="532427" y="595744"/>
                  </a:lnTo>
                  <a:lnTo>
                    <a:pt x="563722" y="563717"/>
                  </a:lnTo>
                  <a:lnTo>
                    <a:pt x="595750" y="532422"/>
                  </a:lnTo>
                  <a:lnTo>
                    <a:pt x="628495" y="501873"/>
                  </a:lnTo>
                  <a:lnTo>
                    <a:pt x="661945" y="472084"/>
                  </a:lnTo>
                  <a:lnTo>
                    <a:pt x="696086" y="443068"/>
                  </a:lnTo>
                  <a:lnTo>
                    <a:pt x="730904" y="414839"/>
                  </a:lnTo>
                  <a:lnTo>
                    <a:pt x="766385" y="387411"/>
                  </a:lnTo>
                  <a:lnTo>
                    <a:pt x="802516" y="360798"/>
                  </a:lnTo>
                  <a:lnTo>
                    <a:pt x="839282" y="335014"/>
                  </a:lnTo>
                  <a:lnTo>
                    <a:pt x="876670" y="310072"/>
                  </a:lnTo>
                  <a:lnTo>
                    <a:pt x="914666" y="285986"/>
                  </a:lnTo>
                  <a:lnTo>
                    <a:pt x="953256" y="262770"/>
                  </a:lnTo>
                  <a:lnTo>
                    <a:pt x="992427" y="240438"/>
                  </a:lnTo>
                  <a:lnTo>
                    <a:pt x="1032164" y="219003"/>
                  </a:lnTo>
                  <a:lnTo>
                    <a:pt x="1072454" y="198479"/>
                  </a:lnTo>
                  <a:lnTo>
                    <a:pt x="1113284" y="178881"/>
                  </a:lnTo>
                  <a:lnTo>
                    <a:pt x="1154639" y="160221"/>
                  </a:lnTo>
                  <a:lnTo>
                    <a:pt x="1196505" y="142514"/>
                  </a:lnTo>
                  <a:lnTo>
                    <a:pt x="1238869" y="125773"/>
                  </a:lnTo>
                  <a:lnTo>
                    <a:pt x="1281718" y="110012"/>
                  </a:lnTo>
                  <a:lnTo>
                    <a:pt x="1325036" y="95246"/>
                  </a:lnTo>
                  <a:lnTo>
                    <a:pt x="1368811" y="81487"/>
                  </a:lnTo>
                  <a:lnTo>
                    <a:pt x="1413029" y="68750"/>
                  </a:lnTo>
                  <a:lnTo>
                    <a:pt x="1457675" y="57047"/>
                  </a:lnTo>
                  <a:lnTo>
                    <a:pt x="1502737" y="46394"/>
                  </a:lnTo>
                  <a:lnTo>
                    <a:pt x="1548200" y="36804"/>
                  </a:lnTo>
                  <a:lnTo>
                    <a:pt x="1594050" y="28291"/>
                  </a:lnTo>
                  <a:lnTo>
                    <a:pt x="1640275" y="20868"/>
                  </a:lnTo>
                  <a:lnTo>
                    <a:pt x="1686859" y="14549"/>
                  </a:lnTo>
                  <a:lnTo>
                    <a:pt x="1733789" y="9348"/>
                  </a:lnTo>
                  <a:lnTo>
                    <a:pt x="1781052" y="5279"/>
                  </a:lnTo>
                  <a:lnTo>
                    <a:pt x="1828634" y="2355"/>
                  </a:lnTo>
                  <a:lnTo>
                    <a:pt x="1876520" y="591"/>
                  </a:lnTo>
                  <a:lnTo>
                    <a:pt x="1924697" y="0"/>
                  </a:lnTo>
                  <a:lnTo>
                    <a:pt x="1972873" y="591"/>
                  </a:lnTo>
                  <a:lnTo>
                    <a:pt x="2020757" y="2355"/>
                  </a:lnTo>
                  <a:lnTo>
                    <a:pt x="2068337" y="5279"/>
                  </a:lnTo>
                  <a:lnTo>
                    <a:pt x="2115598" y="9348"/>
                  </a:lnTo>
                  <a:lnTo>
                    <a:pt x="2162527" y="14549"/>
                  </a:lnTo>
                  <a:lnTo>
                    <a:pt x="2209109" y="20868"/>
                  </a:lnTo>
                  <a:lnTo>
                    <a:pt x="2255332" y="28291"/>
                  </a:lnTo>
                  <a:lnTo>
                    <a:pt x="2301181" y="36804"/>
                  </a:lnTo>
                  <a:lnTo>
                    <a:pt x="2346643" y="46394"/>
                  </a:lnTo>
                  <a:lnTo>
                    <a:pt x="2391703" y="57047"/>
                  </a:lnTo>
                  <a:lnTo>
                    <a:pt x="2436348" y="68750"/>
                  </a:lnTo>
                  <a:lnTo>
                    <a:pt x="2480565" y="81487"/>
                  </a:lnTo>
                  <a:lnTo>
                    <a:pt x="2524339" y="95246"/>
                  </a:lnTo>
                  <a:lnTo>
                    <a:pt x="2567656" y="110012"/>
                  </a:lnTo>
                  <a:lnTo>
                    <a:pt x="2610503" y="125773"/>
                  </a:lnTo>
                  <a:lnTo>
                    <a:pt x="2652867" y="142514"/>
                  </a:lnTo>
                  <a:lnTo>
                    <a:pt x="2694733" y="160221"/>
                  </a:lnTo>
                  <a:lnTo>
                    <a:pt x="2736087" y="178881"/>
                  </a:lnTo>
                  <a:lnTo>
                    <a:pt x="2776915" y="198479"/>
                  </a:lnTo>
                  <a:lnTo>
                    <a:pt x="2817205" y="219003"/>
                  </a:lnTo>
                  <a:lnTo>
                    <a:pt x="2856942" y="240438"/>
                  </a:lnTo>
                  <a:lnTo>
                    <a:pt x="2896112" y="262770"/>
                  </a:lnTo>
                  <a:lnTo>
                    <a:pt x="2934702" y="285986"/>
                  </a:lnTo>
                  <a:lnTo>
                    <a:pt x="2972697" y="310072"/>
                  </a:lnTo>
                  <a:lnTo>
                    <a:pt x="3010085" y="335014"/>
                  </a:lnTo>
                  <a:lnTo>
                    <a:pt x="3046851" y="360798"/>
                  </a:lnTo>
                  <a:lnTo>
                    <a:pt x="3082981" y="387411"/>
                  </a:lnTo>
                  <a:lnTo>
                    <a:pt x="3118462" y="414839"/>
                  </a:lnTo>
                  <a:lnTo>
                    <a:pt x="3153279" y="443068"/>
                  </a:lnTo>
                  <a:lnTo>
                    <a:pt x="3187420" y="472084"/>
                  </a:lnTo>
                  <a:lnTo>
                    <a:pt x="3220870" y="501873"/>
                  </a:lnTo>
                  <a:lnTo>
                    <a:pt x="3253615" y="532422"/>
                  </a:lnTo>
                  <a:lnTo>
                    <a:pt x="3285643" y="563717"/>
                  </a:lnTo>
                  <a:lnTo>
                    <a:pt x="3316938" y="595744"/>
                  </a:lnTo>
                  <a:lnTo>
                    <a:pt x="3347487" y="628489"/>
                  </a:lnTo>
                  <a:lnTo>
                    <a:pt x="3377277" y="661939"/>
                  </a:lnTo>
                  <a:lnTo>
                    <a:pt x="3406293" y="696079"/>
                  </a:lnTo>
                  <a:lnTo>
                    <a:pt x="3434522" y="730897"/>
                  </a:lnTo>
                  <a:lnTo>
                    <a:pt x="3461950" y="766377"/>
                  </a:lnTo>
                  <a:lnTo>
                    <a:pt x="3488563" y="802507"/>
                  </a:lnTo>
                  <a:lnTo>
                    <a:pt x="3514348" y="839273"/>
                  </a:lnTo>
                  <a:lnTo>
                    <a:pt x="3539291" y="876660"/>
                  </a:lnTo>
                  <a:lnTo>
                    <a:pt x="3563377" y="914656"/>
                  </a:lnTo>
                  <a:lnTo>
                    <a:pt x="3586593" y="953246"/>
                  </a:lnTo>
                  <a:lnTo>
                    <a:pt x="3608926" y="992416"/>
                  </a:lnTo>
                  <a:lnTo>
                    <a:pt x="3630361" y="1032153"/>
                  </a:lnTo>
                  <a:lnTo>
                    <a:pt x="3650885" y="1072442"/>
                  </a:lnTo>
                  <a:lnTo>
                    <a:pt x="3670484" y="1113271"/>
                  </a:lnTo>
                  <a:lnTo>
                    <a:pt x="3689144" y="1154626"/>
                  </a:lnTo>
                  <a:lnTo>
                    <a:pt x="3706852" y="1196492"/>
                  </a:lnTo>
                  <a:lnTo>
                    <a:pt x="3723593" y="1238855"/>
                  </a:lnTo>
                  <a:lnTo>
                    <a:pt x="3739354" y="1281703"/>
                  </a:lnTo>
                  <a:lnTo>
                    <a:pt x="3754121" y="1325021"/>
                  </a:lnTo>
                  <a:lnTo>
                    <a:pt x="3767880" y="1368795"/>
                  </a:lnTo>
                  <a:lnTo>
                    <a:pt x="3780618" y="1413012"/>
                  </a:lnTo>
                  <a:lnTo>
                    <a:pt x="3792320" y="1457658"/>
                  </a:lnTo>
                  <a:lnTo>
                    <a:pt x="3802973" y="1502719"/>
                  </a:lnTo>
                  <a:lnTo>
                    <a:pt x="3812564" y="1548181"/>
                  </a:lnTo>
                  <a:lnTo>
                    <a:pt x="3821078" y="1594031"/>
                  </a:lnTo>
                  <a:lnTo>
                    <a:pt x="3828501" y="1640254"/>
                  </a:lnTo>
                  <a:lnTo>
                    <a:pt x="3834820" y="1686838"/>
                  </a:lnTo>
                  <a:lnTo>
                    <a:pt x="3840021" y="1733767"/>
                  </a:lnTo>
                  <a:lnTo>
                    <a:pt x="3844090" y="1781029"/>
                  </a:lnTo>
                  <a:lnTo>
                    <a:pt x="3847014" y="1828610"/>
                  </a:lnTo>
                  <a:lnTo>
                    <a:pt x="3848778" y="1876495"/>
                  </a:lnTo>
                  <a:lnTo>
                    <a:pt x="3849369" y="1924672"/>
                  </a:lnTo>
                  <a:close/>
                </a:path>
              </a:pathLst>
            </a:custGeom>
            <a:ln w="38100">
              <a:solidFill>
                <a:srgbClr val="FF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981917" y="2260409"/>
            <a:ext cx="13101955" cy="1092200"/>
          </a:xfrm>
          <a:custGeom>
            <a:avLst/>
            <a:gdLst/>
            <a:ahLst/>
            <a:cxnLst/>
            <a:rect l="l" t="t" r="r" b="b"/>
            <a:pathLst>
              <a:path w="13101955" h="1092200">
                <a:moveTo>
                  <a:pt x="12555327" y="0"/>
                </a:moveTo>
                <a:lnTo>
                  <a:pt x="546100" y="0"/>
                </a:lnTo>
                <a:lnTo>
                  <a:pt x="498980" y="2004"/>
                </a:lnTo>
                <a:lnTo>
                  <a:pt x="452974" y="7908"/>
                </a:lnTo>
                <a:lnTo>
                  <a:pt x="408245" y="17547"/>
                </a:lnTo>
                <a:lnTo>
                  <a:pt x="364956" y="30758"/>
                </a:lnTo>
                <a:lnTo>
                  <a:pt x="323273" y="47377"/>
                </a:lnTo>
                <a:lnTo>
                  <a:pt x="283357" y="67240"/>
                </a:lnTo>
                <a:lnTo>
                  <a:pt x="245375" y="90183"/>
                </a:lnTo>
                <a:lnTo>
                  <a:pt x="209489" y="116042"/>
                </a:lnTo>
                <a:lnTo>
                  <a:pt x="175863" y="144653"/>
                </a:lnTo>
                <a:lnTo>
                  <a:pt x="144662" y="175853"/>
                </a:lnTo>
                <a:lnTo>
                  <a:pt x="116050" y="209478"/>
                </a:lnTo>
                <a:lnTo>
                  <a:pt x="90189" y="245364"/>
                </a:lnTo>
                <a:lnTo>
                  <a:pt x="67245" y="283346"/>
                </a:lnTo>
                <a:lnTo>
                  <a:pt x="47381" y="323262"/>
                </a:lnTo>
                <a:lnTo>
                  <a:pt x="30761" y="364946"/>
                </a:lnTo>
                <a:lnTo>
                  <a:pt x="17549" y="408236"/>
                </a:lnTo>
                <a:lnTo>
                  <a:pt x="7908" y="452968"/>
                </a:lnTo>
                <a:lnTo>
                  <a:pt x="2004" y="498977"/>
                </a:lnTo>
                <a:lnTo>
                  <a:pt x="0" y="546100"/>
                </a:lnTo>
                <a:lnTo>
                  <a:pt x="2004" y="593222"/>
                </a:lnTo>
                <a:lnTo>
                  <a:pt x="7908" y="639231"/>
                </a:lnTo>
                <a:lnTo>
                  <a:pt x="17549" y="683963"/>
                </a:lnTo>
                <a:lnTo>
                  <a:pt x="30761" y="727253"/>
                </a:lnTo>
                <a:lnTo>
                  <a:pt x="47381" y="768937"/>
                </a:lnTo>
                <a:lnTo>
                  <a:pt x="67245" y="808853"/>
                </a:lnTo>
                <a:lnTo>
                  <a:pt x="90189" y="846835"/>
                </a:lnTo>
                <a:lnTo>
                  <a:pt x="116050" y="882721"/>
                </a:lnTo>
                <a:lnTo>
                  <a:pt x="144662" y="916346"/>
                </a:lnTo>
                <a:lnTo>
                  <a:pt x="175863" y="947546"/>
                </a:lnTo>
                <a:lnTo>
                  <a:pt x="209489" y="976157"/>
                </a:lnTo>
                <a:lnTo>
                  <a:pt x="245375" y="1002016"/>
                </a:lnTo>
                <a:lnTo>
                  <a:pt x="283357" y="1024959"/>
                </a:lnTo>
                <a:lnTo>
                  <a:pt x="323273" y="1044822"/>
                </a:lnTo>
                <a:lnTo>
                  <a:pt x="364956" y="1061441"/>
                </a:lnTo>
                <a:lnTo>
                  <a:pt x="408245" y="1074652"/>
                </a:lnTo>
                <a:lnTo>
                  <a:pt x="452974" y="1084291"/>
                </a:lnTo>
                <a:lnTo>
                  <a:pt x="498980" y="1090195"/>
                </a:lnTo>
                <a:lnTo>
                  <a:pt x="546100" y="1092200"/>
                </a:lnTo>
                <a:lnTo>
                  <a:pt x="12555327" y="1092200"/>
                </a:lnTo>
                <a:lnTo>
                  <a:pt x="12602441" y="1090195"/>
                </a:lnTo>
                <a:lnTo>
                  <a:pt x="12648443" y="1084291"/>
                </a:lnTo>
                <a:lnTo>
                  <a:pt x="12693169" y="1074652"/>
                </a:lnTo>
                <a:lnTo>
                  <a:pt x="12736456" y="1061441"/>
                </a:lnTo>
                <a:lnTo>
                  <a:pt x="12778138" y="1044822"/>
                </a:lnTo>
                <a:lnTo>
                  <a:pt x="12818053" y="1024959"/>
                </a:lnTo>
                <a:lnTo>
                  <a:pt x="12856035" y="1002016"/>
                </a:lnTo>
                <a:lnTo>
                  <a:pt x="12891922" y="976157"/>
                </a:lnTo>
                <a:lnTo>
                  <a:pt x="12925548" y="947546"/>
                </a:lnTo>
                <a:lnTo>
                  <a:pt x="12956751" y="916346"/>
                </a:lnTo>
                <a:lnTo>
                  <a:pt x="12985366" y="882721"/>
                </a:lnTo>
                <a:lnTo>
                  <a:pt x="13011228" y="846835"/>
                </a:lnTo>
                <a:lnTo>
                  <a:pt x="13034174" y="808853"/>
                </a:lnTo>
                <a:lnTo>
                  <a:pt x="13054040" y="768937"/>
                </a:lnTo>
                <a:lnTo>
                  <a:pt x="13070662" y="727253"/>
                </a:lnTo>
                <a:lnTo>
                  <a:pt x="13083876" y="683963"/>
                </a:lnTo>
                <a:lnTo>
                  <a:pt x="13093517" y="639231"/>
                </a:lnTo>
                <a:lnTo>
                  <a:pt x="13099423" y="593222"/>
                </a:lnTo>
                <a:lnTo>
                  <a:pt x="13101427" y="546100"/>
                </a:lnTo>
                <a:lnTo>
                  <a:pt x="13099423" y="498977"/>
                </a:lnTo>
                <a:lnTo>
                  <a:pt x="13093517" y="452968"/>
                </a:lnTo>
                <a:lnTo>
                  <a:pt x="13083876" y="408236"/>
                </a:lnTo>
                <a:lnTo>
                  <a:pt x="13070662" y="364946"/>
                </a:lnTo>
                <a:lnTo>
                  <a:pt x="13054040" y="323262"/>
                </a:lnTo>
                <a:lnTo>
                  <a:pt x="13034174" y="283346"/>
                </a:lnTo>
                <a:lnTo>
                  <a:pt x="13011228" y="245364"/>
                </a:lnTo>
                <a:lnTo>
                  <a:pt x="12985366" y="209478"/>
                </a:lnTo>
                <a:lnTo>
                  <a:pt x="12956751" y="175853"/>
                </a:lnTo>
                <a:lnTo>
                  <a:pt x="12925548" y="144653"/>
                </a:lnTo>
                <a:lnTo>
                  <a:pt x="12891922" y="116042"/>
                </a:lnTo>
                <a:lnTo>
                  <a:pt x="12856035" y="90183"/>
                </a:lnTo>
                <a:lnTo>
                  <a:pt x="12818053" y="67240"/>
                </a:lnTo>
                <a:lnTo>
                  <a:pt x="12778138" y="47377"/>
                </a:lnTo>
                <a:lnTo>
                  <a:pt x="12736456" y="30758"/>
                </a:lnTo>
                <a:lnTo>
                  <a:pt x="12693169" y="17547"/>
                </a:lnTo>
                <a:lnTo>
                  <a:pt x="12648443" y="7908"/>
                </a:lnTo>
                <a:lnTo>
                  <a:pt x="12602441" y="2004"/>
                </a:lnTo>
                <a:lnTo>
                  <a:pt x="12555327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533851" y="2313546"/>
            <a:ext cx="10252075" cy="8559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617980" marR="5080" indent="-1605915">
              <a:lnSpc>
                <a:spcPct val="101800"/>
              </a:lnSpc>
              <a:spcBef>
                <a:spcPts val="40"/>
              </a:spcBef>
            </a:pP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Возможна</a:t>
            </a:r>
            <a:r>
              <a:rPr sz="2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самореабилитация,</a:t>
            </a:r>
            <a:r>
              <a:rPr sz="2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но</a:t>
            </a:r>
            <a:r>
              <a:rPr sz="2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после</a:t>
            </a:r>
            <a:r>
              <a:rPr sz="2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рекомендаций</a:t>
            </a:r>
            <a:r>
              <a:rPr sz="2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инструктора </a:t>
            </a:r>
            <a:r>
              <a:rPr sz="2700" b="1" spc="-5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и с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регулярным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осмотром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врачом-неврологом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84830" y="3353180"/>
            <a:ext cx="10723880" cy="251460"/>
          </a:xfrm>
          <a:custGeom>
            <a:avLst/>
            <a:gdLst/>
            <a:ahLst/>
            <a:cxnLst/>
            <a:rect l="l" t="t" r="r" b="b"/>
            <a:pathLst>
              <a:path w="10723880" h="251460">
                <a:moveTo>
                  <a:pt x="638200" y="0"/>
                </a:moveTo>
                <a:lnTo>
                  <a:pt x="0" y="0"/>
                </a:lnTo>
                <a:lnTo>
                  <a:pt x="342455" y="251053"/>
                </a:lnTo>
                <a:lnTo>
                  <a:pt x="638200" y="0"/>
                </a:lnTo>
                <a:close/>
              </a:path>
              <a:path w="10723880" h="251460">
                <a:moveTo>
                  <a:pt x="5610288" y="0"/>
                </a:moveTo>
                <a:lnTo>
                  <a:pt x="4972113" y="0"/>
                </a:lnTo>
                <a:lnTo>
                  <a:pt x="5314569" y="251053"/>
                </a:lnTo>
                <a:lnTo>
                  <a:pt x="5610288" y="0"/>
                </a:lnTo>
                <a:close/>
              </a:path>
              <a:path w="10723880" h="251460">
                <a:moveTo>
                  <a:pt x="10723690" y="0"/>
                </a:moveTo>
                <a:lnTo>
                  <a:pt x="10085514" y="0"/>
                </a:lnTo>
                <a:lnTo>
                  <a:pt x="10427906" y="251053"/>
                </a:lnTo>
                <a:lnTo>
                  <a:pt x="10723690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247" y="434264"/>
            <a:ext cx="25203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П</a:t>
            </a:r>
            <a:r>
              <a:rPr sz="4400" spc="-5" dirty="0"/>
              <a:t>РИЧ</a:t>
            </a:r>
            <a:r>
              <a:rPr sz="4400" dirty="0"/>
              <a:t>ИНЫ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766693" y="7438441"/>
            <a:ext cx="229044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dirty="0">
                <a:solidFill>
                  <a:srgbClr val="006917"/>
                </a:solidFill>
                <a:latin typeface="Calibri"/>
                <a:cs typeface="Calibri"/>
              </a:rPr>
              <a:t>ВНЕШНИЕ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66693" y="8187741"/>
            <a:ext cx="389445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565655"/>
                </a:solidFill>
                <a:latin typeface="Calibri"/>
                <a:cs typeface="Calibri"/>
              </a:rPr>
              <a:t>Мы</a:t>
            </a:r>
            <a:r>
              <a:rPr sz="26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565655"/>
                </a:solidFill>
                <a:latin typeface="Calibri"/>
                <a:cs typeface="Calibri"/>
              </a:rPr>
              <a:t>можем</a:t>
            </a:r>
            <a:r>
              <a:rPr sz="26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65655"/>
                </a:solidFill>
                <a:latin typeface="Calibri"/>
                <a:cs typeface="Calibri"/>
              </a:rPr>
              <a:t>на</a:t>
            </a:r>
            <a:r>
              <a:rPr sz="26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565655"/>
                </a:solidFill>
                <a:latin typeface="Calibri"/>
                <a:cs typeface="Calibri"/>
              </a:rPr>
              <a:t>это</a:t>
            </a:r>
            <a:r>
              <a:rPr sz="2600" spc="-1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565655"/>
                </a:solidFill>
                <a:latin typeface="Calibri"/>
                <a:cs typeface="Calibri"/>
              </a:rPr>
              <a:t>повлиять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97630" y="1829384"/>
            <a:ext cx="297053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spc="-5" dirty="0">
                <a:solidFill>
                  <a:srgbClr val="FF9800"/>
                </a:solidFill>
                <a:latin typeface="Calibri"/>
                <a:cs typeface="Calibri"/>
              </a:rPr>
              <a:t>ВНУТРЕННИЕ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00754" y="2578684"/>
            <a:ext cx="395795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565655"/>
                </a:solidFill>
                <a:latin typeface="Calibri"/>
                <a:cs typeface="Calibri"/>
              </a:rPr>
              <a:t>Мы</a:t>
            </a:r>
            <a:r>
              <a:rPr sz="2600" spc="-2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65655"/>
                </a:solidFill>
                <a:latin typeface="Calibri"/>
                <a:cs typeface="Calibri"/>
              </a:rPr>
              <a:t>не</a:t>
            </a:r>
            <a:r>
              <a:rPr sz="2600" spc="-20" dirty="0">
                <a:solidFill>
                  <a:srgbClr val="565655"/>
                </a:solidFill>
                <a:latin typeface="Calibri"/>
                <a:cs typeface="Calibri"/>
              </a:rPr>
              <a:t> можем это</a:t>
            </a:r>
            <a:r>
              <a:rPr sz="26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65655"/>
                </a:solidFill>
                <a:latin typeface="Calibri"/>
                <a:cs typeface="Calibri"/>
              </a:rPr>
              <a:t>изменить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2924" y="8996346"/>
            <a:ext cx="1263967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indent="-137795">
              <a:lnSpc>
                <a:spcPts val="1260"/>
              </a:lnSpc>
              <a:spcBef>
                <a:spcPts val="100"/>
              </a:spcBef>
              <a:buAutoNum type="arabicPeriod"/>
              <a:tabLst>
                <a:tab pos="150495" algn="l"/>
              </a:tabLst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 Sclerosis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International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Federation. Atlas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of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MS.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2013,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00"/>
              </a:lnSpc>
              <a:buAutoNum type="arabicPeriod"/>
              <a:tabLst>
                <a:tab pos="150495" algn="l"/>
              </a:tabLst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B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r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wne </a:t>
            </a:r>
            <a:r>
              <a:rPr sz="1100" spc="-140" dirty="0">
                <a:solidFill>
                  <a:srgbClr val="3B3B3A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,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Chand</a:t>
            </a:r>
            <a:r>
              <a:rPr sz="1100" spc="-25" dirty="0">
                <a:solidFill>
                  <a:srgbClr val="3B3B3A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</a:t>
            </a:r>
            <a:r>
              <a:rPr sz="1100" spc="-25" dirty="0">
                <a:solidFill>
                  <a:srgbClr val="3B3B3A"/>
                </a:solidFill>
                <a:latin typeface="Calibri"/>
                <a:cs typeface="Calibri"/>
              </a:rPr>
              <a:t>r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t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, An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g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oo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d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C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,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t a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Ne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u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r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olog</a:t>
            </a:r>
            <a:r>
              <a:rPr sz="1100" spc="-75" dirty="0">
                <a:solidFill>
                  <a:srgbClr val="3B3B3A"/>
                </a:solidFill>
                <a:latin typeface="Calibri"/>
                <a:cs typeface="Calibri"/>
              </a:rPr>
              <a:t>y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.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2014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60"/>
              </a:lnSpc>
              <a:buAutoNum type="arabicPeriod"/>
              <a:tabLst>
                <a:tab pos="150495" algn="l"/>
              </a:tabLst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Попова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Е.В.,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Бойко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А.Н.,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Хачанова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Н.В.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соавт.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Вирус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Эпштейна-Барр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патогенезе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рассеянного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склероза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(обзор).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Журнал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неврологии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психиатрии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имени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С.С.Корсакова.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склероз.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2014;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№2: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с.10-15.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2836989"/>
            <a:ext cx="8404860" cy="5616575"/>
            <a:chOff x="0" y="2836989"/>
            <a:chExt cx="8404860" cy="5616575"/>
          </a:xfrm>
        </p:grpSpPr>
        <p:sp>
          <p:nvSpPr>
            <p:cNvPr id="16" name="object 16"/>
            <p:cNvSpPr/>
            <p:nvPr/>
          </p:nvSpPr>
          <p:spPr>
            <a:xfrm>
              <a:off x="4274616" y="6732829"/>
              <a:ext cx="4088765" cy="1395730"/>
            </a:xfrm>
            <a:custGeom>
              <a:avLst/>
              <a:gdLst/>
              <a:ahLst/>
              <a:cxnLst/>
              <a:rect l="l" t="t" r="r" b="b"/>
              <a:pathLst>
                <a:path w="4088765" h="1395729">
                  <a:moveTo>
                    <a:pt x="4088460" y="1096683"/>
                  </a:moveTo>
                  <a:lnTo>
                    <a:pt x="4087469" y="1049909"/>
                  </a:lnTo>
                  <a:lnTo>
                    <a:pt x="4079862" y="1004900"/>
                  </a:lnTo>
                  <a:lnTo>
                    <a:pt x="4066095" y="962202"/>
                  </a:lnTo>
                  <a:lnTo>
                    <a:pt x="4046626" y="922299"/>
                  </a:lnTo>
                  <a:lnTo>
                    <a:pt x="4021925" y="885723"/>
                  </a:lnTo>
                  <a:lnTo>
                    <a:pt x="3992448" y="852995"/>
                  </a:lnTo>
                  <a:lnTo>
                    <a:pt x="3958653" y="824598"/>
                  </a:lnTo>
                  <a:lnTo>
                    <a:pt x="3921010" y="801077"/>
                  </a:lnTo>
                  <a:lnTo>
                    <a:pt x="3879964" y="782929"/>
                  </a:lnTo>
                  <a:lnTo>
                    <a:pt x="3835997" y="770661"/>
                  </a:lnTo>
                  <a:lnTo>
                    <a:pt x="3789565" y="764794"/>
                  </a:lnTo>
                  <a:lnTo>
                    <a:pt x="3704272" y="760336"/>
                  </a:lnTo>
                  <a:lnTo>
                    <a:pt x="3714077" y="719797"/>
                  </a:lnTo>
                  <a:lnTo>
                    <a:pt x="3718318" y="673188"/>
                  </a:lnTo>
                  <a:lnTo>
                    <a:pt x="3715702" y="626478"/>
                  </a:lnTo>
                  <a:lnTo>
                    <a:pt x="3706545" y="581787"/>
                  </a:lnTo>
                  <a:lnTo>
                    <a:pt x="3691293" y="539584"/>
                  </a:lnTo>
                  <a:lnTo>
                    <a:pt x="3670452" y="500392"/>
                  </a:lnTo>
                  <a:lnTo>
                    <a:pt x="3644493" y="464705"/>
                  </a:lnTo>
                  <a:lnTo>
                    <a:pt x="3613899" y="433006"/>
                  </a:lnTo>
                  <a:lnTo>
                    <a:pt x="3579139" y="405815"/>
                  </a:lnTo>
                  <a:lnTo>
                    <a:pt x="3540696" y="383603"/>
                  </a:lnTo>
                  <a:lnTo>
                    <a:pt x="3499066" y="366890"/>
                  </a:lnTo>
                  <a:lnTo>
                    <a:pt x="3454704" y="356158"/>
                  </a:lnTo>
                  <a:lnTo>
                    <a:pt x="3408121" y="351917"/>
                  </a:lnTo>
                  <a:lnTo>
                    <a:pt x="2954413" y="344004"/>
                  </a:lnTo>
                  <a:lnTo>
                    <a:pt x="2955937" y="304596"/>
                  </a:lnTo>
                  <a:lnTo>
                    <a:pt x="2950883" y="258076"/>
                  </a:lnTo>
                  <a:lnTo>
                    <a:pt x="2939377" y="213906"/>
                  </a:lnTo>
                  <a:lnTo>
                    <a:pt x="2921939" y="172567"/>
                  </a:lnTo>
                  <a:lnTo>
                    <a:pt x="2899079" y="134518"/>
                  </a:lnTo>
                  <a:lnTo>
                    <a:pt x="2871279" y="100228"/>
                  </a:lnTo>
                  <a:lnTo>
                    <a:pt x="2839059" y="70180"/>
                  </a:lnTo>
                  <a:lnTo>
                    <a:pt x="2802915" y="44843"/>
                  </a:lnTo>
                  <a:lnTo>
                    <a:pt x="2763367" y="24688"/>
                  </a:lnTo>
                  <a:lnTo>
                    <a:pt x="2720911" y="10172"/>
                  </a:lnTo>
                  <a:lnTo>
                    <a:pt x="2676042" y="1790"/>
                  </a:lnTo>
                  <a:lnTo>
                    <a:pt x="2629293" y="0"/>
                  </a:lnTo>
                  <a:lnTo>
                    <a:pt x="304571" y="81178"/>
                  </a:lnTo>
                  <a:lnTo>
                    <a:pt x="258051" y="86233"/>
                  </a:lnTo>
                  <a:lnTo>
                    <a:pt x="213893" y="97739"/>
                  </a:lnTo>
                  <a:lnTo>
                    <a:pt x="172542" y="115163"/>
                  </a:lnTo>
                  <a:lnTo>
                    <a:pt x="134493" y="138036"/>
                  </a:lnTo>
                  <a:lnTo>
                    <a:pt x="100215" y="165823"/>
                  </a:lnTo>
                  <a:lnTo>
                    <a:pt x="70167" y="198043"/>
                  </a:lnTo>
                  <a:lnTo>
                    <a:pt x="44831" y="234175"/>
                  </a:lnTo>
                  <a:lnTo>
                    <a:pt x="24676" y="273723"/>
                  </a:lnTo>
                  <a:lnTo>
                    <a:pt x="10172" y="316179"/>
                  </a:lnTo>
                  <a:lnTo>
                    <a:pt x="1778" y="361048"/>
                  </a:lnTo>
                  <a:lnTo>
                    <a:pt x="0" y="407809"/>
                  </a:lnTo>
                  <a:lnTo>
                    <a:pt x="416344" y="709256"/>
                  </a:lnTo>
                  <a:lnTo>
                    <a:pt x="769493" y="696925"/>
                  </a:lnTo>
                  <a:lnTo>
                    <a:pt x="772795" y="713028"/>
                  </a:lnTo>
                  <a:lnTo>
                    <a:pt x="788047" y="755218"/>
                  </a:lnTo>
                  <a:lnTo>
                    <a:pt x="808888" y="794410"/>
                  </a:lnTo>
                  <a:lnTo>
                    <a:pt x="834847" y="830097"/>
                  </a:lnTo>
                  <a:lnTo>
                    <a:pt x="865441" y="861783"/>
                  </a:lnTo>
                  <a:lnTo>
                    <a:pt x="900214" y="888974"/>
                  </a:lnTo>
                  <a:lnTo>
                    <a:pt x="938644" y="911174"/>
                  </a:lnTo>
                  <a:lnTo>
                    <a:pt x="980287" y="927887"/>
                  </a:lnTo>
                  <a:lnTo>
                    <a:pt x="1024648" y="938606"/>
                  </a:lnTo>
                  <a:lnTo>
                    <a:pt x="1071257" y="942848"/>
                  </a:lnTo>
                  <a:lnTo>
                    <a:pt x="1134770" y="943965"/>
                  </a:lnTo>
                  <a:lnTo>
                    <a:pt x="1135697" y="988682"/>
                  </a:lnTo>
                  <a:lnTo>
                    <a:pt x="1143304" y="1033678"/>
                  </a:lnTo>
                  <a:lnTo>
                    <a:pt x="1157058" y="1076388"/>
                  </a:lnTo>
                  <a:lnTo>
                    <a:pt x="1176528" y="1116279"/>
                  </a:lnTo>
                  <a:lnTo>
                    <a:pt x="1201229" y="1152855"/>
                  </a:lnTo>
                  <a:lnTo>
                    <a:pt x="1230706" y="1185595"/>
                  </a:lnTo>
                  <a:lnTo>
                    <a:pt x="1264488" y="1213980"/>
                  </a:lnTo>
                  <a:lnTo>
                    <a:pt x="1302143" y="1237513"/>
                  </a:lnTo>
                  <a:lnTo>
                    <a:pt x="1343177" y="1255661"/>
                  </a:lnTo>
                  <a:lnTo>
                    <a:pt x="1387132" y="1267929"/>
                  </a:lnTo>
                  <a:lnTo>
                    <a:pt x="1433563" y="1273784"/>
                  </a:lnTo>
                  <a:lnTo>
                    <a:pt x="3756545" y="1395501"/>
                  </a:lnTo>
                  <a:lnTo>
                    <a:pt x="3803319" y="1394536"/>
                  </a:lnTo>
                  <a:lnTo>
                    <a:pt x="3848328" y="1386941"/>
                  </a:lnTo>
                  <a:lnTo>
                    <a:pt x="3891026" y="1373187"/>
                  </a:lnTo>
                  <a:lnTo>
                    <a:pt x="3930929" y="1353731"/>
                  </a:lnTo>
                  <a:lnTo>
                    <a:pt x="3967505" y="1329029"/>
                  </a:lnTo>
                  <a:lnTo>
                    <a:pt x="4000246" y="1299552"/>
                  </a:lnTo>
                  <a:lnTo>
                    <a:pt x="4028630" y="1265758"/>
                  </a:lnTo>
                  <a:lnTo>
                    <a:pt x="4052163" y="1228115"/>
                  </a:lnTo>
                  <a:lnTo>
                    <a:pt x="4070324" y="1187081"/>
                  </a:lnTo>
                  <a:lnTo>
                    <a:pt x="4082592" y="1143114"/>
                  </a:lnTo>
                  <a:lnTo>
                    <a:pt x="4088460" y="1096683"/>
                  </a:lnTo>
                  <a:close/>
                </a:path>
              </a:pathLst>
            </a:custGeom>
            <a:solidFill>
              <a:srgbClr val="CA9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963312" y="6984835"/>
              <a:ext cx="3016885" cy="692150"/>
            </a:xfrm>
            <a:custGeom>
              <a:avLst/>
              <a:gdLst/>
              <a:ahLst/>
              <a:cxnLst/>
              <a:rect l="l" t="t" r="r" b="b"/>
              <a:pathLst>
                <a:path w="3016884" h="692150">
                  <a:moveTo>
                    <a:pt x="2266353" y="90792"/>
                  </a:moveTo>
                  <a:lnTo>
                    <a:pt x="321271" y="0"/>
                  </a:lnTo>
                  <a:lnTo>
                    <a:pt x="274548" y="2616"/>
                  </a:lnTo>
                  <a:lnTo>
                    <a:pt x="229844" y="11785"/>
                  </a:lnTo>
                  <a:lnTo>
                    <a:pt x="187642" y="27038"/>
                  </a:lnTo>
                  <a:lnTo>
                    <a:pt x="148450" y="47879"/>
                  </a:lnTo>
                  <a:lnTo>
                    <a:pt x="112750" y="73850"/>
                  </a:lnTo>
                  <a:lnTo>
                    <a:pt x="81064" y="104444"/>
                  </a:lnTo>
                  <a:lnTo>
                    <a:pt x="53873" y="139217"/>
                  </a:lnTo>
                  <a:lnTo>
                    <a:pt x="31673" y="177660"/>
                  </a:lnTo>
                  <a:lnTo>
                    <a:pt x="14960" y="219290"/>
                  </a:lnTo>
                  <a:lnTo>
                    <a:pt x="4241" y="263664"/>
                  </a:lnTo>
                  <a:lnTo>
                    <a:pt x="0" y="310261"/>
                  </a:lnTo>
                  <a:lnTo>
                    <a:pt x="1371" y="345948"/>
                  </a:lnTo>
                  <a:lnTo>
                    <a:pt x="15506" y="413804"/>
                  </a:lnTo>
                  <a:lnTo>
                    <a:pt x="51511" y="488657"/>
                  </a:lnTo>
                  <a:lnTo>
                    <a:pt x="81394" y="527367"/>
                  </a:lnTo>
                  <a:lnTo>
                    <a:pt x="116827" y="560984"/>
                  </a:lnTo>
                  <a:lnTo>
                    <a:pt x="157162" y="588848"/>
                  </a:lnTo>
                  <a:lnTo>
                    <a:pt x="131178" y="557009"/>
                  </a:lnTo>
                  <a:lnTo>
                    <a:pt x="109461" y="521944"/>
                  </a:lnTo>
                  <a:lnTo>
                    <a:pt x="92405" y="484060"/>
                  </a:lnTo>
                  <a:lnTo>
                    <a:pt x="80391" y="443738"/>
                  </a:lnTo>
                  <a:lnTo>
                    <a:pt x="72885" y="387667"/>
                  </a:lnTo>
                  <a:lnTo>
                    <a:pt x="72631" y="368350"/>
                  </a:lnTo>
                  <a:lnTo>
                    <a:pt x="76860" y="321754"/>
                  </a:lnTo>
                  <a:lnTo>
                    <a:pt x="87579" y="277393"/>
                  </a:lnTo>
                  <a:lnTo>
                    <a:pt x="104292" y="235750"/>
                  </a:lnTo>
                  <a:lnTo>
                    <a:pt x="126492" y="197307"/>
                  </a:lnTo>
                  <a:lnTo>
                    <a:pt x="153682" y="162534"/>
                  </a:lnTo>
                  <a:lnTo>
                    <a:pt x="185369" y="131940"/>
                  </a:lnTo>
                  <a:lnTo>
                    <a:pt x="221056" y="105968"/>
                  </a:lnTo>
                  <a:lnTo>
                    <a:pt x="260248" y="85128"/>
                  </a:lnTo>
                  <a:lnTo>
                    <a:pt x="302450" y="69888"/>
                  </a:lnTo>
                  <a:lnTo>
                    <a:pt x="347154" y="60718"/>
                  </a:lnTo>
                  <a:lnTo>
                    <a:pt x="393877" y="58115"/>
                  </a:lnTo>
                  <a:lnTo>
                    <a:pt x="2266353" y="90792"/>
                  </a:lnTo>
                  <a:close/>
                </a:path>
                <a:path w="3016884" h="692150">
                  <a:moveTo>
                    <a:pt x="3016859" y="508406"/>
                  </a:moveTo>
                  <a:lnTo>
                    <a:pt x="720902" y="318490"/>
                  </a:lnTo>
                  <a:lnTo>
                    <a:pt x="674116" y="319468"/>
                  </a:lnTo>
                  <a:lnTo>
                    <a:pt x="629119" y="327075"/>
                  </a:lnTo>
                  <a:lnTo>
                    <a:pt x="586422" y="340842"/>
                  </a:lnTo>
                  <a:lnTo>
                    <a:pt x="546531" y="360311"/>
                  </a:lnTo>
                  <a:lnTo>
                    <a:pt x="509955" y="385013"/>
                  </a:lnTo>
                  <a:lnTo>
                    <a:pt x="477215" y="414489"/>
                  </a:lnTo>
                  <a:lnTo>
                    <a:pt x="448818" y="448284"/>
                  </a:lnTo>
                  <a:lnTo>
                    <a:pt x="425297" y="485927"/>
                  </a:lnTo>
                  <a:lnTo>
                    <a:pt x="407136" y="526961"/>
                  </a:lnTo>
                  <a:lnTo>
                    <a:pt x="394881" y="570915"/>
                  </a:lnTo>
                  <a:lnTo>
                    <a:pt x="389013" y="617347"/>
                  </a:lnTo>
                  <a:lnTo>
                    <a:pt x="388594" y="636168"/>
                  </a:lnTo>
                  <a:lnTo>
                    <a:pt x="389293" y="654761"/>
                  </a:lnTo>
                  <a:lnTo>
                    <a:pt x="391045" y="673087"/>
                  </a:lnTo>
                  <a:lnTo>
                    <a:pt x="393827" y="691108"/>
                  </a:lnTo>
                  <a:lnTo>
                    <a:pt x="447078" y="692035"/>
                  </a:lnTo>
                  <a:lnTo>
                    <a:pt x="447103" y="689965"/>
                  </a:lnTo>
                  <a:lnTo>
                    <a:pt x="452970" y="643547"/>
                  </a:lnTo>
                  <a:lnTo>
                    <a:pt x="465226" y="599579"/>
                  </a:lnTo>
                  <a:lnTo>
                    <a:pt x="483387" y="558546"/>
                  </a:lnTo>
                  <a:lnTo>
                    <a:pt x="506920" y="520903"/>
                  </a:lnTo>
                  <a:lnTo>
                    <a:pt x="535305" y="487108"/>
                  </a:lnTo>
                  <a:lnTo>
                    <a:pt x="568045" y="457631"/>
                  </a:lnTo>
                  <a:lnTo>
                    <a:pt x="604621" y="432930"/>
                  </a:lnTo>
                  <a:lnTo>
                    <a:pt x="644525" y="413461"/>
                  </a:lnTo>
                  <a:lnTo>
                    <a:pt x="687235" y="399707"/>
                  </a:lnTo>
                  <a:lnTo>
                    <a:pt x="732231" y="392099"/>
                  </a:lnTo>
                  <a:lnTo>
                    <a:pt x="779018" y="391121"/>
                  </a:lnTo>
                  <a:lnTo>
                    <a:pt x="3016859" y="508406"/>
                  </a:lnTo>
                  <a:close/>
                </a:path>
              </a:pathLst>
            </a:custGeom>
            <a:solidFill>
              <a:srgbClr val="A67C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43749" y="335915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3355397" y="0"/>
                  </a:moveTo>
                  <a:lnTo>
                    <a:pt x="505294" y="0"/>
                  </a:lnTo>
                  <a:lnTo>
                    <a:pt x="456634" y="2313"/>
                  </a:lnTo>
                  <a:lnTo>
                    <a:pt x="409281" y="9111"/>
                  </a:lnTo>
                  <a:lnTo>
                    <a:pt x="363448" y="20182"/>
                  </a:lnTo>
                  <a:lnTo>
                    <a:pt x="319347" y="35314"/>
                  </a:lnTo>
                  <a:lnTo>
                    <a:pt x="277190" y="54297"/>
                  </a:lnTo>
                  <a:lnTo>
                    <a:pt x="237188" y="76917"/>
                  </a:lnTo>
                  <a:lnTo>
                    <a:pt x="199553" y="102964"/>
                  </a:lnTo>
                  <a:lnTo>
                    <a:pt x="164497" y="132225"/>
                  </a:lnTo>
                  <a:lnTo>
                    <a:pt x="132233" y="164488"/>
                  </a:lnTo>
                  <a:lnTo>
                    <a:pt x="102970" y="199543"/>
                  </a:lnTo>
                  <a:lnTo>
                    <a:pt x="76922" y="237176"/>
                  </a:lnTo>
                  <a:lnTo>
                    <a:pt x="54301" y="277177"/>
                  </a:lnTo>
                  <a:lnTo>
                    <a:pt x="35317" y="319334"/>
                  </a:lnTo>
                  <a:lnTo>
                    <a:pt x="20183" y="363434"/>
                  </a:lnTo>
                  <a:lnTo>
                    <a:pt x="9111" y="409267"/>
                  </a:lnTo>
                  <a:lnTo>
                    <a:pt x="2313" y="456620"/>
                  </a:lnTo>
                  <a:lnTo>
                    <a:pt x="0" y="505282"/>
                  </a:lnTo>
                  <a:lnTo>
                    <a:pt x="0" y="3355390"/>
                  </a:lnTo>
                  <a:lnTo>
                    <a:pt x="2313" y="3404055"/>
                  </a:lnTo>
                  <a:lnTo>
                    <a:pt x="9111" y="3451411"/>
                  </a:lnTo>
                  <a:lnTo>
                    <a:pt x="20183" y="3497246"/>
                  </a:lnTo>
                  <a:lnTo>
                    <a:pt x="35317" y="3541348"/>
                  </a:lnTo>
                  <a:lnTo>
                    <a:pt x="54301" y="3583506"/>
                  </a:lnTo>
                  <a:lnTo>
                    <a:pt x="76922" y="3623508"/>
                  </a:lnTo>
                  <a:lnTo>
                    <a:pt x="102970" y="3661142"/>
                  </a:lnTo>
                  <a:lnTo>
                    <a:pt x="132233" y="3696197"/>
                  </a:lnTo>
                  <a:lnTo>
                    <a:pt x="164497" y="3728461"/>
                  </a:lnTo>
                  <a:lnTo>
                    <a:pt x="199553" y="3757722"/>
                  </a:lnTo>
                  <a:lnTo>
                    <a:pt x="237188" y="3783769"/>
                  </a:lnTo>
                  <a:lnTo>
                    <a:pt x="277190" y="3806389"/>
                  </a:lnTo>
                  <a:lnTo>
                    <a:pt x="319347" y="3825371"/>
                  </a:lnTo>
                  <a:lnTo>
                    <a:pt x="363448" y="3840503"/>
                  </a:lnTo>
                  <a:lnTo>
                    <a:pt x="409281" y="3851574"/>
                  </a:lnTo>
                  <a:lnTo>
                    <a:pt x="456634" y="3858372"/>
                  </a:lnTo>
                  <a:lnTo>
                    <a:pt x="505294" y="3860685"/>
                  </a:lnTo>
                  <a:lnTo>
                    <a:pt x="3355397" y="3860685"/>
                  </a:lnTo>
                  <a:lnTo>
                    <a:pt x="3404063" y="3858372"/>
                  </a:lnTo>
                  <a:lnTo>
                    <a:pt x="3451420" y="3851574"/>
                  </a:lnTo>
                  <a:lnTo>
                    <a:pt x="3497257" y="3840503"/>
                  </a:lnTo>
                  <a:lnTo>
                    <a:pt x="3541362" y="3825371"/>
                  </a:lnTo>
                  <a:lnTo>
                    <a:pt x="3583523" y="3806389"/>
                  </a:lnTo>
                  <a:lnTo>
                    <a:pt x="3623528" y="3783769"/>
                  </a:lnTo>
                  <a:lnTo>
                    <a:pt x="3661165" y="3757722"/>
                  </a:lnTo>
                  <a:lnTo>
                    <a:pt x="3696223" y="3728461"/>
                  </a:lnTo>
                  <a:lnTo>
                    <a:pt x="3728490" y="3696197"/>
                  </a:lnTo>
                  <a:lnTo>
                    <a:pt x="3757754" y="3661142"/>
                  </a:lnTo>
                  <a:lnTo>
                    <a:pt x="3783804" y="3623508"/>
                  </a:lnTo>
                  <a:lnTo>
                    <a:pt x="3806426" y="3583506"/>
                  </a:lnTo>
                  <a:lnTo>
                    <a:pt x="3825411" y="3541348"/>
                  </a:lnTo>
                  <a:lnTo>
                    <a:pt x="3840545" y="3497246"/>
                  </a:lnTo>
                  <a:lnTo>
                    <a:pt x="3851618" y="3451411"/>
                  </a:lnTo>
                  <a:lnTo>
                    <a:pt x="3858416" y="3404055"/>
                  </a:lnTo>
                  <a:lnTo>
                    <a:pt x="3860730" y="3355390"/>
                  </a:lnTo>
                  <a:lnTo>
                    <a:pt x="3860730" y="2491714"/>
                  </a:lnTo>
                  <a:lnTo>
                    <a:pt x="3843811" y="2419938"/>
                  </a:lnTo>
                  <a:lnTo>
                    <a:pt x="3797138" y="2361696"/>
                  </a:lnTo>
                  <a:lnTo>
                    <a:pt x="3764556" y="2338973"/>
                  </a:lnTo>
                  <a:lnTo>
                    <a:pt x="3726832" y="2321221"/>
                  </a:lnTo>
                  <a:lnTo>
                    <a:pt x="3684730" y="2308971"/>
                  </a:lnTo>
                  <a:lnTo>
                    <a:pt x="3639016" y="2302751"/>
                  </a:lnTo>
                  <a:lnTo>
                    <a:pt x="3590455" y="2303091"/>
                  </a:lnTo>
                  <a:lnTo>
                    <a:pt x="3539812" y="2310519"/>
                  </a:lnTo>
                  <a:lnTo>
                    <a:pt x="3487853" y="2325567"/>
                  </a:lnTo>
                  <a:lnTo>
                    <a:pt x="3435343" y="2348763"/>
                  </a:lnTo>
                  <a:lnTo>
                    <a:pt x="3407728" y="2361471"/>
                  </a:lnTo>
                  <a:lnTo>
                    <a:pt x="3379058" y="2370782"/>
                  </a:lnTo>
                  <a:lnTo>
                    <a:pt x="3349448" y="2376506"/>
                  </a:lnTo>
                  <a:lnTo>
                    <a:pt x="3319011" y="2378455"/>
                  </a:lnTo>
                  <a:lnTo>
                    <a:pt x="3278240" y="2374964"/>
                  </a:lnTo>
                  <a:lnTo>
                    <a:pt x="3238981" y="2364770"/>
                  </a:lnTo>
                  <a:lnTo>
                    <a:pt x="3201539" y="2348293"/>
                  </a:lnTo>
                  <a:lnTo>
                    <a:pt x="3166219" y="2325954"/>
                  </a:lnTo>
                  <a:lnTo>
                    <a:pt x="3133324" y="2298171"/>
                  </a:lnTo>
                  <a:lnTo>
                    <a:pt x="3103160" y="2265366"/>
                  </a:lnTo>
                  <a:lnTo>
                    <a:pt x="3076030" y="2227957"/>
                  </a:lnTo>
                  <a:lnTo>
                    <a:pt x="3052239" y="2186366"/>
                  </a:lnTo>
                  <a:lnTo>
                    <a:pt x="3032091" y="2141011"/>
                  </a:lnTo>
                  <a:lnTo>
                    <a:pt x="3015891" y="2092314"/>
                  </a:lnTo>
                  <a:lnTo>
                    <a:pt x="3003942" y="2040693"/>
                  </a:lnTo>
                  <a:lnTo>
                    <a:pt x="2996550" y="1986569"/>
                  </a:lnTo>
                  <a:lnTo>
                    <a:pt x="2994018" y="1930361"/>
                  </a:lnTo>
                  <a:lnTo>
                    <a:pt x="2996550" y="1874147"/>
                  </a:lnTo>
                  <a:lnTo>
                    <a:pt x="3003942" y="1820018"/>
                  </a:lnTo>
                  <a:lnTo>
                    <a:pt x="3015891" y="1768392"/>
                  </a:lnTo>
                  <a:lnTo>
                    <a:pt x="3032091" y="1719690"/>
                  </a:lnTo>
                  <a:lnTo>
                    <a:pt x="3052239" y="1674333"/>
                  </a:lnTo>
                  <a:lnTo>
                    <a:pt x="3076030" y="1632739"/>
                  </a:lnTo>
                  <a:lnTo>
                    <a:pt x="3103160" y="1595329"/>
                  </a:lnTo>
                  <a:lnTo>
                    <a:pt x="3133324" y="1562522"/>
                  </a:lnTo>
                  <a:lnTo>
                    <a:pt x="3166219" y="1534738"/>
                  </a:lnTo>
                  <a:lnTo>
                    <a:pt x="3201539" y="1512398"/>
                  </a:lnTo>
                  <a:lnTo>
                    <a:pt x="3238981" y="1495921"/>
                  </a:lnTo>
                  <a:lnTo>
                    <a:pt x="3278240" y="1485727"/>
                  </a:lnTo>
                  <a:lnTo>
                    <a:pt x="3319011" y="1482236"/>
                  </a:lnTo>
                  <a:lnTo>
                    <a:pt x="3349449" y="1484185"/>
                  </a:lnTo>
                  <a:lnTo>
                    <a:pt x="3379066" y="1489910"/>
                  </a:lnTo>
                  <a:lnTo>
                    <a:pt x="3407754" y="1499220"/>
                  </a:lnTo>
                  <a:lnTo>
                    <a:pt x="3435407" y="1511928"/>
                  </a:lnTo>
                  <a:lnTo>
                    <a:pt x="3487902" y="1535124"/>
                  </a:lnTo>
                  <a:lnTo>
                    <a:pt x="3539849" y="1550171"/>
                  </a:lnTo>
                  <a:lnTo>
                    <a:pt x="3590482" y="1557600"/>
                  </a:lnTo>
                  <a:lnTo>
                    <a:pt x="3639035" y="1557939"/>
                  </a:lnTo>
                  <a:lnTo>
                    <a:pt x="3684743" y="1551718"/>
                  </a:lnTo>
                  <a:lnTo>
                    <a:pt x="3726840" y="1539467"/>
                  </a:lnTo>
                  <a:lnTo>
                    <a:pt x="3764561" y="1521713"/>
                  </a:lnTo>
                  <a:lnTo>
                    <a:pt x="3797140" y="1498988"/>
                  </a:lnTo>
                  <a:lnTo>
                    <a:pt x="3843812" y="1440738"/>
                  </a:lnTo>
                  <a:lnTo>
                    <a:pt x="3860730" y="1368952"/>
                  </a:lnTo>
                  <a:lnTo>
                    <a:pt x="3860730" y="505282"/>
                  </a:lnTo>
                  <a:lnTo>
                    <a:pt x="3858416" y="456620"/>
                  </a:lnTo>
                  <a:lnTo>
                    <a:pt x="3851618" y="409267"/>
                  </a:lnTo>
                  <a:lnTo>
                    <a:pt x="3840545" y="363434"/>
                  </a:lnTo>
                  <a:lnTo>
                    <a:pt x="3825411" y="319334"/>
                  </a:lnTo>
                  <a:lnTo>
                    <a:pt x="3806426" y="277177"/>
                  </a:lnTo>
                  <a:lnTo>
                    <a:pt x="3783804" y="237176"/>
                  </a:lnTo>
                  <a:lnTo>
                    <a:pt x="3757754" y="199543"/>
                  </a:lnTo>
                  <a:lnTo>
                    <a:pt x="3728490" y="164488"/>
                  </a:lnTo>
                  <a:lnTo>
                    <a:pt x="3696223" y="132225"/>
                  </a:lnTo>
                  <a:lnTo>
                    <a:pt x="3661165" y="102964"/>
                  </a:lnTo>
                  <a:lnTo>
                    <a:pt x="3623528" y="76917"/>
                  </a:lnTo>
                  <a:lnTo>
                    <a:pt x="3583523" y="54297"/>
                  </a:lnTo>
                  <a:lnTo>
                    <a:pt x="3541362" y="35314"/>
                  </a:lnTo>
                  <a:lnTo>
                    <a:pt x="3497257" y="20182"/>
                  </a:lnTo>
                  <a:lnTo>
                    <a:pt x="3451420" y="9111"/>
                  </a:lnTo>
                  <a:lnTo>
                    <a:pt x="3404063" y="2313"/>
                  </a:lnTo>
                  <a:lnTo>
                    <a:pt x="3355397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3506487"/>
              <a:ext cx="8371205" cy="4940300"/>
            </a:xfrm>
            <a:custGeom>
              <a:avLst/>
              <a:gdLst/>
              <a:ahLst/>
              <a:cxnLst/>
              <a:rect l="l" t="t" r="r" b="b"/>
              <a:pathLst>
                <a:path w="8371205" h="4940300">
                  <a:moveTo>
                    <a:pt x="4809876" y="1765300"/>
                  </a:moveTo>
                  <a:lnTo>
                    <a:pt x="1586511" y="1765300"/>
                  </a:lnTo>
                  <a:lnTo>
                    <a:pt x="1627041" y="1778000"/>
                  </a:lnTo>
                  <a:lnTo>
                    <a:pt x="1667510" y="1778000"/>
                  </a:lnTo>
                  <a:lnTo>
                    <a:pt x="1748219" y="1803400"/>
                  </a:lnTo>
                  <a:lnTo>
                    <a:pt x="1788434" y="1803400"/>
                  </a:lnTo>
                  <a:lnTo>
                    <a:pt x="2027010" y="1879600"/>
                  </a:lnTo>
                  <a:lnTo>
                    <a:pt x="2066206" y="1905000"/>
                  </a:lnTo>
                  <a:lnTo>
                    <a:pt x="2105208" y="1917700"/>
                  </a:lnTo>
                  <a:lnTo>
                    <a:pt x="2144004" y="1943100"/>
                  </a:lnTo>
                  <a:lnTo>
                    <a:pt x="2182580" y="1955800"/>
                  </a:lnTo>
                  <a:lnTo>
                    <a:pt x="2220926" y="1981200"/>
                  </a:lnTo>
                  <a:lnTo>
                    <a:pt x="2259029" y="1993900"/>
                  </a:lnTo>
                  <a:lnTo>
                    <a:pt x="2334458" y="2044700"/>
                  </a:lnTo>
                  <a:lnTo>
                    <a:pt x="2371759" y="2057400"/>
                  </a:lnTo>
                  <a:lnTo>
                    <a:pt x="2408768" y="2082800"/>
                  </a:lnTo>
                  <a:lnTo>
                    <a:pt x="2517923" y="2159000"/>
                  </a:lnTo>
                  <a:lnTo>
                    <a:pt x="2589011" y="2209800"/>
                  </a:lnTo>
                  <a:lnTo>
                    <a:pt x="2658640" y="2260600"/>
                  </a:lnTo>
                  <a:lnTo>
                    <a:pt x="2726713" y="2311400"/>
                  </a:lnTo>
                  <a:lnTo>
                    <a:pt x="2793131" y="2362200"/>
                  </a:lnTo>
                  <a:lnTo>
                    <a:pt x="2825690" y="2400300"/>
                  </a:lnTo>
                  <a:lnTo>
                    <a:pt x="2857798" y="2425700"/>
                  </a:lnTo>
                  <a:lnTo>
                    <a:pt x="2892413" y="2451100"/>
                  </a:lnTo>
                  <a:lnTo>
                    <a:pt x="2996695" y="2565400"/>
                  </a:lnTo>
                  <a:lnTo>
                    <a:pt x="3031445" y="2590800"/>
                  </a:lnTo>
                  <a:lnTo>
                    <a:pt x="3066111" y="2628900"/>
                  </a:lnTo>
                  <a:lnTo>
                    <a:pt x="3100647" y="2679700"/>
                  </a:lnTo>
                  <a:lnTo>
                    <a:pt x="3135006" y="2717800"/>
                  </a:lnTo>
                  <a:lnTo>
                    <a:pt x="3203005" y="2794000"/>
                  </a:lnTo>
                  <a:lnTo>
                    <a:pt x="3236551" y="2832100"/>
                  </a:lnTo>
                  <a:lnTo>
                    <a:pt x="3269734" y="2882900"/>
                  </a:lnTo>
                  <a:lnTo>
                    <a:pt x="3302504" y="2921000"/>
                  </a:lnTo>
                  <a:lnTo>
                    <a:pt x="3334817" y="2971800"/>
                  </a:lnTo>
                  <a:lnTo>
                    <a:pt x="3366625" y="3009900"/>
                  </a:lnTo>
                  <a:lnTo>
                    <a:pt x="3397881" y="3048000"/>
                  </a:lnTo>
                  <a:lnTo>
                    <a:pt x="3428539" y="3098800"/>
                  </a:lnTo>
                  <a:lnTo>
                    <a:pt x="3458551" y="3136900"/>
                  </a:lnTo>
                  <a:lnTo>
                    <a:pt x="3487871" y="3187699"/>
                  </a:lnTo>
                  <a:lnTo>
                    <a:pt x="3516452" y="3225799"/>
                  </a:lnTo>
                  <a:lnTo>
                    <a:pt x="3544247" y="3263900"/>
                  </a:lnTo>
                  <a:lnTo>
                    <a:pt x="3571209" y="3302000"/>
                  </a:lnTo>
                  <a:lnTo>
                    <a:pt x="3597292" y="3352800"/>
                  </a:lnTo>
                  <a:lnTo>
                    <a:pt x="3622449" y="3390900"/>
                  </a:lnTo>
                  <a:lnTo>
                    <a:pt x="3646632" y="3429000"/>
                  </a:lnTo>
                  <a:lnTo>
                    <a:pt x="3669796" y="3467100"/>
                  </a:lnTo>
                  <a:lnTo>
                    <a:pt x="3691892" y="3505200"/>
                  </a:lnTo>
                  <a:lnTo>
                    <a:pt x="3712875" y="3543300"/>
                  </a:lnTo>
                  <a:lnTo>
                    <a:pt x="3732698" y="3581400"/>
                  </a:lnTo>
                  <a:lnTo>
                    <a:pt x="3751313" y="3606800"/>
                  </a:lnTo>
                  <a:lnTo>
                    <a:pt x="3776871" y="3657600"/>
                  </a:lnTo>
                  <a:lnTo>
                    <a:pt x="3803616" y="3708400"/>
                  </a:lnTo>
                  <a:lnTo>
                    <a:pt x="3832775" y="3759200"/>
                  </a:lnTo>
                  <a:lnTo>
                    <a:pt x="3865575" y="3797300"/>
                  </a:lnTo>
                  <a:lnTo>
                    <a:pt x="3903243" y="3835400"/>
                  </a:lnTo>
                  <a:lnTo>
                    <a:pt x="3943916" y="3873500"/>
                  </a:lnTo>
                  <a:lnTo>
                    <a:pt x="3986752" y="3911600"/>
                  </a:lnTo>
                  <a:lnTo>
                    <a:pt x="4031515" y="3937000"/>
                  </a:lnTo>
                  <a:lnTo>
                    <a:pt x="4077972" y="3962400"/>
                  </a:lnTo>
                  <a:lnTo>
                    <a:pt x="4125886" y="3987800"/>
                  </a:lnTo>
                  <a:lnTo>
                    <a:pt x="4175023" y="4013200"/>
                  </a:lnTo>
                  <a:lnTo>
                    <a:pt x="4175594" y="4013200"/>
                  </a:lnTo>
                  <a:lnTo>
                    <a:pt x="5970485" y="4749800"/>
                  </a:lnTo>
                  <a:lnTo>
                    <a:pt x="5991745" y="4749800"/>
                  </a:lnTo>
                  <a:lnTo>
                    <a:pt x="6015165" y="4762500"/>
                  </a:lnTo>
                  <a:lnTo>
                    <a:pt x="6039438" y="4775200"/>
                  </a:lnTo>
                  <a:lnTo>
                    <a:pt x="6090297" y="4775200"/>
                  </a:lnTo>
                  <a:lnTo>
                    <a:pt x="8013890" y="4940300"/>
                  </a:lnTo>
                  <a:lnTo>
                    <a:pt x="8109649" y="4940300"/>
                  </a:lnTo>
                  <a:lnTo>
                    <a:pt x="8154563" y="4927600"/>
                  </a:lnTo>
                  <a:lnTo>
                    <a:pt x="8196765" y="4914900"/>
                  </a:lnTo>
                  <a:lnTo>
                    <a:pt x="8235704" y="4889500"/>
                  </a:lnTo>
                  <a:lnTo>
                    <a:pt x="8270828" y="4851400"/>
                  </a:lnTo>
                  <a:lnTo>
                    <a:pt x="8301586" y="4826000"/>
                  </a:lnTo>
                  <a:lnTo>
                    <a:pt x="8327428" y="4787900"/>
                  </a:lnTo>
                  <a:lnTo>
                    <a:pt x="8347800" y="4737100"/>
                  </a:lnTo>
                  <a:lnTo>
                    <a:pt x="8362153" y="4699000"/>
                  </a:lnTo>
                  <a:lnTo>
                    <a:pt x="8369934" y="4648200"/>
                  </a:lnTo>
                  <a:lnTo>
                    <a:pt x="8370616" y="4597400"/>
                  </a:lnTo>
                  <a:lnTo>
                    <a:pt x="8364344" y="4546600"/>
                  </a:lnTo>
                  <a:lnTo>
                    <a:pt x="8351580" y="4508500"/>
                  </a:lnTo>
                  <a:lnTo>
                    <a:pt x="8332786" y="4470400"/>
                  </a:lnTo>
                  <a:lnTo>
                    <a:pt x="8308423" y="4419600"/>
                  </a:lnTo>
                  <a:lnTo>
                    <a:pt x="8278954" y="4394200"/>
                  </a:lnTo>
                  <a:lnTo>
                    <a:pt x="8244840" y="4356100"/>
                  </a:lnTo>
                  <a:lnTo>
                    <a:pt x="8206542" y="4330700"/>
                  </a:lnTo>
                  <a:lnTo>
                    <a:pt x="8164523" y="4318000"/>
                  </a:lnTo>
                  <a:lnTo>
                    <a:pt x="8119244" y="4305300"/>
                  </a:lnTo>
                  <a:lnTo>
                    <a:pt x="8071167" y="4292600"/>
                  </a:lnTo>
                  <a:lnTo>
                    <a:pt x="6203327" y="4127500"/>
                  </a:lnTo>
                  <a:lnTo>
                    <a:pt x="6125241" y="4089400"/>
                  </a:lnTo>
                  <a:lnTo>
                    <a:pt x="6133007" y="4089400"/>
                  </a:lnTo>
                  <a:lnTo>
                    <a:pt x="6136779" y="4076700"/>
                  </a:lnTo>
                  <a:lnTo>
                    <a:pt x="6168969" y="4038600"/>
                  </a:lnTo>
                  <a:lnTo>
                    <a:pt x="6196206" y="4000500"/>
                  </a:lnTo>
                  <a:lnTo>
                    <a:pt x="6218491" y="3962400"/>
                  </a:lnTo>
                  <a:lnTo>
                    <a:pt x="6235824" y="3924300"/>
                  </a:lnTo>
                  <a:lnTo>
                    <a:pt x="6248204" y="3873500"/>
                  </a:lnTo>
                  <a:lnTo>
                    <a:pt x="6255633" y="3835400"/>
                  </a:lnTo>
                  <a:lnTo>
                    <a:pt x="6258109" y="3784600"/>
                  </a:lnTo>
                  <a:lnTo>
                    <a:pt x="6255633" y="3746500"/>
                  </a:lnTo>
                  <a:lnTo>
                    <a:pt x="6248204" y="3695700"/>
                  </a:lnTo>
                  <a:lnTo>
                    <a:pt x="6235824" y="3657600"/>
                  </a:lnTo>
                  <a:lnTo>
                    <a:pt x="6218491" y="3606800"/>
                  </a:lnTo>
                  <a:lnTo>
                    <a:pt x="6196206" y="3568700"/>
                  </a:lnTo>
                  <a:lnTo>
                    <a:pt x="6168969" y="3530600"/>
                  </a:lnTo>
                  <a:lnTo>
                    <a:pt x="6136779" y="3492500"/>
                  </a:lnTo>
                  <a:lnTo>
                    <a:pt x="5071046" y="2425700"/>
                  </a:lnTo>
                  <a:lnTo>
                    <a:pt x="5035099" y="2387600"/>
                  </a:lnTo>
                  <a:lnTo>
                    <a:pt x="5002965" y="2349500"/>
                  </a:lnTo>
                  <a:lnTo>
                    <a:pt x="4974639" y="2311400"/>
                  </a:lnTo>
                  <a:lnTo>
                    <a:pt x="4950117" y="2260600"/>
                  </a:lnTo>
                  <a:lnTo>
                    <a:pt x="4929393" y="2209800"/>
                  </a:lnTo>
                  <a:lnTo>
                    <a:pt x="4912464" y="2171700"/>
                  </a:lnTo>
                  <a:lnTo>
                    <a:pt x="4899323" y="2120900"/>
                  </a:lnTo>
                  <a:lnTo>
                    <a:pt x="4896588" y="2108200"/>
                  </a:lnTo>
                  <a:lnTo>
                    <a:pt x="4893731" y="2082800"/>
                  </a:lnTo>
                  <a:lnTo>
                    <a:pt x="4890730" y="2070100"/>
                  </a:lnTo>
                  <a:lnTo>
                    <a:pt x="4887563" y="2057400"/>
                  </a:lnTo>
                  <a:lnTo>
                    <a:pt x="4877540" y="2006600"/>
                  </a:lnTo>
                  <a:lnTo>
                    <a:pt x="4866347" y="1955800"/>
                  </a:lnTo>
                  <a:lnTo>
                    <a:pt x="4853985" y="1905000"/>
                  </a:lnTo>
                  <a:lnTo>
                    <a:pt x="4840452" y="1866900"/>
                  </a:lnTo>
                  <a:lnTo>
                    <a:pt x="4825749" y="1816100"/>
                  </a:lnTo>
                  <a:lnTo>
                    <a:pt x="4809876" y="1765300"/>
                  </a:lnTo>
                  <a:close/>
                </a:path>
                <a:path w="8371205" h="4940300">
                  <a:moveTo>
                    <a:pt x="382126" y="2324100"/>
                  </a:moveTo>
                  <a:lnTo>
                    <a:pt x="343436" y="2324100"/>
                  </a:lnTo>
                  <a:lnTo>
                    <a:pt x="363199" y="2336800"/>
                  </a:lnTo>
                  <a:lnTo>
                    <a:pt x="382126" y="2324100"/>
                  </a:lnTo>
                  <a:close/>
                </a:path>
                <a:path w="8371205" h="4940300">
                  <a:moveTo>
                    <a:pt x="28775" y="0"/>
                  </a:moveTo>
                  <a:lnTo>
                    <a:pt x="0" y="0"/>
                  </a:lnTo>
                  <a:lnTo>
                    <a:pt x="0" y="2120900"/>
                  </a:lnTo>
                  <a:lnTo>
                    <a:pt x="22742" y="2146300"/>
                  </a:lnTo>
                  <a:lnTo>
                    <a:pt x="50918" y="2171700"/>
                  </a:lnTo>
                  <a:lnTo>
                    <a:pt x="78608" y="2197100"/>
                  </a:lnTo>
                  <a:lnTo>
                    <a:pt x="105785" y="2209800"/>
                  </a:lnTo>
                  <a:lnTo>
                    <a:pt x="132422" y="2235200"/>
                  </a:lnTo>
                  <a:lnTo>
                    <a:pt x="158493" y="2247900"/>
                  </a:lnTo>
                  <a:lnTo>
                    <a:pt x="183970" y="2260600"/>
                  </a:lnTo>
                  <a:lnTo>
                    <a:pt x="208827" y="2286000"/>
                  </a:lnTo>
                  <a:lnTo>
                    <a:pt x="233036" y="2298700"/>
                  </a:lnTo>
                  <a:lnTo>
                    <a:pt x="256572" y="2298700"/>
                  </a:lnTo>
                  <a:lnTo>
                    <a:pt x="279406" y="2311400"/>
                  </a:lnTo>
                  <a:lnTo>
                    <a:pt x="301513" y="2324100"/>
                  </a:lnTo>
                  <a:lnTo>
                    <a:pt x="417367" y="2324100"/>
                  </a:lnTo>
                  <a:lnTo>
                    <a:pt x="433628" y="2311400"/>
                  </a:lnTo>
                  <a:lnTo>
                    <a:pt x="448946" y="2311400"/>
                  </a:lnTo>
                  <a:lnTo>
                    <a:pt x="463294" y="2298700"/>
                  </a:lnTo>
                  <a:lnTo>
                    <a:pt x="476646" y="2286000"/>
                  </a:lnTo>
                  <a:lnTo>
                    <a:pt x="513920" y="2235200"/>
                  </a:lnTo>
                  <a:lnTo>
                    <a:pt x="589296" y="2159000"/>
                  </a:lnTo>
                  <a:lnTo>
                    <a:pt x="704254" y="2044700"/>
                  </a:lnTo>
                  <a:lnTo>
                    <a:pt x="782011" y="1993900"/>
                  </a:lnTo>
                  <a:lnTo>
                    <a:pt x="821189" y="1955800"/>
                  </a:lnTo>
                  <a:lnTo>
                    <a:pt x="860551" y="1930400"/>
                  </a:lnTo>
                  <a:lnTo>
                    <a:pt x="900083" y="1917700"/>
                  </a:lnTo>
                  <a:lnTo>
                    <a:pt x="979613" y="1866900"/>
                  </a:lnTo>
                  <a:lnTo>
                    <a:pt x="1261565" y="1778000"/>
                  </a:lnTo>
                  <a:lnTo>
                    <a:pt x="1302139" y="1778000"/>
                  </a:lnTo>
                  <a:lnTo>
                    <a:pt x="1342749" y="1765300"/>
                  </a:lnTo>
                  <a:lnTo>
                    <a:pt x="4809876" y="1765300"/>
                  </a:lnTo>
                  <a:lnTo>
                    <a:pt x="4792833" y="1714500"/>
                  </a:lnTo>
                  <a:lnTo>
                    <a:pt x="4774620" y="1676400"/>
                  </a:lnTo>
                  <a:lnTo>
                    <a:pt x="4755236" y="1625600"/>
                  </a:lnTo>
                  <a:lnTo>
                    <a:pt x="4734683" y="1587500"/>
                  </a:lnTo>
                  <a:lnTo>
                    <a:pt x="4712959" y="1536700"/>
                  </a:lnTo>
                  <a:lnTo>
                    <a:pt x="4690065" y="1485900"/>
                  </a:lnTo>
                  <a:lnTo>
                    <a:pt x="4666001" y="1447800"/>
                  </a:lnTo>
                  <a:lnTo>
                    <a:pt x="4640766" y="1397000"/>
                  </a:lnTo>
                  <a:lnTo>
                    <a:pt x="4614361" y="1358900"/>
                  </a:lnTo>
                  <a:lnTo>
                    <a:pt x="4586786" y="1320800"/>
                  </a:lnTo>
                  <a:lnTo>
                    <a:pt x="4558041" y="1270000"/>
                  </a:lnTo>
                  <a:lnTo>
                    <a:pt x="4528125" y="1231900"/>
                  </a:lnTo>
                  <a:lnTo>
                    <a:pt x="4497039" y="1193800"/>
                  </a:lnTo>
                  <a:lnTo>
                    <a:pt x="4464782" y="1155700"/>
                  </a:lnTo>
                  <a:lnTo>
                    <a:pt x="4431355" y="1104900"/>
                  </a:lnTo>
                  <a:lnTo>
                    <a:pt x="4396758" y="1066800"/>
                  </a:lnTo>
                  <a:lnTo>
                    <a:pt x="4360990" y="1028700"/>
                  </a:lnTo>
                  <a:lnTo>
                    <a:pt x="4324051" y="990600"/>
                  </a:lnTo>
                  <a:lnTo>
                    <a:pt x="4286914" y="965200"/>
                  </a:lnTo>
                  <a:lnTo>
                    <a:pt x="4249099" y="927100"/>
                  </a:lnTo>
                  <a:lnTo>
                    <a:pt x="4210627" y="889000"/>
                  </a:lnTo>
                  <a:lnTo>
                    <a:pt x="4171521" y="850900"/>
                  </a:lnTo>
                  <a:lnTo>
                    <a:pt x="4091488" y="800100"/>
                  </a:lnTo>
                  <a:lnTo>
                    <a:pt x="4050605" y="762000"/>
                  </a:lnTo>
                  <a:lnTo>
                    <a:pt x="3967210" y="711200"/>
                  </a:lnTo>
                  <a:lnTo>
                    <a:pt x="3838371" y="635000"/>
                  </a:lnTo>
                  <a:lnTo>
                    <a:pt x="3750230" y="584200"/>
                  </a:lnTo>
                  <a:lnTo>
                    <a:pt x="3705549" y="571500"/>
                  </a:lnTo>
                  <a:lnTo>
                    <a:pt x="3660489" y="546100"/>
                  </a:lnTo>
                  <a:lnTo>
                    <a:pt x="3569319" y="520700"/>
                  </a:lnTo>
                  <a:lnTo>
                    <a:pt x="3523252" y="495300"/>
                  </a:lnTo>
                  <a:lnTo>
                    <a:pt x="3288950" y="431800"/>
                  </a:lnTo>
                  <a:lnTo>
                    <a:pt x="3255769" y="431800"/>
                  </a:lnTo>
                  <a:lnTo>
                    <a:pt x="3221635" y="419100"/>
                  </a:lnTo>
                  <a:lnTo>
                    <a:pt x="3186566" y="419100"/>
                  </a:lnTo>
                  <a:lnTo>
                    <a:pt x="3150583" y="406400"/>
                  </a:lnTo>
                  <a:lnTo>
                    <a:pt x="3113702" y="406400"/>
                  </a:lnTo>
                  <a:lnTo>
                    <a:pt x="3075945" y="393700"/>
                  </a:lnTo>
                  <a:lnTo>
                    <a:pt x="3037328" y="393700"/>
                  </a:lnTo>
                  <a:lnTo>
                    <a:pt x="2997871" y="381000"/>
                  </a:lnTo>
                  <a:lnTo>
                    <a:pt x="2957593" y="381000"/>
                  </a:lnTo>
                  <a:lnTo>
                    <a:pt x="2874649" y="355600"/>
                  </a:lnTo>
                  <a:lnTo>
                    <a:pt x="2832021" y="355600"/>
                  </a:lnTo>
                  <a:lnTo>
                    <a:pt x="2788647" y="342900"/>
                  </a:lnTo>
                  <a:lnTo>
                    <a:pt x="2744545" y="342900"/>
                  </a:lnTo>
                  <a:lnTo>
                    <a:pt x="2699736" y="330200"/>
                  </a:lnTo>
                  <a:lnTo>
                    <a:pt x="2654237" y="330200"/>
                  </a:lnTo>
                  <a:lnTo>
                    <a:pt x="2608068" y="317500"/>
                  </a:lnTo>
                  <a:lnTo>
                    <a:pt x="2561247" y="317500"/>
                  </a:lnTo>
                  <a:lnTo>
                    <a:pt x="2513793" y="304800"/>
                  </a:lnTo>
                  <a:lnTo>
                    <a:pt x="2465726" y="304800"/>
                  </a:lnTo>
                  <a:lnTo>
                    <a:pt x="2417063" y="292100"/>
                  </a:lnTo>
                  <a:lnTo>
                    <a:pt x="2367823" y="292100"/>
                  </a:lnTo>
                  <a:lnTo>
                    <a:pt x="2318027" y="279400"/>
                  </a:lnTo>
                  <a:lnTo>
                    <a:pt x="2267691" y="279400"/>
                  </a:lnTo>
                  <a:lnTo>
                    <a:pt x="2216836" y="266700"/>
                  </a:lnTo>
                  <a:lnTo>
                    <a:pt x="2165480" y="266700"/>
                  </a:lnTo>
                  <a:lnTo>
                    <a:pt x="2113641" y="254000"/>
                  </a:lnTo>
                  <a:lnTo>
                    <a:pt x="2061340" y="254000"/>
                  </a:lnTo>
                  <a:lnTo>
                    <a:pt x="2008593" y="241300"/>
                  </a:lnTo>
                  <a:lnTo>
                    <a:pt x="1955421" y="241300"/>
                  </a:lnTo>
                  <a:lnTo>
                    <a:pt x="1901843" y="228600"/>
                  </a:lnTo>
                  <a:lnTo>
                    <a:pt x="1847876" y="228600"/>
                  </a:lnTo>
                  <a:lnTo>
                    <a:pt x="1793540" y="215900"/>
                  </a:lnTo>
                  <a:lnTo>
                    <a:pt x="1738854" y="215900"/>
                  </a:lnTo>
                  <a:lnTo>
                    <a:pt x="1628506" y="190500"/>
                  </a:lnTo>
                  <a:lnTo>
                    <a:pt x="1516982" y="177800"/>
                  </a:lnTo>
                  <a:lnTo>
                    <a:pt x="1119570" y="139700"/>
                  </a:lnTo>
                  <a:lnTo>
                    <a:pt x="889327" y="114300"/>
                  </a:lnTo>
                  <a:lnTo>
                    <a:pt x="773836" y="88900"/>
                  </a:lnTo>
                  <a:lnTo>
                    <a:pt x="716065" y="88900"/>
                  </a:lnTo>
                  <a:lnTo>
                    <a:pt x="658300" y="76200"/>
                  </a:lnTo>
                  <a:lnTo>
                    <a:pt x="600562" y="76200"/>
                  </a:lnTo>
                  <a:lnTo>
                    <a:pt x="542870" y="63500"/>
                  </a:lnTo>
                  <a:lnTo>
                    <a:pt x="485241" y="63500"/>
                  </a:lnTo>
                  <a:lnTo>
                    <a:pt x="370251" y="38100"/>
                  </a:lnTo>
                  <a:lnTo>
                    <a:pt x="312927" y="38100"/>
                  </a:lnTo>
                  <a:lnTo>
                    <a:pt x="255743" y="25400"/>
                  </a:lnTo>
                  <a:lnTo>
                    <a:pt x="198717" y="25400"/>
                  </a:lnTo>
                  <a:lnTo>
                    <a:pt x="141867" y="12700"/>
                  </a:lnTo>
                  <a:lnTo>
                    <a:pt x="85214" y="12700"/>
                  </a:lnTo>
                  <a:lnTo>
                    <a:pt x="28775" y="0"/>
                  </a:lnTo>
                  <a:close/>
                </a:path>
              </a:pathLst>
            </a:custGeom>
            <a:solidFill>
              <a:srgbClr val="D6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31014" y="7591780"/>
              <a:ext cx="2533650" cy="457834"/>
            </a:xfrm>
            <a:custGeom>
              <a:avLst/>
              <a:gdLst/>
              <a:ahLst/>
              <a:cxnLst/>
              <a:rect l="l" t="t" r="r" b="b"/>
              <a:pathLst>
                <a:path w="2533650" h="457834">
                  <a:moveTo>
                    <a:pt x="294551" y="0"/>
                  </a:moveTo>
                  <a:lnTo>
                    <a:pt x="0" y="74288"/>
                  </a:lnTo>
                  <a:lnTo>
                    <a:pt x="2316289" y="281209"/>
                  </a:lnTo>
                  <a:lnTo>
                    <a:pt x="2366682" y="290878"/>
                  </a:lnTo>
                  <a:lnTo>
                    <a:pt x="2412640" y="309964"/>
                  </a:lnTo>
                  <a:lnTo>
                    <a:pt x="2453211" y="337324"/>
                  </a:lnTo>
                  <a:lnTo>
                    <a:pt x="2487443" y="371813"/>
                  </a:lnTo>
                  <a:lnTo>
                    <a:pt x="2514383" y="412286"/>
                  </a:lnTo>
                  <a:lnTo>
                    <a:pt x="2533078" y="457600"/>
                  </a:lnTo>
                  <a:lnTo>
                    <a:pt x="2520073" y="413081"/>
                  </a:lnTo>
                  <a:lnTo>
                    <a:pt x="2501130" y="371269"/>
                  </a:lnTo>
                  <a:lnTo>
                    <a:pt x="2476704" y="332703"/>
                  </a:lnTo>
                  <a:lnTo>
                    <a:pt x="2447250" y="297925"/>
                  </a:lnTo>
                  <a:lnTo>
                    <a:pt x="2413222" y="267477"/>
                  </a:lnTo>
                  <a:lnTo>
                    <a:pt x="2375076" y="241899"/>
                  </a:lnTo>
                  <a:lnTo>
                    <a:pt x="2333265" y="221733"/>
                  </a:lnTo>
                  <a:lnTo>
                    <a:pt x="2288245" y="207520"/>
                  </a:lnTo>
                  <a:lnTo>
                    <a:pt x="2240470" y="199802"/>
                  </a:lnTo>
                  <a:lnTo>
                    <a:pt x="372611" y="36391"/>
                  </a:lnTo>
                  <a:lnTo>
                    <a:pt x="294551" y="0"/>
                  </a:lnTo>
                  <a:close/>
                </a:path>
              </a:pathLst>
            </a:custGeom>
            <a:solidFill>
              <a:srgbClr val="EDD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97243"/>
              <a:ext cx="8265731" cy="49560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057969"/>
              <a:ext cx="2783058" cy="294537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89710" y="5491176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78573" y="0"/>
                  </a:moveTo>
                  <a:lnTo>
                    <a:pt x="130681" y="3"/>
                  </a:lnTo>
                  <a:lnTo>
                    <a:pt x="84606" y="14670"/>
                  </a:lnTo>
                  <a:lnTo>
                    <a:pt x="43991" y="43998"/>
                  </a:lnTo>
                  <a:lnTo>
                    <a:pt x="14663" y="84614"/>
                  </a:lnTo>
                  <a:lnTo>
                    <a:pt x="0" y="130691"/>
                  </a:lnTo>
                  <a:lnTo>
                    <a:pt x="0" y="178589"/>
                  </a:lnTo>
                  <a:lnTo>
                    <a:pt x="14663" y="224667"/>
                  </a:lnTo>
                  <a:lnTo>
                    <a:pt x="43991" y="265282"/>
                  </a:lnTo>
                  <a:lnTo>
                    <a:pt x="84606" y="294605"/>
                  </a:lnTo>
                  <a:lnTo>
                    <a:pt x="130682" y="309262"/>
                  </a:lnTo>
                  <a:lnTo>
                    <a:pt x="178579" y="309259"/>
                  </a:lnTo>
                  <a:lnTo>
                    <a:pt x="224655" y="294598"/>
                  </a:lnTo>
                  <a:lnTo>
                    <a:pt x="265270" y="265282"/>
                  </a:lnTo>
                  <a:lnTo>
                    <a:pt x="294594" y="224667"/>
                  </a:lnTo>
                  <a:lnTo>
                    <a:pt x="309255" y="178589"/>
                  </a:lnTo>
                  <a:lnTo>
                    <a:pt x="309251" y="130691"/>
                  </a:lnTo>
                  <a:lnTo>
                    <a:pt x="294582" y="84614"/>
                  </a:lnTo>
                  <a:lnTo>
                    <a:pt x="265244" y="43998"/>
                  </a:lnTo>
                  <a:lnTo>
                    <a:pt x="224642" y="14663"/>
                  </a:lnTo>
                  <a:lnTo>
                    <a:pt x="178573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9384" y="5552043"/>
              <a:ext cx="189934" cy="1875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36989"/>
              <a:ext cx="2545109" cy="334494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501703" y="4376470"/>
              <a:ext cx="1779905" cy="1780539"/>
            </a:xfrm>
            <a:custGeom>
              <a:avLst/>
              <a:gdLst/>
              <a:ahLst/>
              <a:cxnLst/>
              <a:rect l="l" t="t" r="r" b="b"/>
              <a:pathLst>
                <a:path w="1779904" h="1780539">
                  <a:moveTo>
                    <a:pt x="443014" y="862533"/>
                  </a:moveTo>
                  <a:lnTo>
                    <a:pt x="423913" y="862533"/>
                  </a:lnTo>
                  <a:lnTo>
                    <a:pt x="329996" y="862444"/>
                  </a:lnTo>
                  <a:lnTo>
                    <a:pt x="236118" y="862838"/>
                  </a:lnTo>
                  <a:lnTo>
                    <a:pt x="201587" y="834301"/>
                  </a:lnTo>
                  <a:lnTo>
                    <a:pt x="201383" y="834009"/>
                  </a:lnTo>
                  <a:lnTo>
                    <a:pt x="192239" y="821804"/>
                  </a:lnTo>
                  <a:lnTo>
                    <a:pt x="181825" y="810260"/>
                  </a:lnTo>
                  <a:lnTo>
                    <a:pt x="170408" y="800087"/>
                  </a:lnTo>
                  <a:lnTo>
                    <a:pt x="166065" y="797661"/>
                  </a:lnTo>
                  <a:lnTo>
                    <a:pt x="166065" y="889355"/>
                  </a:lnTo>
                  <a:lnTo>
                    <a:pt x="162318" y="913155"/>
                  </a:lnTo>
                  <a:lnTo>
                    <a:pt x="151320" y="931011"/>
                  </a:lnTo>
                  <a:lnTo>
                    <a:pt x="133731" y="942238"/>
                  </a:lnTo>
                  <a:lnTo>
                    <a:pt x="110210" y="946175"/>
                  </a:lnTo>
                  <a:lnTo>
                    <a:pt x="86664" y="942327"/>
                  </a:lnTo>
                  <a:lnTo>
                    <a:pt x="68935" y="931151"/>
                  </a:lnTo>
                  <a:lnTo>
                    <a:pt x="68821" y="931011"/>
                  </a:lnTo>
                  <a:lnTo>
                    <a:pt x="57670" y="913371"/>
                  </a:lnTo>
                  <a:lnTo>
                    <a:pt x="53771" y="889825"/>
                  </a:lnTo>
                  <a:lnTo>
                    <a:pt x="57683" y="866305"/>
                  </a:lnTo>
                  <a:lnTo>
                    <a:pt x="68897" y="848702"/>
                  </a:lnTo>
                  <a:lnTo>
                    <a:pt x="86728" y="837717"/>
                  </a:lnTo>
                  <a:lnTo>
                    <a:pt x="110502" y="834009"/>
                  </a:lnTo>
                  <a:lnTo>
                    <a:pt x="133578" y="837971"/>
                  </a:lnTo>
                  <a:lnTo>
                    <a:pt x="151041" y="849020"/>
                  </a:lnTo>
                  <a:lnTo>
                    <a:pt x="162128" y="866406"/>
                  </a:lnTo>
                  <a:lnTo>
                    <a:pt x="166065" y="889355"/>
                  </a:lnTo>
                  <a:lnTo>
                    <a:pt x="166065" y="797661"/>
                  </a:lnTo>
                  <a:lnTo>
                    <a:pt x="142519" y="784491"/>
                  </a:lnTo>
                  <a:lnTo>
                    <a:pt x="112712" y="778929"/>
                  </a:lnTo>
                  <a:lnTo>
                    <a:pt x="82524" y="783043"/>
                  </a:lnTo>
                  <a:lnTo>
                    <a:pt x="28155" y="818197"/>
                  </a:lnTo>
                  <a:lnTo>
                    <a:pt x="88" y="874674"/>
                  </a:lnTo>
                  <a:lnTo>
                    <a:pt x="0" y="904036"/>
                  </a:lnTo>
                  <a:lnTo>
                    <a:pt x="12496" y="939393"/>
                  </a:lnTo>
                  <a:lnTo>
                    <a:pt x="34696" y="968705"/>
                  </a:lnTo>
                  <a:lnTo>
                    <a:pt x="64312" y="989799"/>
                  </a:lnTo>
                  <a:lnTo>
                    <a:pt x="99136" y="1000506"/>
                  </a:lnTo>
                  <a:lnTo>
                    <a:pt x="132105" y="998512"/>
                  </a:lnTo>
                  <a:lnTo>
                    <a:pt x="163830" y="985139"/>
                  </a:lnTo>
                  <a:lnTo>
                    <a:pt x="191236" y="962113"/>
                  </a:lnTo>
                  <a:lnTo>
                    <a:pt x="201536" y="946175"/>
                  </a:lnTo>
                  <a:lnTo>
                    <a:pt x="211340" y="931011"/>
                  </a:lnTo>
                  <a:lnTo>
                    <a:pt x="215150" y="924356"/>
                  </a:lnTo>
                  <a:lnTo>
                    <a:pt x="219811" y="920038"/>
                  </a:lnTo>
                  <a:lnTo>
                    <a:pt x="225704" y="917778"/>
                  </a:lnTo>
                  <a:lnTo>
                    <a:pt x="233260" y="917155"/>
                  </a:lnTo>
                  <a:lnTo>
                    <a:pt x="328879" y="917473"/>
                  </a:lnTo>
                  <a:lnTo>
                    <a:pt x="443014" y="917384"/>
                  </a:lnTo>
                  <a:lnTo>
                    <a:pt x="443014" y="917155"/>
                  </a:lnTo>
                  <a:lnTo>
                    <a:pt x="443014" y="862838"/>
                  </a:lnTo>
                  <a:lnTo>
                    <a:pt x="443014" y="862533"/>
                  </a:lnTo>
                  <a:close/>
                </a:path>
                <a:path w="1779904" h="1780539">
                  <a:moveTo>
                    <a:pt x="553885" y="863130"/>
                  </a:moveTo>
                  <a:lnTo>
                    <a:pt x="501078" y="863130"/>
                  </a:lnTo>
                  <a:lnTo>
                    <a:pt x="501078" y="916038"/>
                  </a:lnTo>
                  <a:lnTo>
                    <a:pt x="553885" y="916038"/>
                  </a:lnTo>
                  <a:lnTo>
                    <a:pt x="553885" y="863130"/>
                  </a:lnTo>
                  <a:close/>
                </a:path>
                <a:path w="1779904" h="1780539">
                  <a:moveTo>
                    <a:pt x="554189" y="667575"/>
                  </a:moveTo>
                  <a:lnTo>
                    <a:pt x="496214" y="667727"/>
                  </a:lnTo>
                  <a:lnTo>
                    <a:pt x="438937" y="667473"/>
                  </a:lnTo>
                  <a:lnTo>
                    <a:pt x="383616" y="645185"/>
                  </a:lnTo>
                  <a:lnTo>
                    <a:pt x="360438" y="590651"/>
                  </a:lnTo>
                  <a:lnTo>
                    <a:pt x="359829" y="518490"/>
                  </a:lnTo>
                  <a:lnTo>
                    <a:pt x="360070" y="486270"/>
                  </a:lnTo>
                  <a:lnTo>
                    <a:pt x="360603" y="451472"/>
                  </a:lnTo>
                  <a:lnTo>
                    <a:pt x="360705" y="446163"/>
                  </a:lnTo>
                  <a:lnTo>
                    <a:pt x="366890" y="438696"/>
                  </a:lnTo>
                  <a:lnTo>
                    <a:pt x="372148" y="436143"/>
                  </a:lnTo>
                  <a:lnTo>
                    <a:pt x="391693" y="424891"/>
                  </a:lnTo>
                  <a:lnTo>
                    <a:pt x="408597" y="411073"/>
                  </a:lnTo>
                  <a:lnTo>
                    <a:pt x="422681" y="394525"/>
                  </a:lnTo>
                  <a:lnTo>
                    <a:pt x="425767" y="389115"/>
                  </a:lnTo>
                  <a:lnTo>
                    <a:pt x="433806" y="375031"/>
                  </a:lnTo>
                  <a:lnTo>
                    <a:pt x="442988" y="344474"/>
                  </a:lnTo>
                  <a:lnTo>
                    <a:pt x="442442" y="315404"/>
                  </a:lnTo>
                  <a:lnTo>
                    <a:pt x="432841" y="287972"/>
                  </a:lnTo>
                  <a:lnTo>
                    <a:pt x="425094" y="276923"/>
                  </a:lnTo>
                  <a:lnTo>
                    <a:pt x="414832" y="262293"/>
                  </a:lnTo>
                  <a:lnTo>
                    <a:pt x="391363" y="240919"/>
                  </a:lnTo>
                  <a:lnTo>
                    <a:pt x="388708" y="239534"/>
                  </a:lnTo>
                  <a:lnTo>
                    <a:pt x="388708" y="333209"/>
                  </a:lnTo>
                  <a:lnTo>
                    <a:pt x="384873" y="356793"/>
                  </a:lnTo>
                  <a:lnTo>
                    <a:pt x="373722" y="374408"/>
                  </a:lnTo>
                  <a:lnTo>
                    <a:pt x="355930" y="385406"/>
                  </a:lnTo>
                  <a:lnTo>
                    <a:pt x="332155" y="389115"/>
                  </a:lnTo>
                  <a:lnTo>
                    <a:pt x="308965" y="385241"/>
                  </a:lnTo>
                  <a:lnTo>
                    <a:pt x="291566" y="374319"/>
                  </a:lnTo>
                  <a:lnTo>
                    <a:pt x="280581" y="356984"/>
                  </a:lnTo>
                  <a:lnTo>
                    <a:pt x="276669" y="333883"/>
                  </a:lnTo>
                  <a:lnTo>
                    <a:pt x="280377" y="310121"/>
                  </a:lnTo>
                  <a:lnTo>
                    <a:pt x="291388" y="292227"/>
                  </a:lnTo>
                  <a:lnTo>
                    <a:pt x="308952" y="280911"/>
                  </a:lnTo>
                  <a:lnTo>
                    <a:pt x="332384" y="276923"/>
                  </a:lnTo>
                  <a:lnTo>
                    <a:pt x="355981" y="280746"/>
                  </a:lnTo>
                  <a:lnTo>
                    <a:pt x="373684" y="291846"/>
                  </a:lnTo>
                  <a:lnTo>
                    <a:pt x="384822" y="309562"/>
                  </a:lnTo>
                  <a:lnTo>
                    <a:pt x="388708" y="333209"/>
                  </a:lnTo>
                  <a:lnTo>
                    <a:pt x="388708" y="239534"/>
                  </a:lnTo>
                  <a:lnTo>
                    <a:pt x="365125" y="227139"/>
                  </a:lnTo>
                  <a:lnTo>
                    <a:pt x="336016" y="222034"/>
                  </a:lnTo>
                  <a:lnTo>
                    <a:pt x="304025" y="226644"/>
                  </a:lnTo>
                  <a:lnTo>
                    <a:pt x="272923" y="241655"/>
                  </a:lnTo>
                  <a:lnTo>
                    <a:pt x="247459" y="265264"/>
                  </a:lnTo>
                  <a:lnTo>
                    <a:pt x="229768" y="294678"/>
                  </a:lnTo>
                  <a:lnTo>
                    <a:pt x="221945" y="327075"/>
                  </a:lnTo>
                  <a:lnTo>
                    <a:pt x="225386" y="358927"/>
                  </a:lnTo>
                  <a:lnTo>
                    <a:pt x="238848" y="389178"/>
                  </a:lnTo>
                  <a:lnTo>
                    <a:pt x="260819" y="414959"/>
                  </a:lnTo>
                  <a:lnTo>
                    <a:pt x="289763" y="433438"/>
                  </a:lnTo>
                  <a:lnTo>
                    <a:pt x="297815" y="438073"/>
                  </a:lnTo>
                  <a:lnTo>
                    <a:pt x="302704" y="443661"/>
                  </a:lnTo>
                  <a:lnTo>
                    <a:pt x="305092" y="450621"/>
                  </a:lnTo>
                  <a:lnTo>
                    <a:pt x="305612" y="459359"/>
                  </a:lnTo>
                  <a:lnTo>
                    <a:pt x="305269" y="486270"/>
                  </a:lnTo>
                  <a:lnTo>
                    <a:pt x="305269" y="555866"/>
                  </a:lnTo>
                  <a:lnTo>
                    <a:pt x="314236" y="628777"/>
                  </a:lnTo>
                  <a:lnTo>
                    <a:pt x="338963" y="672249"/>
                  </a:lnTo>
                  <a:lnTo>
                    <a:pt x="376872" y="704011"/>
                  </a:lnTo>
                  <a:lnTo>
                    <a:pt x="425373" y="719988"/>
                  </a:lnTo>
                  <a:lnTo>
                    <a:pt x="489216" y="722477"/>
                  </a:lnTo>
                  <a:lnTo>
                    <a:pt x="554189" y="720953"/>
                  </a:lnTo>
                  <a:lnTo>
                    <a:pt x="554189" y="667727"/>
                  </a:lnTo>
                  <a:lnTo>
                    <a:pt x="554189" y="667575"/>
                  </a:lnTo>
                  <a:close/>
                </a:path>
                <a:path w="1779904" h="1780539">
                  <a:moveTo>
                    <a:pt x="554380" y="1057478"/>
                  </a:moveTo>
                  <a:lnTo>
                    <a:pt x="499833" y="1057402"/>
                  </a:lnTo>
                  <a:lnTo>
                    <a:pt x="446684" y="1057529"/>
                  </a:lnTo>
                  <a:lnTo>
                    <a:pt x="402412" y="1065149"/>
                  </a:lnTo>
                  <a:lnTo>
                    <a:pt x="363677" y="1085697"/>
                  </a:lnTo>
                  <a:lnTo>
                    <a:pt x="332930" y="1116672"/>
                  </a:lnTo>
                  <a:lnTo>
                    <a:pt x="312623" y="1155598"/>
                  </a:lnTo>
                  <a:lnTo>
                    <a:pt x="305219" y="1199984"/>
                  </a:lnTo>
                  <a:lnTo>
                    <a:pt x="305142" y="1291297"/>
                  </a:lnTo>
                  <a:lnTo>
                    <a:pt x="305536" y="1321701"/>
                  </a:lnTo>
                  <a:lnTo>
                    <a:pt x="304812" y="1329944"/>
                  </a:lnTo>
                  <a:lnTo>
                    <a:pt x="302183" y="1336344"/>
                  </a:lnTo>
                  <a:lnTo>
                    <a:pt x="297497" y="1341716"/>
                  </a:lnTo>
                  <a:lnTo>
                    <a:pt x="290614" y="1346847"/>
                  </a:lnTo>
                  <a:lnTo>
                    <a:pt x="276504" y="1356614"/>
                  </a:lnTo>
                  <a:lnTo>
                    <a:pt x="262890" y="1367320"/>
                  </a:lnTo>
                  <a:lnTo>
                    <a:pt x="250342" y="1379080"/>
                  </a:lnTo>
                  <a:lnTo>
                    <a:pt x="239382" y="1391945"/>
                  </a:lnTo>
                  <a:lnTo>
                    <a:pt x="225247" y="1419542"/>
                  </a:lnTo>
                  <a:lnTo>
                    <a:pt x="221310" y="1448904"/>
                  </a:lnTo>
                  <a:lnTo>
                    <a:pt x="227037" y="1478597"/>
                  </a:lnTo>
                  <a:lnTo>
                    <a:pt x="241871" y="1507210"/>
                  </a:lnTo>
                  <a:lnTo>
                    <a:pt x="264680" y="1532115"/>
                  </a:lnTo>
                  <a:lnTo>
                    <a:pt x="292023" y="1548942"/>
                  </a:lnTo>
                  <a:lnTo>
                    <a:pt x="322084" y="1556918"/>
                  </a:lnTo>
                  <a:lnTo>
                    <a:pt x="353047" y="1555254"/>
                  </a:lnTo>
                  <a:lnTo>
                    <a:pt x="386143" y="1542034"/>
                  </a:lnTo>
                  <a:lnTo>
                    <a:pt x="413778" y="1519428"/>
                  </a:lnTo>
                  <a:lnTo>
                    <a:pt x="424853" y="1502994"/>
                  </a:lnTo>
                  <a:lnTo>
                    <a:pt x="433590" y="1490040"/>
                  </a:lnTo>
                  <a:lnTo>
                    <a:pt x="443204" y="1456436"/>
                  </a:lnTo>
                  <a:lnTo>
                    <a:pt x="440829" y="1423873"/>
                  </a:lnTo>
                  <a:lnTo>
                    <a:pt x="427774" y="1392897"/>
                  </a:lnTo>
                  <a:lnTo>
                    <a:pt x="426046" y="1390827"/>
                  </a:lnTo>
                  <a:lnTo>
                    <a:pt x="405523" y="1366202"/>
                  </a:lnTo>
                  <a:lnTo>
                    <a:pt x="388708" y="1355204"/>
                  </a:lnTo>
                  <a:lnTo>
                    <a:pt x="388708" y="1447253"/>
                  </a:lnTo>
                  <a:lnTo>
                    <a:pt x="384822" y="1470799"/>
                  </a:lnTo>
                  <a:lnTo>
                    <a:pt x="373634" y="1488376"/>
                  </a:lnTo>
                  <a:lnTo>
                    <a:pt x="355790" y="1499323"/>
                  </a:lnTo>
                  <a:lnTo>
                    <a:pt x="331978" y="1502994"/>
                  </a:lnTo>
                  <a:lnTo>
                    <a:pt x="308838" y="1499082"/>
                  </a:lnTo>
                  <a:lnTo>
                    <a:pt x="291477" y="1488109"/>
                  </a:lnTo>
                  <a:lnTo>
                    <a:pt x="280543" y="1470723"/>
                  </a:lnTo>
                  <a:lnTo>
                    <a:pt x="276669" y="1447558"/>
                  </a:lnTo>
                  <a:lnTo>
                    <a:pt x="280416" y="1423873"/>
                  </a:lnTo>
                  <a:lnTo>
                    <a:pt x="291465" y="1406029"/>
                  </a:lnTo>
                  <a:lnTo>
                    <a:pt x="309079" y="1394777"/>
                  </a:lnTo>
                  <a:lnTo>
                    <a:pt x="332524" y="1390827"/>
                  </a:lnTo>
                  <a:lnTo>
                    <a:pt x="356095" y="1394675"/>
                  </a:lnTo>
                  <a:lnTo>
                    <a:pt x="373761" y="1405813"/>
                  </a:lnTo>
                  <a:lnTo>
                    <a:pt x="384860" y="1423568"/>
                  </a:lnTo>
                  <a:lnTo>
                    <a:pt x="388708" y="1447253"/>
                  </a:lnTo>
                  <a:lnTo>
                    <a:pt x="388708" y="1355204"/>
                  </a:lnTo>
                  <a:lnTo>
                    <a:pt x="375615" y="1346631"/>
                  </a:lnTo>
                  <a:lnTo>
                    <a:pt x="368147" y="1342415"/>
                  </a:lnTo>
                  <a:lnTo>
                    <a:pt x="363181" y="1337348"/>
                  </a:lnTo>
                  <a:lnTo>
                    <a:pt x="360476" y="1330845"/>
                  </a:lnTo>
                  <a:lnTo>
                    <a:pt x="359791" y="1322273"/>
                  </a:lnTo>
                  <a:lnTo>
                    <a:pt x="360197" y="1291297"/>
                  </a:lnTo>
                  <a:lnTo>
                    <a:pt x="360260" y="1195374"/>
                  </a:lnTo>
                  <a:lnTo>
                    <a:pt x="383374" y="1135545"/>
                  </a:lnTo>
                  <a:lnTo>
                    <a:pt x="443585" y="1112418"/>
                  </a:lnTo>
                  <a:lnTo>
                    <a:pt x="498856" y="1112342"/>
                  </a:lnTo>
                  <a:lnTo>
                    <a:pt x="537489" y="1112418"/>
                  </a:lnTo>
                  <a:lnTo>
                    <a:pt x="543077" y="1112393"/>
                  </a:lnTo>
                  <a:lnTo>
                    <a:pt x="544360" y="1112278"/>
                  </a:lnTo>
                  <a:lnTo>
                    <a:pt x="548576" y="1111872"/>
                  </a:lnTo>
                  <a:lnTo>
                    <a:pt x="554380" y="1111554"/>
                  </a:lnTo>
                  <a:lnTo>
                    <a:pt x="554380" y="1057478"/>
                  </a:lnTo>
                  <a:close/>
                </a:path>
                <a:path w="1779904" h="1780539">
                  <a:moveTo>
                    <a:pt x="833259" y="341591"/>
                  </a:moveTo>
                  <a:lnTo>
                    <a:pt x="817283" y="278434"/>
                  </a:lnTo>
                  <a:lnTo>
                    <a:pt x="778687" y="241300"/>
                  </a:lnTo>
                  <a:lnTo>
                    <a:pt x="778687" y="332905"/>
                  </a:lnTo>
                  <a:lnTo>
                    <a:pt x="774814" y="356476"/>
                  </a:lnTo>
                  <a:lnTo>
                    <a:pt x="763651" y="374129"/>
                  </a:lnTo>
                  <a:lnTo>
                    <a:pt x="745883" y="385241"/>
                  </a:lnTo>
                  <a:lnTo>
                    <a:pt x="722185" y="389115"/>
                  </a:lnTo>
                  <a:lnTo>
                    <a:pt x="698715" y="385279"/>
                  </a:lnTo>
                  <a:lnTo>
                    <a:pt x="681164" y="374091"/>
                  </a:lnTo>
                  <a:lnTo>
                    <a:pt x="670204" y="356222"/>
                  </a:lnTo>
                  <a:lnTo>
                    <a:pt x="666521" y="332359"/>
                  </a:lnTo>
                  <a:lnTo>
                    <a:pt x="670610" y="309029"/>
                  </a:lnTo>
                  <a:lnTo>
                    <a:pt x="682002" y="291541"/>
                  </a:lnTo>
                  <a:lnTo>
                    <a:pt x="699973" y="280619"/>
                  </a:lnTo>
                  <a:lnTo>
                    <a:pt x="723823" y="276948"/>
                  </a:lnTo>
                  <a:lnTo>
                    <a:pt x="746721" y="280962"/>
                  </a:lnTo>
                  <a:lnTo>
                    <a:pt x="763993" y="292138"/>
                  </a:lnTo>
                  <a:lnTo>
                    <a:pt x="774903" y="309714"/>
                  </a:lnTo>
                  <a:lnTo>
                    <a:pt x="778687" y="332905"/>
                  </a:lnTo>
                  <a:lnTo>
                    <a:pt x="778687" y="241300"/>
                  </a:lnTo>
                  <a:lnTo>
                    <a:pt x="764755" y="232257"/>
                  </a:lnTo>
                  <a:lnTo>
                    <a:pt x="757555" y="228219"/>
                  </a:lnTo>
                  <a:lnTo>
                    <a:pt x="752881" y="223393"/>
                  </a:lnTo>
                  <a:lnTo>
                    <a:pt x="750392" y="217258"/>
                  </a:lnTo>
                  <a:lnTo>
                    <a:pt x="749744" y="209257"/>
                  </a:lnTo>
                  <a:lnTo>
                    <a:pt x="750074" y="175793"/>
                  </a:lnTo>
                  <a:lnTo>
                    <a:pt x="750036" y="279"/>
                  </a:lnTo>
                  <a:lnTo>
                    <a:pt x="695147" y="279"/>
                  </a:lnTo>
                  <a:lnTo>
                    <a:pt x="695147" y="142316"/>
                  </a:lnTo>
                  <a:lnTo>
                    <a:pt x="695248" y="175793"/>
                  </a:lnTo>
                  <a:lnTo>
                    <a:pt x="695452" y="221538"/>
                  </a:lnTo>
                  <a:lnTo>
                    <a:pt x="692594" y="226923"/>
                  </a:lnTo>
                  <a:lnTo>
                    <a:pt x="653745" y="249529"/>
                  </a:lnTo>
                  <a:lnTo>
                    <a:pt x="623862" y="285102"/>
                  </a:lnTo>
                  <a:lnTo>
                    <a:pt x="613156" y="316941"/>
                  </a:lnTo>
                  <a:lnTo>
                    <a:pt x="613397" y="350151"/>
                  </a:lnTo>
                  <a:lnTo>
                    <a:pt x="624801" y="382498"/>
                  </a:lnTo>
                  <a:lnTo>
                    <a:pt x="647319" y="412026"/>
                  </a:lnTo>
                  <a:lnTo>
                    <a:pt x="676376" y="432485"/>
                  </a:lnTo>
                  <a:lnTo>
                    <a:pt x="709396" y="442620"/>
                  </a:lnTo>
                  <a:lnTo>
                    <a:pt x="743813" y="441159"/>
                  </a:lnTo>
                  <a:lnTo>
                    <a:pt x="776693" y="427799"/>
                  </a:lnTo>
                  <a:lnTo>
                    <a:pt x="804100" y="405041"/>
                  </a:lnTo>
                  <a:lnTo>
                    <a:pt x="814654" y="389115"/>
                  </a:lnTo>
                  <a:lnTo>
                    <a:pt x="823722" y="375450"/>
                  </a:lnTo>
                  <a:lnTo>
                    <a:pt x="833259" y="341591"/>
                  </a:lnTo>
                  <a:close/>
                </a:path>
                <a:path w="1779904" h="1780539">
                  <a:moveTo>
                    <a:pt x="833399" y="1437208"/>
                  </a:moveTo>
                  <a:lnTo>
                    <a:pt x="826236" y="1409522"/>
                  </a:lnTo>
                  <a:lnTo>
                    <a:pt x="814997" y="1390827"/>
                  </a:lnTo>
                  <a:lnTo>
                    <a:pt x="810247" y="1382915"/>
                  </a:lnTo>
                  <a:lnTo>
                    <a:pt x="788708" y="1360322"/>
                  </a:lnTo>
                  <a:lnTo>
                    <a:pt x="778687" y="1353921"/>
                  </a:lnTo>
                  <a:lnTo>
                    <a:pt x="778687" y="1446212"/>
                  </a:lnTo>
                  <a:lnTo>
                    <a:pt x="774954" y="1469910"/>
                  </a:lnTo>
                  <a:lnTo>
                    <a:pt x="763943" y="1487728"/>
                  </a:lnTo>
                  <a:lnTo>
                    <a:pt x="746315" y="1498993"/>
                  </a:lnTo>
                  <a:lnTo>
                    <a:pt x="722757" y="1503019"/>
                  </a:lnTo>
                  <a:lnTo>
                    <a:pt x="699135" y="1499298"/>
                  </a:lnTo>
                  <a:lnTo>
                    <a:pt x="681431" y="1488249"/>
                  </a:lnTo>
                  <a:lnTo>
                    <a:pt x="670344" y="1470545"/>
                  </a:lnTo>
                  <a:lnTo>
                    <a:pt x="666521" y="1446834"/>
                  </a:lnTo>
                  <a:lnTo>
                    <a:pt x="670445" y="1423352"/>
                  </a:lnTo>
                  <a:lnTo>
                    <a:pt x="681672" y="1405724"/>
                  </a:lnTo>
                  <a:lnTo>
                    <a:pt x="699516" y="1394650"/>
                  </a:lnTo>
                  <a:lnTo>
                    <a:pt x="723252" y="1390827"/>
                  </a:lnTo>
                  <a:lnTo>
                    <a:pt x="746264" y="1394714"/>
                  </a:lnTo>
                  <a:lnTo>
                    <a:pt x="763689" y="1405750"/>
                  </a:lnTo>
                  <a:lnTo>
                    <a:pt x="774750" y="1423174"/>
                  </a:lnTo>
                  <a:lnTo>
                    <a:pt x="778687" y="1446212"/>
                  </a:lnTo>
                  <a:lnTo>
                    <a:pt x="778687" y="1353921"/>
                  </a:lnTo>
                  <a:lnTo>
                    <a:pt x="764032" y="1344549"/>
                  </a:lnTo>
                  <a:lnTo>
                    <a:pt x="735965" y="1336852"/>
                  </a:lnTo>
                  <a:lnTo>
                    <a:pt x="704253" y="1338440"/>
                  </a:lnTo>
                  <a:lnTo>
                    <a:pt x="670064" y="1351216"/>
                  </a:lnTo>
                  <a:lnTo>
                    <a:pt x="641972" y="1373517"/>
                  </a:lnTo>
                  <a:lnTo>
                    <a:pt x="621969" y="1402981"/>
                  </a:lnTo>
                  <a:lnTo>
                    <a:pt x="612051" y="1437208"/>
                  </a:lnTo>
                  <a:lnTo>
                    <a:pt x="614286" y="1470037"/>
                  </a:lnTo>
                  <a:lnTo>
                    <a:pt x="627557" y="1501394"/>
                  </a:lnTo>
                  <a:lnTo>
                    <a:pt x="650265" y="1528343"/>
                  </a:lnTo>
                  <a:lnTo>
                    <a:pt x="680808" y="1547939"/>
                  </a:lnTo>
                  <a:lnTo>
                    <a:pt x="688060" y="1552117"/>
                  </a:lnTo>
                  <a:lnTo>
                    <a:pt x="692518" y="1557147"/>
                  </a:lnTo>
                  <a:lnTo>
                    <a:pt x="694740" y="1563395"/>
                  </a:lnTo>
                  <a:lnTo>
                    <a:pt x="695325" y="1571282"/>
                  </a:lnTo>
                  <a:lnTo>
                    <a:pt x="695083" y="1618653"/>
                  </a:lnTo>
                  <a:lnTo>
                    <a:pt x="695172" y="1780019"/>
                  </a:lnTo>
                  <a:lnTo>
                    <a:pt x="750036" y="1780019"/>
                  </a:lnTo>
                  <a:lnTo>
                    <a:pt x="749973" y="1618653"/>
                  </a:lnTo>
                  <a:lnTo>
                    <a:pt x="749642" y="1572196"/>
                  </a:lnTo>
                  <a:lnTo>
                    <a:pt x="750150" y="1563801"/>
                  </a:lnTo>
                  <a:lnTo>
                    <a:pt x="752348" y="1557083"/>
                  </a:lnTo>
                  <a:lnTo>
                    <a:pt x="756983" y="1551749"/>
                  </a:lnTo>
                  <a:lnTo>
                    <a:pt x="764781" y="1547520"/>
                  </a:lnTo>
                  <a:lnTo>
                    <a:pt x="782332" y="1538503"/>
                  </a:lnTo>
                  <a:lnTo>
                    <a:pt x="797445" y="1526540"/>
                  </a:lnTo>
                  <a:lnTo>
                    <a:pt x="810183" y="1511960"/>
                  </a:lnTo>
                  <a:lnTo>
                    <a:pt x="815733" y="1503019"/>
                  </a:lnTo>
                  <a:lnTo>
                    <a:pt x="820661" y="1495107"/>
                  </a:lnTo>
                  <a:lnTo>
                    <a:pt x="831583" y="1465795"/>
                  </a:lnTo>
                  <a:lnTo>
                    <a:pt x="833399" y="1437208"/>
                  </a:lnTo>
                  <a:close/>
                </a:path>
                <a:path w="1779904" h="1780539">
                  <a:moveTo>
                    <a:pt x="1166660" y="1460423"/>
                  </a:moveTo>
                  <a:lnTo>
                    <a:pt x="1152791" y="1394752"/>
                  </a:lnTo>
                  <a:lnTo>
                    <a:pt x="1112710" y="1354734"/>
                  </a:lnTo>
                  <a:lnTo>
                    <a:pt x="1112710" y="1446644"/>
                  </a:lnTo>
                  <a:lnTo>
                    <a:pt x="1109091" y="1470037"/>
                  </a:lnTo>
                  <a:lnTo>
                    <a:pt x="1098372" y="1487716"/>
                  </a:lnTo>
                  <a:lnTo>
                    <a:pt x="1081239" y="1498942"/>
                  </a:lnTo>
                  <a:lnTo>
                    <a:pt x="1058405" y="1502994"/>
                  </a:lnTo>
                  <a:lnTo>
                    <a:pt x="1034059" y="1499311"/>
                  </a:lnTo>
                  <a:lnTo>
                    <a:pt x="1015847" y="1488211"/>
                  </a:lnTo>
                  <a:lnTo>
                    <a:pt x="1004493" y="1470431"/>
                  </a:lnTo>
                  <a:lnTo>
                    <a:pt x="1004392" y="1470037"/>
                  </a:lnTo>
                  <a:lnTo>
                    <a:pt x="1000569" y="1446415"/>
                  </a:lnTo>
                  <a:lnTo>
                    <a:pt x="1004481" y="1423314"/>
                  </a:lnTo>
                  <a:lnTo>
                    <a:pt x="1015517" y="1405839"/>
                  </a:lnTo>
                  <a:lnTo>
                    <a:pt x="1032891" y="1394752"/>
                  </a:lnTo>
                  <a:lnTo>
                    <a:pt x="1055814" y="1390827"/>
                  </a:lnTo>
                  <a:lnTo>
                    <a:pt x="1079588" y="1394587"/>
                  </a:lnTo>
                  <a:lnTo>
                    <a:pt x="1097445" y="1405572"/>
                  </a:lnTo>
                  <a:lnTo>
                    <a:pt x="1108710" y="1423149"/>
                  </a:lnTo>
                  <a:lnTo>
                    <a:pt x="1112710" y="1446644"/>
                  </a:lnTo>
                  <a:lnTo>
                    <a:pt x="1112710" y="1354734"/>
                  </a:lnTo>
                  <a:lnTo>
                    <a:pt x="1100709" y="1346682"/>
                  </a:lnTo>
                  <a:lnTo>
                    <a:pt x="1067689" y="1337157"/>
                  </a:lnTo>
                  <a:lnTo>
                    <a:pt x="1033780" y="1339037"/>
                  </a:lnTo>
                  <a:lnTo>
                    <a:pt x="1001547" y="1352753"/>
                  </a:lnTo>
                  <a:lnTo>
                    <a:pt x="974534" y="1375727"/>
                  </a:lnTo>
                  <a:lnTo>
                    <a:pt x="955205" y="1405166"/>
                  </a:lnTo>
                  <a:lnTo>
                    <a:pt x="946023" y="1438300"/>
                  </a:lnTo>
                  <a:lnTo>
                    <a:pt x="948639" y="1470431"/>
                  </a:lnTo>
                  <a:lnTo>
                    <a:pt x="961707" y="1501254"/>
                  </a:lnTo>
                  <a:lnTo>
                    <a:pt x="983665" y="1527695"/>
                  </a:lnTo>
                  <a:lnTo>
                    <a:pt x="1013015" y="1546707"/>
                  </a:lnTo>
                  <a:lnTo>
                    <a:pt x="1021588" y="1551698"/>
                  </a:lnTo>
                  <a:lnTo>
                    <a:pt x="1026655" y="1557642"/>
                  </a:lnTo>
                  <a:lnTo>
                    <a:pt x="1029042" y="1564932"/>
                  </a:lnTo>
                  <a:lnTo>
                    <a:pt x="1029589" y="1573987"/>
                  </a:lnTo>
                  <a:lnTo>
                    <a:pt x="1029296" y="1620939"/>
                  </a:lnTo>
                  <a:lnTo>
                    <a:pt x="1029208" y="1780019"/>
                  </a:lnTo>
                  <a:lnTo>
                    <a:pt x="1084199" y="1780019"/>
                  </a:lnTo>
                  <a:lnTo>
                    <a:pt x="1084186" y="1620939"/>
                  </a:lnTo>
                  <a:lnTo>
                    <a:pt x="1084021" y="1573987"/>
                  </a:lnTo>
                  <a:lnTo>
                    <a:pt x="1083932" y="1558912"/>
                  </a:lnTo>
                  <a:lnTo>
                    <a:pt x="1086802" y="1553603"/>
                  </a:lnTo>
                  <a:lnTo>
                    <a:pt x="1127302" y="1528838"/>
                  </a:lnTo>
                  <a:lnTo>
                    <a:pt x="1149134" y="1502994"/>
                  </a:lnTo>
                  <a:lnTo>
                    <a:pt x="1156944" y="1492262"/>
                  </a:lnTo>
                  <a:lnTo>
                    <a:pt x="1166660" y="1460423"/>
                  </a:lnTo>
                  <a:close/>
                </a:path>
                <a:path w="1779904" h="1780539">
                  <a:moveTo>
                    <a:pt x="1167130" y="343852"/>
                  </a:moveTo>
                  <a:lnTo>
                    <a:pt x="1152118" y="279590"/>
                  </a:lnTo>
                  <a:lnTo>
                    <a:pt x="1112710" y="241452"/>
                  </a:lnTo>
                  <a:lnTo>
                    <a:pt x="1112710" y="332587"/>
                  </a:lnTo>
                  <a:lnTo>
                    <a:pt x="1109116" y="356019"/>
                  </a:lnTo>
                  <a:lnTo>
                    <a:pt x="1098435" y="373748"/>
                  </a:lnTo>
                  <a:lnTo>
                    <a:pt x="1081366" y="385025"/>
                  </a:lnTo>
                  <a:lnTo>
                    <a:pt x="1058595" y="389115"/>
                  </a:lnTo>
                  <a:lnTo>
                    <a:pt x="1034516" y="385584"/>
                  </a:lnTo>
                  <a:lnTo>
                    <a:pt x="1016342" y="374853"/>
                  </a:lnTo>
                  <a:lnTo>
                    <a:pt x="1004785" y="357593"/>
                  </a:lnTo>
                  <a:lnTo>
                    <a:pt x="1000569" y="334441"/>
                  </a:lnTo>
                  <a:lnTo>
                    <a:pt x="1004125" y="310527"/>
                  </a:lnTo>
                  <a:lnTo>
                    <a:pt x="1014984" y="292455"/>
                  </a:lnTo>
                  <a:lnTo>
                    <a:pt x="1032408" y="281000"/>
                  </a:lnTo>
                  <a:lnTo>
                    <a:pt x="1055687" y="276923"/>
                  </a:lnTo>
                  <a:lnTo>
                    <a:pt x="1079487" y="280644"/>
                  </a:lnTo>
                  <a:lnTo>
                    <a:pt x="1097381" y="291604"/>
                  </a:lnTo>
                  <a:lnTo>
                    <a:pt x="1108684" y="309130"/>
                  </a:lnTo>
                  <a:lnTo>
                    <a:pt x="1112710" y="332587"/>
                  </a:lnTo>
                  <a:lnTo>
                    <a:pt x="1112710" y="241452"/>
                  </a:lnTo>
                  <a:lnTo>
                    <a:pt x="1099248" y="232651"/>
                  </a:lnTo>
                  <a:lnTo>
                    <a:pt x="1091717" y="228346"/>
                  </a:lnTo>
                  <a:lnTo>
                    <a:pt x="1086954" y="223202"/>
                  </a:lnTo>
                  <a:lnTo>
                    <a:pt x="1084478" y="216674"/>
                  </a:lnTo>
                  <a:lnTo>
                    <a:pt x="1083805" y="208191"/>
                  </a:lnTo>
                  <a:lnTo>
                    <a:pt x="1084186" y="161531"/>
                  </a:lnTo>
                  <a:lnTo>
                    <a:pt x="1084135" y="11417"/>
                  </a:lnTo>
                  <a:lnTo>
                    <a:pt x="1083627" y="5854"/>
                  </a:lnTo>
                  <a:lnTo>
                    <a:pt x="1083310" y="0"/>
                  </a:lnTo>
                  <a:lnTo>
                    <a:pt x="1029335" y="0"/>
                  </a:lnTo>
                  <a:lnTo>
                    <a:pt x="1029271" y="161531"/>
                  </a:lnTo>
                  <a:lnTo>
                    <a:pt x="1029462" y="208470"/>
                  </a:lnTo>
                  <a:lnTo>
                    <a:pt x="1029004" y="216344"/>
                  </a:lnTo>
                  <a:lnTo>
                    <a:pt x="1027036" y="222770"/>
                  </a:lnTo>
                  <a:lnTo>
                    <a:pt x="1022718" y="227939"/>
                  </a:lnTo>
                  <a:lnTo>
                    <a:pt x="1015238" y="231978"/>
                  </a:lnTo>
                  <a:lnTo>
                    <a:pt x="998347" y="240436"/>
                  </a:lnTo>
                  <a:lnTo>
                    <a:pt x="983691" y="251688"/>
                  </a:lnTo>
                  <a:lnTo>
                    <a:pt x="971156" y="265366"/>
                  </a:lnTo>
                  <a:lnTo>
                    <a:pt x="960628" y="281012"/>
                  </a:lnTo>
                  <a:lnTo>
                    <a:pt x="948359" y="310337"/>
                  </a:lnTo>
                  <a:lnTo>
                    <a:pt x="945553" y="339280"/>
                  </a:lnTo>
                  <a:lnTo>
                    <a:pt x="951992" y="367588"/>
                  </a:lnTo>
                  <a:lnTo>
                    <a:pt x="967486" y="394995"/>
                  </a:lnTo>
                  <a:lnTo>
                    <a:pt x="989152" y="418706"/>
                  </a:lnTo>
                  <a:lnTo>
                    <a:pt x="1014336" y="435127"/>
                  </a:lnTo>
                  <a:lnTo>
                    <a:pt x="1043203" y="443115"/>
                  </a:lnTo>
                  <a:lnTo>
                    <a:pt x="1075867" y="441553"/>
                  </a:lnTo>
                  <a:lnTo>
                    <a:pt x="1109306" y="429006"/>
                  </a:lnTo>
                  <a:lnTo>
                    <a:pt x="1137069" y="406857"/>
                  </a:lnTo>
                  <a:lnTo>
                    <a:pt x="1149197" y="389115"/>
                  </a:lnTo>
                  <a:lnTo>
                    <a:pt x="1157046" y="377634"/>
                  </a:lnTo>
                  <a:lnTo>
                    <a:pt x="1167130" y="343852"/>
                  </a:lnTo>
                  <a:close/>
                </a:path>
                <a:path w="1779904" h="1780539">
                  <a:moveTo>
                    <a:pt x="1167765" y="869975"/>
                  </a:moveTo>
                  <a:lnTo>
                    <a:pt x="1164983" y="845235"/>
                  </a:lnTo>
                  <a:lnTo>
                    <a:pt x="1160538" y="833958"/>
                  </a:lnTo>
                  <a:lnTo>
                    <a:pt x="1156550" y="823836"/>
                  </a:lnTo>
                  <a:lnTo>
                    <a:pt x="1142542" y="805751"/>
                  </a:lnTo>
                  <a:lnTo>
                    <a:pt x="1123061" y="790930"/>
                  </a:lnTo>
                  <a:lnTo>
                    <a:pt x="1114094" y="785622"/>
                  </a:lnTo>
                  <a:lnTo>
                    <a:pt x="1112837" y="782789"/>
                  </a:lnTo>
                  <a:lnTo>
                    <a:pt x="1112837" y="1193063"/>
                  </a:lnTo>
                  <a:lnTo>
                    <a:pt x="1111275" y="1208011"/>
                  </a:lnTo>
                  <a:lnTo>
                    <a:pt x="1106093" y="1217739"/>
                  </a:lnTo>
                  <a:lnTo>
                    <a:pt x="1096518" y="1223010"/>
                  </a:lnTo>
                  <a:lnTo>
                    <a:pt x="1081786" y="1224610"/>
                  </a:lnTo>
                  <a:lnTo>
                    <a:pt x="841451" y="1224699"/>
                  </a:lnTo>
                  <a:lnTo>
                    <a:pt x="697230" y="1224610"/>
                  </a:lnTo>
                  <a:lnTo>
                    <a:pt x="682815" y="1223048"/>
                  </a:lnTo>
                  <a:lnTo>
                    <a:pt x="673315" y="1217955"/>
                  </a:lnTo>
                  <a:lnTo>
                    <a:pt x="668083" y="1208684"/>
                  </a:lnTo>
                  <a:lnTo>
                    <a:pt x="666470" y="1194574"/>
                  </a:lnTo>
                  <a:lnTo>
                    <a:pt x="666597" y="863981"/>
                  </a:lnTo>
                  <a:lnTo>
                    <a:pt x="697458" y="834034"/>
                  </a:lnTo>
                  <a:lnTo>
                    <a:pt x="1030782" y="833970"/>
                  </a:lnTo>
                  <a:lnTo>
                    <a:pt x="1042174" y="833970"/>
                  </a:lnTo>
                  <a:lnTo>
                    <a:pt x="1043139" y="833970"/>
                  </a:lnTo>
                  <a:lnTo>
                    <a:pt x="1095857" y="835571"/>
                  </a:lnTo>
                  <a:lnTo>
                    <a:pt x="1112837" y="1193063"/>
                  </a:lnTo>
                  <a:lnTo>
                    <a:pt x="1112837" y="782789"/>
                  </a:lnTo>
                  <a:lnTo>
                    <a:pt x="1111567" y="779919"/>
                  </a:lnTo>
                  <a:lnTo>
                    <a:pt x="1111605" y="778395"/>
                  </a:lnTo>
                  <a:lnTo>
                    <a:pt x="1111834" y="769048"/>
                  </a:lnTo>
                  <a:lnTo>
                    <a:pt x="1112088" y="752513"/>
                  </a:lnTo>
                  <a:lnTo>
                    <a:pt x="1112012" y="698982"/>
                  </a:lnTo>
                  <a:lnTo>
                    <a:pt x="1106855" y="654964"/>
                  </a:lnTo>
                  <a:lnTo>
                    <a:pt x="1092657" y="613981"/>
                  </a:lnTo>
                  <a:lnTo>
                    <a:pt x="1070305" y="577418"/>
                  </a:lnTo>
                  <a:lnTo>
                    <a:pt x="1057249" y="563854"/>
                  </a:lnTo>
                  <a:lnTo>
                    <a:pt x="1057249" y="727151"/>
                  </a:lnTo>
                  <a:lnTo>
                    <a:pt x="1056716" y="752513"/>
                  </a:lnTo>
                  <a:lnTo>
                    <a:pt x="1056386" y="778395"/>
                  </a:lnTo>
                  <a:lnTo>
                    <a:pt x="719632" y="778395"/>
                  </a:lnTo>
                  <a:lnTo>
                    <a:pt x="721042" y="746772"/>
                  </a:lnTo>
                  <a:lnTo>
                    <a:pt x="722109" y="715340"/>
                  </a:lnTo>
                  <a:lnTo>
                    <a:pt x="728980" y="653935"/>
                  </a:lnTo>
                  <a:lnTo>
                    <a:pt x="743407" y="615962"/>
                  </a:lnTo>
                  <a:lnTo>
                    <a:pt x="799884" y="567728"/>
                  </a:lnTo>
                  <a:lnTo>
                    <a:pt x="839368" y="557733"/>
                  </a:lnTo>
                  <a:lnTo>
                    <a:pt x="892225" y="554837"/>
                  </a:lnTo>
                  <a:lnTo>
                    <a:pt x="918781" y="556006"/>
                  </a:lnTo>
                  <a:lnTo>
                    <a:pt x="987920" y="572363"/>
                  </a:lnTo>
                  <a:lnTo>
                    <a:pt x="1021765" y="597979"/>
                  </a:lnTo>
                  <a:lnTo>
                    <a:pt x="1044956" y="633717"/>
                  </a:lnTo>
                  <a:lnTo>
                    <a:pt x="1055878" y="677545"/>
                  </a:lnTo>
                  <a:lnTo>
                    <a:pt x="1057249" y="727151"/>
                  </a:lnTo>
                  <a:lnTo>
                    <a:pt x="1057249" y="563854"/>
                  </a:lnTo>
                  <a:lnTo>
                    <a:pt x="1048575" y="554837"/>
                  </a:lnTo>
                  <a:lnTo>
                    <a:pt x="1040701" y="546646"/>
                  </a:lnTo>
                  <a:lnTo>
                    <a:pt x="1004747" y="523062"/>
                  </a:lnTo>
                  <a:lnTo>
                    <a:pt x="963358" y="508025"/>
                  </a:lnTo>
                  <a:lnTo>
                    <a:pt x="912952" y="501548"/>
                  </a:lnTo>
                  <a:lnTo>
                    <a:pt x="861568" y="500888"/>
                  </a:lnTo>
                  <a:lnTo>
                    <a:pt x="815911" y="506818"/>
                  </a:lnTo>
                  <a:lnTo>
                    <a:pt x="773442" y="523405"/>
                  </a:lnTo>
                  <a:lnTo>
                    <a:pt x="735939" y="549160"/>
                  </a:lnTo>
                  <a:lnTo>
                    <a:pt x="705129" y="582612"/>
                  </a:lnTo>
                  <a:lnTo>
                    <a:pt x="682802" y="622274"/>
                  </a:lnTo>
                  <a:lnTo>
                    <a:pt x="670712" y="666661"/>
                  </a:lnTo>
                  <a:lnTo>
                    <a:pt x="667562" y="715340"/>
                  </a:lnTo>
                  <a:lnTo>
                    <a:pt x="667537" y="779297"/>
                  </a:lnTo>
                  <a:lnTo>
                    <a:pt x="665289" y="785520"/>
                  </a:lnTo>
                  <a:lnTo>
                    <a:pt x="622515" y="824242"/>
                  </a:lnTo>
                  <a:lnTo>
                    <a:pt x="611479" y="870458"/>
                  </a:lnTo>
                  <a:lnTo>
                    <a:pt x="611619" y="923340"/>
                  </a:lnTo>
                  <a:lnTo>
                    <a:pt x="611657" y="1052893"/>
                  </a:lnTo>
                  <a:lnTo>
                    <a:pt x="611530" y="1188897"/>
                  </a:lnTo>
                  <a:lnTo>
                    <a:pt x="637298" y="1253871"/>
                  </a:lnTo>
                  <a:lnTo>
                    <a:pt x="702818" y="1279525"/>
                  </a:lnTo>
                  <a:lnTo>
                    <a:pt x="983830" y="1279563"/>
                  </a:lnTo>
                  <a:lnTo>
                    <a:pt x="1078674" y="1279486"/>
                  </a:lnTo>
                  <a:lnTo>
                    <a:pt x="1113828" y="1272578"/>
                  </a:lnTo>
                  <a:lnTo>
                    <a:pt x="1142072" y="1253693"/>
                  </a:lnTo>
                  <a:lnTo>
                    <a:pt x="1160894" y="1225372"/>
                  </a:lnTo>
                  <a:lnTo>
                    <a:pt x="1161021" y="1224699"/>
                  </a:lnTo>
                  <a:lnTo>
                    <a:pt x="1167765" y="1190155"/>
                  </a:lnTo>
                  <a:lnTo>
                    <a:pt x="1167638" y="1029677"/>
                  </a:lnTo>
                  <a:lnTo>
                    <a:pt x="1167765" y="869975"/>
                  </a:lnTo>
                  <a:close/>
                </a:path>
                <a:path w="1779904" h="1780539">
                  <a:moveTo>
                    <a:pt x="1278051" y="863434"/>
                  </a:moveTo>
                  <a:lnTo>
                    <a:pt x="1225105" y="863434"/>
                  </a:lnTo>
                  <a:lnTo>
                    <a:pt x="1225105" y="916266"/>
                  </a:lnTo>
                  <a:lnTo>
                    <a:pt x="1278051" y="916266"/>
                  </a:lnTo>
                  <a:lnTo>
                    <a:pt x="1278051" y="863434"/>
                  </a:lnTo>
                  <a:close/>
                </a:path>
                <a:path w="1779904" h="1780539">
                  <a:moveTo>
                    <a:pt x="1556169" y="1433601"/>
                  </a:moveTo>
                  <a:lnTo>
                    <a:pt x="1544878" y="1398485"/>
                  </a:lnTo>
                  <a:lnTo>
                    <a:pt x="1539011" y="1390802"/>
                  </a:lnTo>
                  <a:lnTo>
                    <a:pt x="1521853" y="1368374"/>
                  </a:lnTo>
                  <a:lnTo>
                    <a:pt x="1502600" y="1355598"/>
                  </a:lnTo>
                  <a:lnTo>
                    <a:pt x="1502600" y="1446669"/>
                  </a:lnTo>
                  <a:lnTo>
                    <a:pt x="1498854" y="1470355"/>
                  </a:lnTo>
                  <a:lnTo>
                    <a:pt x="1487817" y="1488084"/>
                  </a:lnTo>
                  <a:lnTo>
                    <a:pt x="1470126" y="1499184"/>
                  </a:lnTo>
                  <a:lnTo>
                    <a:pt x="1446466" y="1502994"/>
                  </a:lnTo>
                  <a:lnTo>
                    <a:pt x="1423174" y="1499222"/>
                  </a:lnTo>
                  <a:lnTo>
                    <a:pt x="1405648" y="1488401"/>
                  </a:lnTo>
                  <a:lnTo>
                    <a:pt x="1394548" y="1471168"/>
                  </a:lnTo>
                  <a:lnTo>
                    <a:pt x="1390523" y="1448155"/>
                  </a:lnTo>
                  <a:lnTo>
                    <a:pt x="1394155" y="1424317"/>
                  </a:lnTo>
                  <a:lnTo>
                    <a:pt x="1405051" y="1406321"/>
                  </a:lnTo>
                  <a:lnTo>
                    <a:pt x="1422514" y="1394904"/>
                  </a:lnTo>
                  <a:lnTo>
                    <a:pt x="1445831" y="1390802"/>
                  </a:lnTo>
                  <a:lnTo>
                    <a:pt x="1469542" y="1394510"/>
                  </a:lnTo>
                  <a:lnTo>
                    <a:pt x="1487360" y="1405509"/>
                  </a:lnTo>
                  <a:lnTo>
                    <a:pt x="1498600" y="1423123"/>
                  </a:lnTo>
                  <a:lnTo>
                    <a:pt x="1502600" y="1446669"/>
                  </a:lnTo>
                  <a:lnTo>
                    <a:pt x="1502600" y="1355598"/>
                  </a:lnTo>
                  <a:lnTo>
                    <a:pt x="1488452" y="1346200"/>
                  </a:lnTo>
                  <a:lnTo>
                    <a:pt x="1481264" y="1342072"/>
                  </a:lnTo>
                  <a:lnTo>
                    <a:pt x="1476705" y="1337106"/>
                  </a:lnTo>
                  <a:lnTo>
                    <a:pt x="1474355" y="1330883"/>
                  </a:lnTo>
                  <a:lnTo>
                    <a:pt x="1473771" y="1322819"/>
                  </a:lnTo>
                  <a:lnTo>
                    <a:pt x="1474114" y="1292517"/>
                  </a:lnTo>
                  <a:lnTo>
                    <a:pt x="1474025" y="1201216"/>
                  </a:lnTo>
                  <a:lnTo>
                    <a:pt x="1465199" y="1151521"/>
                  </a:lnTo>
                  <a:lnTo>
                    <a:pt x="1442605" y="1112164"/>
                  </a:lnTo>
                  <a:lnTo>
                    <a:pt x="1403515" y="1077391"/>
                  </a:lnTo>
                  <a:lnTo>
                    <a:pt x="1356169" y="1060450"/>
                  </a:lnTo>
                  <a:lnTo>
                    <a:pt x="1316913" y="1057656"/>
                  </a:lnTo>
                  <a:lnTo>
                    <a:pt x="1314780" y="1057592"/>
                  </a:lnTo>
                  <a:lnTo>
                    <a:pt x="1293863" y="1057656"/>
                  </a:lnTo>
                  <a:lnTo>
                    <a:pt x="1248994" y="1057440"/>
                  </a:lnTo>
                  <a:lnTo>
                    <a:pt x="1224978" y="1057529"/>
                  </a:lnTo>
                  <a:lnTo>
                    <a:pt x="1224978" y="1111008"/>
                  </a:lnTo>
                  <a:lnTo>
                    <a:pt x="1227963" y="1111732"/>
                  </a:lnTo>
                  <a:lnTo>
                    <a:pt x="1229042" y="1112227"/>
                  </a:lnTo>
                  <a:lnTo>
                    <a:pt x="1292491" y="1112215"/>
                  </a:lnTo>
                  <a:lnTo>
                    <a:pt x="1336230" y="1112418"/>
                  </a:lnTo>
                  <a:lnTo>
                    <a:pt x="1396149" y="1135761"/>
                  </a:lnTo>
                  <a:lnTo>
                    <a:pt x="1419034" y="1195870"/>
                  </a:lnTo>
                  <a:lnTo>
                    <a:pt x="1419110" y="1292517"/>
                  </a:lnTo>
                  <a:lnTo>
                    <a:pt x="1419339" y="1322933"/>
                  </a:lnTo>
                  <a:lnTo>
                    <a:pt x="1418793" y="1330731"/>
                  </a:lnTo>
                  <a:lnTo>
                    <a:pt x="1416507" y="1336992"/>
                  </a:lnTo>
                  <a:lnTo>
                    <a:pt x="1412011" y="1342009"/>
                  </a:lnTo>
                  <a:lnTo>
                    <a:pt x="1404759" y="1346225"/>
                  </a:lnTo>
                  <a:lnTo>
                    <a:pt x="1374152" y="1365961"/>
                  </a:lnTo>
                  <a:lnTo>
                    <a:pt x="1351521" y="1392796"/>
                  </a:lnTo>
                  <a:lnTo>
                    <a:pt x="1338364" y="1424025"/>
                  </a:lnTo>
                  <a:lnTo>
                    <a:pt x="1336103" y="1456982"/>
                  </a:lnTo>
                  <a:lnTo>
                    <a:pt x="1347571" y="1493888"/>
                  </a:lnTo>
                  <a:lnTo>
                    <a:pt x="1371168" y="1525270"/>
                  </a:lnTo>
                  <a:lnTo>
                    <a:pt x="1403299" y="1547685"/>
                  </a:lnTo>
                  <a:lnTo>
                    <a:pt x="1440434" y="1557718"/>
                  </a:lnTo>
                  <a:lnTo>
                    <a:pt x="1477378" y="1552651"/>
                  </a:lnTo>
                  <a:lnTo>
                    <a:pt x="1511388" y="1534375"/>
                  </a:lnTo>
                  <a:lnTo>
                    <a:pt x="1538401" y="1506029"/>
                  </a:lnTo>
                  <a:lnTo>
                    <a:pt x="1539773" y="1502994"/>
                  </a:lnTo>
                  <a:lnTo>
                    <a:pt x="1554353" y="1470698"/>
                  </a:lnTo>
                  <a:lnTo>
                    <a:pt x="1556169" y="1433601"/>
                  </a:lnTo>
                  <a:close/>
                </a:path>
                <a:path w="1779904" h="1780539">
                  <a:moveTo>
                    <a:pt x="1557121" y="320535"/>
                  </a:moveTo>
                  <a:lnTo>
                    <a:pt x="1549095" y="293014"/>
                  </a:lnTo>
                  <a:lnTo>
                    <a:pt x="1538909" y="276948"/>
                  </a:lnTo>
                  <a:lnTo>
                    <a:pt x="1532509" y="266852"/>
                  </a:lnTo>
                  <a:lnTo>
                    <a:pt x="1510118" y="244487"/>
                  </a:lnTo>
                  <a:lnTo>
                    <a:pt x="1502600" y="240004"/>
                  </a:lnTo>
                  <a:lnTo>
                    <a:pt x="1502600" y="333476"/>
                  </a:lnTo>
                  <a:lnTo>
                    <a:pt x="1498739" y="356768"/>
                  </a:lnTo>
                  <a:lnTo>
                    <a:pt x="1498638" y="357111"/>
                  </a:lnTo>
                  <a:lnTo>
                    <a:pt x="1487487" y="374561"/>
                  </a:lnTo>
                  <a:lnTo>
                    <a:pt x="1469618" y="385483"/>
                  </a:lnTo>
                  <a:lnTo>
                    <a:pt x="1445768" y="389115"/>
                  </a:lnTo>
                  <a:lnTo>
                    <a:pt x="1422641" y="385165"/>
                  </a:lnTo>
                  <a:lnTo>
                    <a:pt x="1405305" y="374167"/>
                  </a:lnTo>
                  <a:lnTo>
                    <a:pt x="1394383" y="356768"/>
                  </a:lnTo>
                  <a:lnTo>
                    <a:pt x="1390523" y="333603"/>
                  </a:lnTo>
                  <a:lnTo>
                    <a:pt x="1394307" y="309918"/>
                  </a:lnTo>
                  <a:lnTo>
                    <a:pt x="1405382" y="292087"/>
                  </a:lnTo>
                  <a:lnTo>
                    <a:pt x="1423022" y="280860"/>
                  </a:lnTo>
                  <a:lnTo>
                    <a:pt x="1446530" y="276948"/>
                  </a:lnTo>
                  <a:lnTo>
                    <a:pt x="1470050" y="280822"/>
                  </a:lnTo>
                  <a:lnTo>
                    <a:pt x="1487678" y="291985"/>
                  </a:lnTo>
                  <a:lnTo>
                    <a:pt x="1498752" y="309765"/>
                  </a:lnTo>
                  <a:lnTo>
                    <a:pt x="1502600" y="333476"/>
                  </a:lnTo>
                  <a:lnTo>
                    <a:pt x="1502600" y="240004"/>
                  </a:lnTo>
                  <a:lnTo>
                    <a:pt x="1484655" y="229298"/>
                  </a:lnTo>
                  <a:lnTo>
                    <a:pt x="1455902" y="222491"/>
                  </a:lnTo>
                  <a:lnTo>
                    <a:pt x="1423670" y="225234"/>
                  </a:lnTo>
                  <a:lnTo>
                    <a:pt x="1391373" y="238785"/>
                  </a:lnTo>
                  <a:lnTo>
                    <a:pt x="1364437" y="261708"/>
                  </a:lnTo>
                  <a:lnTo>
                    <a:pt x="1345184" y="291236"/>
                  </a:lnTo>
                  <a:lnTo>
                    <a:pt x="1335976" y="324599"/>
                  </a:lnTo>
                  <a:lnTo>
                    <a:pt x="1338707" y="357111"/>
                  </a:lnTo>
                  <a:lnTo>
                    <a:pt x="1352169" y="388200"/>
                  </a:lnTo>
                  <a:lnTo>
                    <a:pt x="1374673" y="414807"/>
                  </a:lnTo>
                  <a:lnTo>
                    <a:pt x="1404556" y="433870"/>
                  </a:lnTo>
                  <a:lnTo>
                    <a:pt x="1411859" y="437934"/>
                  </a:lnTo>
                  <a:lnTo>
                    <a:pt x="1416494" y="442772"/>
                  </a:lnTo>
                  <a:lnTo>
                    <a:pt x="1418869" y="448919"/>
                  </a:lnTo>
                  <a:lnTo>
                    <a:pt x="1419479" y="456857"/>
                  </a:lnTo>
                  <a:lnTo>
                    <a:pt x="1419148" y="487730"/>
                  </a:lnTo>
                  <a:lnTo>
                    <a:pt x="1419161" y="580364"/>
                  </a:lnTo>
                  <a:lnTo>
                    <a:pt x="1396047" y="644690"/>
                  </a:lnTo>
                  <a:lnTo>
                    <a:pt x="1331468" y="667600"/>
                  </a:lnTo>
                  <a:lnTo>
                    <a:pt x="1305026" y="667626"/>
                  </a:lnTo>
                  <a:lnTo>
                    <a:pt x="1225042" y="667626"/>
                  </a:lnTo>
                  <a:lnTo>
                    <a:pt x="1225042" y="722464"/>
                  </a:lnTo>
                  <a:lnTo>
                    <a:pt x="1277848" y="722490"/>
                  </a:lnTo>
                  <a:lnTo>
                    <a:pt x="1329944" y="722464"/>
                  </a:lnTo>
                  <a:lnTo>
                    <a:pt x="1375537" y="715162"/>
                  </a:lnTo>
                  <a:lnTo>
                    <a:pt x="1415021" y="694905"/>
                  </a:lnTo>
                  <a:lnTo>
                    <a:pt x="1446110" y="663981"/>
                  </a:lnTo>
                  <a:lnTo>
                    <a:pt x="1466519" y="624674"/>
                  </a:lnTo>
                  <a:lnTo>
                    <a:pt x="1473962" y="579221"/>
                  </a:lnTo>
                  <a:lnTo>
                    <a:pt x="1474050" y="548767"/>
                  </a:lnTo>
                  <a:lnTo>
                    <a:pt x="1474025" y="487730"/>
                  </a:lnTo>
                  <a:lnTo>
                    <a:pt x="1473771" y="457428"/>
                  </a:lnTo>
                  <a:lnTo>
                    <a:pt x="1474190" y="449618"/>
                  </a:lnTo>
                  <a:lnTo>
                    <a:pt x="1476197" y="443268"/>
                  </a:lnTo>
                  <a:lnTo>
                    <a:pt x="1480578" y="438175"/>
                  </a:lnTo>
                  <a:lnTo>
                    <a:pt x="1488122" y="434086"/>
                  </a:lnTo>
                  <a:lnTo>
                    <a:pt x="1506499" y="424688"/>
                  </a:lnTo>
                  <a:lnTo>
                    <a:pt x="1522209" y="412076"/>
                  </a:lnTo>
                  <a:lnTo>
                    <a:pt x="1535328" y="396659"/>
                  </a:lnTo>
                  <a:lnTo>
                    <a:pt x="1539824" y="389115"/>
                  </a:lnTo>
                  <a:lnTo>
                    <a:pt x="1545971" y="378853"/>
                  </a:lnTo>
                  <a:lnTo>
                    <a:pt x="1556194" y="349224"/>
                  </a:lnTo>
                  <a:lnTo>
                    <a:pt x="1557121" y="320535"/>
                  </a:lnTo>
                  <a:close/>
                </a:path>
                <a:path w="1779904" h="1780539">
                  <a:moveTo>
                    <a:pt x="1779905" y="879754"/>
                  </a:moveTo>
                  <a:lnTo>
                    <a:pt x="1769173" y="844461"/>
                  </a:lnTo>
                  <a:lnTo>
                    <a:pt x="1761705" y="834009"/>
                  </a:lnTo>
                  <a:lnTo>
                    <a:pt x="1747634" y="814349"/>
                  </a:lnTo>
                  <a:lnTo>
                    <a:pt x="1725485" y="797763"/>
                  </a:lnTo>
                  <a:lnTo>
                    <a:pt x="1725485" y="889901"/>
                  </a:lnTo>
                  <a:lnTo>
                    <a:pt x="1721573" y="913460"/>
                  </a:lnTo>
                  <a:lnTo>
                    <a:pt x="1710347" y="931189"/>
                  </a:lnTo>
                  <a:lnTo>
                    <a:pt x="1692554" y="942340"/>
                  </a:lnTo>
                  <a:lnTo>
                    <a:pt x="1668970" y="946175"/>
                  </a:lnTo>
                  <a:lnTo>
                    <a:pt x="1645488" y="942225"/>
                  </a:lnTo>
                  <a:lnTo>
                    <a:pt x="1627924" y="930948"/>
                  </a:lnTo>
                  <a:lnTo>
                    <a:pt x="1619415" y="917105"/>
                  </a:lnTo>
                  <a:lnTo>
                    <a:pt x="1616925" y="913066"/>
                  </a:lnTo>
                  <a:lnTo>
                    <a:pt x="1613217" y="889279"/>
                  </a:lnTo>
                  <a:lnTo>
                    <a:pt x="1617179" y="866317"/>
                  </a:lnTo>
                  <a:lnTo>
                    <a:pt x="1619377" y="862888"/>
                  </a:lnTo>
                  <a:lnTo>
                    <a:pt x="1628279" y="848956"/>
                  </a:lnTo>
                  <a:lnTo>
                    <a:pt x="1645754" y="837933"/>
                  </a:lnTo>
                  <a:lnTo>
                    <a:pt x="1668843" y="834009"/>
                  </a:lnTo>
                  <a:lnTo>
                    <a:pt x="1692617" y="837730"/>
                  </a:lnTo>
                  <a:lnTo>
                    <a:pt x="1710448" y="848741"/>
                  </a:lnTo>
                  <a:lnTo>
                    <a:pt x="1721624" y="866355"/>
                  </a:lnTo>
                  <a:lnTo>
                    <a:pt x="1725485" y="889901"/>
                  </a:lnTo>
                  <a:lnTo>
                    <a:pt x="1725485" y="797763"/>
                  </a:lnTo>
                  <a:lnTo>
                    <a:pt x="1717814" y="792010"/>
                  </a:lnTo>
                  <a:lnTo>
                    <a:pt x="1682242" y="780008"/>
                  </a:lnTo>
                  <a:lnTo>
                    <a:pt x="1649399" y="781126"/>
                  </a:lnTo>
                  <a:lnTo>
                    <a:pt x="1617421" y="793546"/>
                  </a:lnTo>
                  <a:lnTo>
                    <a:pt x="1589773" y="815581"/>
                  </a:lnTo>
                  <a:lnTo>
                    <a:pt x="1569910" y="845553"/>
                  </a:lnTo>
                  <a:lnTo>
                    <a:pt x="1564767" y="854379"/>
                  </a:lnTo>
                  <a:lnTo>
                    <a:pt x="1558645" y="859701"/>
                  </a:lnTo>
                  <a:lnTo>
                    <a:pt x="1551025" y="862291"/>
                  </a:lnTo>
                  <a:lnTo>
                    <a:pt x="1541399" y="862888"/>
                  </a:lnTo>
                  <a:lnTo>
                    <a:pt x="1439583" y="862431"/>
                  </a:lnTo>
                  <a:lnTo>
                    <a:pt x="1336675" y="862533"/>
                  </a:lnTo>
                  <a:lnTo>
                    <a:pt x="1336675" y="917384"/>
                  </a:lnTo>
                  <a:lnTo>
                    <a:pt x="1446949" y="917511"/>
                  </a:lnTo>
                  <a:lnTo>
                    <a:pt x="1543634" y="917295"/>
                  </a:lnTo>
                  <a:lnTo>
                    <a:pt x="1549730" y="917524"/>
                  </a:lnTo>
                  <a:lnTo>
                    <a:pt x="1558518" y="919924"/>
                  </a:lnTo>
                  <a:lnTo>
                    <a:pt x="1565402" y="925614"/>
                  </a:lnTo>
                  <a:lnTo>
                    <a:pt x="1570355" y="935888"/>
                  </a:lnTo>
                  <a:lnTo>
                    <a:pt x="1573682" y="943559"/>
                  </a:lnTo>
                  <a:lnTo>
                    <a:pt x="1578432" y="950836"/>
                  </a:lnTo>
                  <a:lnTo>
                    <a:pt x="1616976" y="986320"/>
                  </a:lnTo>
                  <a:lnTo>
                    <a:pt x="1679676" y="1000048"/>
                  </a:lnTo>
                  <a:lnTo>
                    <a:pt x="1711579" y="991082"/>
                  </a:lnTo>
                  <a:lnTo>
                    <a:pt x="1741639" y="971143"/>
                  </a:lnTo>
                  <a:lnTo>
                    <a:pt x="1762379" y="946175"/>
                  </a:lnTo>
                  <a:lnTo>
                    <a:pt x="1764284" y="943889"/>
                  </a:lnTo>
                  <a:lnTo>
                    <a:pt x="1777657" y="912406"/>
                  </a:lnTo>
                  <a:lnTo>
                    <a:pt x="1779905" y="8797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6195" y="5295008"/>
              <a:ext cx="110277" cy="221064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3736479" y="2462074"/>
            <a:ext cx="2892425" cy="49530"/>
          </a:xfrm>
          <a:custGeom>
            <a:avLst/>
            <a:gdLst/>
            <a:ahLst/>
            <a:cxnLst/>
            <a:rect l="l" t="t" r="r" b="b"/>
            <a:pathLst>
              <a:path w="2892425" h="49530">
                <a:moveTo>
                  <a:pt x="2892031" y="0"/>
                </a:moveTo>
                <a:lnTo>
                  <a:pt x="0" y="0"/>
                </a:lnTo>
                <a:lnTo>
                  <a:pt x="0" y="49286"/>
                </a:lnTo>
                <a:lnTo>
                  <a:pt x="2892031" y="49286"/>
                </a:lnTo>
                <a:lnTo>
                  <a:pt x="2892031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16972" y="8087679"/>
            <a:ext cx="2206625" cy="49530"/>
          </a:xfrm>
          <a:custGeom>
            <a:avLst/>
            <a:gdLst/>
            <a:ahLst/>
            <a:cxnLst/>
            <a:rect l="l" t="t" r="r" b="b"/>
            <a:pathLst>
              <a:path w="2206625" h="49529">
                <a:moveTo>
                  <a:pt x="2206301" y="0"/>
                </a:moveTo>
                <a:lnTo>
                  <a:pt x="0" y="0"/>
                </a:lnTo>
                <a:lnTo>
                  <a:pt x="0" y="49286"/>
                </a:lnTo>
                <a:lnTo>
                  <a:pt x="2206301" y="49286"/>
                </a:lnTo>
                <a:lnTo>
                  <a:pt x="2206301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8835008" y="2133647"/>
            <a:ext cx="8786495" cy="5511165"/>
            <a:chOff x="8835008" y="2133647"/>
            <a:chExt cx="8786495" cy="5511165"/>
          </a:xfrm>
        </p:grpSpPr>
        <p:sp>
          <p:nvSpPr>
            <p:cNvPr id="31" name="object 31"/>
            <p:cNvSpPr/>
            <p:nvPr/>
          </p:nvSpPr>
          <p:spPr>
            <a:xfrm>
              <a:off x="9741979" y="2458656"/>
              <a:ext cx="4088765" cy="1395730"/>
            </a:xfrm>
            <a:custGeom>
              <a:avLst/>
              <a:gdLst/>
              <a:ahLst/>
              <a:cxnLst/>
              <a:rect l="l" t="t" r="r" b="b"/>
              <a:pathLst>
                <a:path w="4088765" h="1395729">
                  <a:moveTo>
                    <a:pt x="4088447" y="987679"/>
                  </a:moveTo>
                  <a:lnTo>
                    <a:pt x="3672078" y="686244"/>
                  </a:lnTo>
                  <a:lnTo>
                    <a:pt x="3318891" y="698588"/>
                  </a:lnTo>
                  <a:lnTo>
                    <a:pt x="3315601" y="682523"/>
                  </a:lnTo>
                  <a:lnTo>
                    <a:pt x="3300349" y="640321"/>
                  </a:lnTo>
                  <a:lnTo>
                    <a:pt x="3279508" y="601116"/>
                  </a:lnTo>
                  <a:lnTo>
                    <a:pt x="3253549" y="565416"/>
                  </a:lnTo>
                  <a:lnTo>
                    <a:pt x="3222942" y="533730"/>
                  </a:lnTo>
                  <a:lnTo>
                    <a:pt x="3188182" y="506526"/>
                  </a:lnTo>
                  <a:lnTo>
                    <a:pt x="3149752" y="484314"/>
                  </a:lnTo>
                  <a:lnTo>
                    <a:pt x="3108109" y="467601"/>
                  </a:lnTo>
                  <a:lnTo>
                    <a:pt x="3063748" y="456869"/>
                  </a:lnTo>
                  <a:lnTo>
                    <a:pt x="3017139" y="452628"/>
                  </a:lnTo>
                  <a:lnTo>
                    <a:pt x="2953651" y="451523"/>
                  </a:lnTo>
                  <a:lnTo>
                    <a:pt x="2952712" y="406869"/>
                  </a:lnTo>
                  <a:lnTo>
                    <a:pt x="2945092" y="361861"/>
                  </a:lnTo>
                  <a:lnTo>
                    <a:pt x="2931325" y="319163"/>
                  </a:lnTo>
                  <a:lnTo>
                    <a:pt x="2911856" y="279260"/>
                  </a:lnTo>
                  <a:lnTo>
                    <a:pt x="2887141" y="242684"/>
                  </a:lnTo>
                  <a:lnTo>
                    <a:pt x="2857665" y="209943"/>
                  </a:lnTo>
                  <a:lnTo>
                    <a:pt x="2823870" y="181559"/>
                  </a:lnTo>
                  <a:lnTo>
                    <a:pt x="2786227" y="158026"/>
                  </a:lnTo>
                  <a:lnTo>
                    <a:pt x="2745194" y="139865"/>
                  </a:lnTo>
                  <a:lnTo>
                    <a:pt x="2701226" y="127596"/>
                  </a:lnTo>
                  <a:lnTo>
                    <a:pt x="2654808" y="121729"/>
                  </a:lnTo>
                  <a:lnTo>
                    <a:pt x="331851" y="0"/>
                  </a:lnTo>
                  <a:lnTo>
                    <a:pt x="285076" y="977"/>
                  </a:lnTo>
                  <a:lnTo>
                    <a:pt x="240080" y="8572"/>
                  </a:lnTo>
                  <a:lnTo>
                    <a:pt x="197383" y="22339"/>
                  </a:lnTo>
                  <a:lnTo>
                    <a:pt x="157492" y="41808"/>
                  </a:lnTo>
                  <a:lnTo>
                    <a:pt x="120916" y="66509"/>
                  </a:lnTo>
                  <a:lnTo>
                    <a:pt x="88176" y="95986"/>
                  </a:lnTo>
                  <a:lnTo>
                    <a:pt x="59778" y="129768"/>
                  </a:lnTo>
                  <a:lnTo>
                    <a:pt x="36258" y="167424"/>
                  </a:lnTo>
                  <a:lnTo>
                    <a:pt x="18097" y="208445"/>
                  </a:lnTo>
                  <a:lnTo>
                    <a:pt x="5842" y="252412"/>
                  </a:lnTo>
                  <a:lnTo>
                    <a:pt x="0" y="298831"/>
                  </a:lnTo>
                  <a:lnTo>
                    <a:pt x="965" y="345617"/>
                  </a:lnTo>
                  <a:lnTo>
                    <a:pt x="8559" y="390626"/>
                  </a:lnTo>
                  <a:lnTo>
                    <a:pt x="22326" y="433324"/>
                  </a:lnTo>
                  <a:lnTo>
                    <a:pt x="41795" y="473227"/>
                  </a:lnTo>
                  <a:lnTo>
                    <a:pt x="66497" y="509803"/>
                  </a:lnTo>
                  <a:lnTo>
                    <a:pt x="95973" y="542544"/>
                  </a:lnTo>
                  <a:lnTo>
                    <a:pt x="129755" y="570928"/>
                  </a:lnTo>
                  <a:lnTo>
                    <a:pt x="167411" y="594461"/>
                  </a:lnTo>
                  <a:lnTo>
                    <a:pt x="208432" y="612622"/>
                  </a:lnTo>
                  <a:lnTo>
                    <a:pt x="252399" y="624890"/>
                  </a:lnTo>
                  <a:lnTo>
                    <a:pt x="298831" y="630745"/>
                  </a:lnTo>
                  <a:lnTo>
                    <a:pt x="384098" y="635215"/>
                  </a:lnTo>
                  <a:lnTo>
                    <a:pt x="374307" y="675716"/>
                  </a:lnTo>
                  <a:lnTo>
                    <a:pt x="370078" y="722312"/>
                  </a:lnTo>
                  <a:lnTo>
                    <a:pt x="372681" y="769035"/>
                  </a:lnTo>
                  <a:lnTo>
                    <a:pt x="381838" y="813739"/>
                  </a:lnTo>
                  <a:lnTo>
                    <a:pt x="397090" y="855941"/>
                  </a:lnTo>
                  <a:lnTo>
                    <a:pt x="417931" y="895146"/>
                  </a:lnTo>
                  <a:lnTo>
                    <a:pt x="443890" y="930833"/>
                  </a:lnTo>
                  <a:lnTo>
                    <a:pt x="474484" y="962533"/>
                  </a:lnTo>
                  <a:lnTo>
                    <a:pt x="509244" y="989723"/>
                  </a:lnTo>
                  <a:lnTo>
                    <a:pt x="547687" y="1011923"/>
                  </a:lnTo>
                  <a:lnTo>
                    <a:pt x="589318" y="1028623"/>
                  </a:lnTo>
                  <a:lnTo>
                    <a:pt x="633679" y="1039342"/>
                  </a:lnTo>
                  <a:lnTo>
                    <a:pt x="680275" y="1043559"/>
                  </a:lnTo>
                  <a:lnTo>
                    <a:pt x="1133970" y="1051483"/>
                  </a:lnTo>
                  <a:lnTo>
                    <a:pt x="1132459" y="1090930"/>
                  </a:lnTo>
                  <a:lnTo>
                    <a:pt x="1137500" y="1137450"/>
                  </a:lnTo>
                  <a:lnTo>
                    <a:pt x="1149007" y="1181620"/>
                  </a:lnTo>
                  <a:lnTo>
                    <a:pt x="1166444" y="1222971"/>
                  </a:lnTo>
                  <a:lnTo>
                    <a:pt x="1189304" y="1261021"/>
                  </a:lnTo>
                  <a:lnTo>
                    <a:pt x="1217104" y="1295298"/>
                  </a:lnTo>
                  <a:lnTo>
                    <a:pt x="1249324" y="1325346"/>
                  </a:lnTo>
                  <a:lnTo>
                    <a:pt x="1285468" y="1350695"/>
                  </a:lnTo>
                  <a:lnTo>
                    <a:pt x="1325016" y="1370850"/>
                  </a:lnTo>
                  <a:lnTo>
                    <a:pt x="1367472" y="1385354"/>
                  </a:lnTo>
                  <a:lnTo>
                    <a:pt x="1412341" y="1393748"/>
                  </a:lnTo>
                  <a:lnTo>
                    <a:pt x="1459103" y="1395526"/>
                  </a:lnTo>
                  <a:lnTo>
                    <a:pt x="3783838" y="1314323"/>
                  </a:lnTo>
                  <a:lnTo>
                    <a:pt x="3830345" y="1309281"/>
                  </a:lnTo>
                  <a:lnTo>
                    <a:pt x="3874516" y="1297787"/>
                  </a:lnTo>
                  <a:lnTo>
                    <a:pt x="3915867" y="1280350"/>
                  </a:lnTo>
                  <a:lnTo>
                    <a:pt x="3953916" y="1257490"/>
                  </a:lnTo>
                  <a:lnTo>
                    <a:pt x="3988206" y="1229690"/>
                  </a:lnTo>
                  <a:lnTo>
                    <a:pt x="4018254" y="1197470"/>
                  </a:lnTo>
                  <a:lnTo>
                    <a:pt x="4043591" y="1161338"/>
                  </a:lnTo>
                  <a:lnTo>
                    <a:pt x="4063758" y="1121778"/>
                  </a:lnTo>
                  <a:lnTo>
                    <a:pt x="4078262" y="1079322"/>
                  </a:lnTo>
                  <a:lnTo>
                    <a:pt x="4086644" y="1034453"/>
                  </a:lnTo>
                  <a:lnTo>
                    <a:pt x="4088447" y="987679"/>
                  </a:lnTo>
                  <a:close/>
                </a:path>
              </a:pathLst>
            </a:custGeom>
            <a:solidFill>
              <a:srgbClr val="CA9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124821" y="2910141"/>
              <a:ext cx="3016885" cy="692150"/>
            </a:xfrm>
            <a:custGeom>
              <a:avLst/>
              <a:gdLst/>
              <a:ahLst/>
              <a:cxnLst/>
              <a:rect l="l" t="t" r="r" b="b"/>
              <a:pathLst>
                <a:path w="3016884" h="692150">
                  <a:moveTo>
                    <a:pt x="2628252" y="55841"/>
                  </a:moveTo>
                  <a:lnTo>
                    <a:pt x="2627579" y="37236"/>
                  </a:lnTo>
                  <a:lnTo>
                    <a:pt x="2625826" y="18910"/>
                  </a:lnTo>
                  <a:lnTo>
                    <a:pt x="2623058" y="889"/>
                  </a:lnTo>
                  <a:lnTo>
                    <a:pt x="2569781" y="0"/>
                  </a:lnTo>
                  <a:lnTo>
                    <a:pt x="2569781" y="2032"/>
                  </a:lnTo>
                  <a:lnTo>
                    <a:pt x="2563914" y="48463"/>
                  </a:lnTo>
                  <a:lnTo>
                    <a:pt x="2551646" y="92430"/>
                  </a:lnTo>
                  <a:lnTo>
                    <a:pt x="2533485" y="133451"/>
                  </a:lnTo>
                  <a:lnTo>
                    <a:pt x="2509951" y="171107"/>
                  </a:lnTo>
                  <a:lnTo>
                    <a:pt x="2481567" y="204889"/>
                  </a:lnTo>
                  <a:lnTo>
                    <a:pt x="2448826" y="234365"/>
                  </a:lnTo>
                  <a:lnTo>
                    <a:pt x="2412250" y="259067"/>
                  </a:lnTo>
                  <a:lnTo>
                    <a:pt x="2372347" y="278536"/>
                  </a:lnTo>
                  <a:lnTo>
                    <a:pt x="2329650" y="292303"/>
                  </a:lnTo>
                  <a:lnTo>
                    <a:pt x="2284641" y="299897"/>
                  </a:lnTo>
                  <a:lnTo>
                    <a:pt x="2237867" y="300863"/>
                  </a:lnTo>
                  <a:lnTo>
                    <a:pt x="0" y="183642"/>
                  </a:lnTo>
                  <a:lnTo>
                    <a:pt x="2295969" y="373507"/>
                  </a:lnTo>
                  <a:lnTo>
                    <a:pt x="2342743" y="372541"/>
                  </a:lnTo>
                  <a:lnTo>
                    <a:pt x="2387752" y="364947"/>
                  </a:lnTo>
                  <a:lnTo>
                    <a:pt x="2430449" y="351180"/>
                  </a:lnTo>
                  <a:lnTo>
                    <a:pt x="2470353" y="331711"/>
                  </a:lnTo>
                  <a:lnTo>
                    <a:pt x="2506916" y="307009"/>
                  </a:lnTo>
                  <a:lnTo>
                    <a:pt x="2539657" y="277533"/>
                  </a:lnTo>
                  <a:lnTo>
                    <a:pt x="2568041" y="243751"/>
                  </a:lnTo>
                  <a:lnTo>
                    <a:pt x="2591562" y="206095"/>
                  </a:lnTo>
                  <a:lnTo>
                    <a:pt x="2609710" y="165074"/>
                  </a:lnTo>
                  <a:lnTo>
                    <a:pt x="2621965" y="121107"/>
                  </a:lnTo>
                  <a:lnTo>
                    <a:pt x="2627820" y="74676"/>
                  </a:lnTo>
                  <a:lnTo>
                    <a:pt x="2628252" y="55841"/>
                  </a:lnTo>
                  <a:close/>
                </a:path>
                <a:path w="3016884" h="692150">
                  <a:moveTo>
                    <a:pt x="3016885" y="381762"/>
                  </a:moveTo>
                  <a:lnTo>
                    <a:pt x="3010255" y="311492"/>
                  </a:lnTo>
                  <a:lnTo>
                    <a:pt x="2989059" y="246443"/>
                  </a:lnTo>
                  <a:lnTo>
                    <a:pt x="2965373" y="203365"/>
                  </a:lnTo>
                  <a:lnTo>
                    <a:pt x="2935490" y="164680"/>
                  </a:lnTo>
                  <a:lnTo>
                    <a:pt x="2900057" y="131064"/>
                  </a:lnTo>
                  <a:lnTo>
                    <a:pt x="2859722" y="103187"/>
                  </a:lnTo>
                  <a:lnTo>
                    <a:pt x="2885681" y="135039"/>
                  </a:lnTo>
                  <a:lnTo>
                    <a:pt x="2907385" y="170103"/>
                  </a:lnTo>
                  <a:lnTo>
                    <a:pt x="2924454" y="207987"/>
                  </a:lnTo>
                  <a:lnTo>
                    <a:pt x="2936494" y="248285"/>
                  </a:lnTo>
                  <a:lnTo>
                    <a:pt x="2943974" y="304355"/>
                  </a:lnTo>
                  <a:lnTo>
                    <a:pt x="2944241" y="323659"/>
                  </a:lnTo>
                  <a:lnTo>
                    <a:pt x="2939999" y="370268"/>
                  </a:lnTo>
                  <a:lnTo>
                    <a:pt x="2929267" y="414616"/>
                  </a:lnTo>
                  <a:lnTo>
                    <a:pt x="2912567" y="456260"/>
                  </a:lnTo>
                  <a:lnTo>
                    <a:pt x="2890367" y="494703"/>
                  </a:lnTo>
                  <a:lnTo>
                    <a:pt x="2863177" y="529475"/>
                  </a:lnTo>
                  <a:lnTo>
                    <a:pt x="2831477" y="560082"/>
                  </a:lnTo>
                  <a:lnTo>
                    <a:pt x="2795790" y="586054"/>
                  </a:lnTo>
                  <a:lnTo>
                    <a:pt x="2756598" y="606894"/>
                  </a:lnTo>
                  <a:lnTo>
                    <a:pt x="2714409" y="622147"/>
                  </a:lnTo>
                  <a:lnTo>
                    <a:pt x="2669705" y="631317"/>
                  </a:lnTo>
                  <a:lnTo>
                    <a:pt x="2622994" y="633920"/>
                  </a:lnTo>
                  <a:lnTo>
                    <a:pt x="750506" y="601218"/>
                  </a:lnTo>
                  <a:lnTo>
                    <a:pt x="2695575" y="692010"/>
                  </a:lnTo>
                  <a:lnTo>
                    <a:pt x="2742298" y="689394"/>
                  </a:lnTo>
                  <a:lnTo>
                    <a:pt x="2787015" y="680224"/>
                  </a:lnTo>
                  <a:lnTo>
                    <a:pt x="2829217" y="664972"/>
                  </a:lnTo>
                  <a:lnTo>
                    <a:pt x="2868422" y="644131"/>
                  </a:lnTo>
                  <a:lnTo>
                    <a:pt x="2904121" y="618172"/>
                  </a:lnTo>
                  <a:lnTo>
                    <a:pt x="2935808" y="587565"/>
                  </a:lnTo>
                  <a:lnTo>
                    <a:pt x="2962999" y="552805"/>
                  </a:lnTo>
                  <a:lnTo>
                    <a:pt x="2985211" y="514362"/>
                  </a:lnTo>
                  <a:lnTo>
                    <a:pt x="3001911" y="472719"/>
                  </a:lnTo>
                  <a:lnTo>
                    <a:pt x="3012643" y="428358"/>
                  </a:lnTo>
                  <a:lnTo>
                    <a:pt x="3016885" y="381762"/>
                  </a:lnTo>
                  <a:close/>
                </a:path>
              </a:pathLst>
            </a:custGeom>
            <a:solidFill>
              <a:srgbClr val="A67C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835008" y="3359150"/>
              <a:ext cx="4727575" cy="3860800"/>
            </a:xfrm>
            <a:custGeom>
              <a:avLst/>
              <a:gdLst/>
              <a:ahLst/>
              <a:cxnLst/>
              <a:rect l="l" t="t" r="r" b="b"/>
              <a:pathLst>
                <a:path w="4727575" h="3860800">
                  <a:moveTo>
                    <a:pt x="4222114" y="0"/>
                  </a:moveTo>
                  <a:lnTo>
                    <a:pt x="1371981" y="0"/>
                  </a:lnTo>
                  <a:lnTo>
                    <a:pt x="1323315" y="2313"/>
                  </a:lnTo>
                  <a:lnTo>
                    <a:pt x="1275959" y="9111"/>
                  </a:lnTo>
                  <a:lnTo>
                    <a:pt x="1230125" y="20182"/>
                  </a:lnTo>
                  <a:lnTo>
                    <a:pt x="1186024" y="35315"/>
                  </a:lnTo>
                  <a:lnTo>
                    <a:pt x="1143867" y="54297"/>
                  </a:lnTo>
                  <a:lnTo>
                    <a:pt x="1103867" y="76918"/>
                  </a:lnTo>
                  <a:lnTo>
                    <a:pt x="1066235" y="102965"/>
                  </a:lnTo>
                  <a:lnTo>
                    <a:pt x="1031183" y="132227"/>
                  </a:lnTo>
                  <a:lnTo>
                    <a:pt x="998921" y="164492"/>
                  </a:lnTo>
                  <a:lnTo>
                    <a:pt x="969663" y="199548"/>
                  </a:lnTo>
                  <a:lnTo>
                    <a:pt x="943619" y="237183"/>
                  </a:lnTo>
                  <a:lnTo>
                    <a:pt x="921001" y="277186"/>
                  </a:lnTo>
                  <a:lnTo>
                    <a:pt x="902021" y="319345"/>
                  </a:lnTo>
                  <a:lnTo>
                    <a:pt x="886890" y="363449"/>
                  </a:lnTo>
                  <a:lnTo>
                    <a:pt x="875821" y="409284"/>
                  </a:lnTo>
                  <a:lnTo>
                    <a:pt x="869024" y="456641"/>
                  </a:lnTo>
                  <a:lnTo>
                    <a:pt x="866711" y="505307"/>
                  </a:lnTo>
                  <a:lnTo>
                    <a:pt x="866711" y="1368977"/>
                  </a:lnTo>
                  <a:lnTo>
                    <a:pt x="862353" y="1406292"/>
                  </a:lnTo>
                  <a:lnTo>
                    <a:pt x="829785" y="1471830"/>
                  </a:lnTo>
                  <a:lnTo>
                    <a:pt x="770523" y="1521718"/>
                  </a:lnTo>
                  <a:lnTo>
                    <a:pt x="732797" y="1539470"/>
                  </a:lnTo>
                  <a:lnTo>
                    <a:pt x="690697" y="1551720"/>
                  </a:lnTo>
                  <a:lnTo>
                    <a:pt x="644988" y="1557940"/>
                  </a:lnTo>
                  <a:lnTo>
                    <a:pt x="596436" y="1557601"/>
                  </a:lnTo>
                  <a:lnTo>
                    <a:pt x="545808" y="1550172"/>
                  </a:lnTo>
                  <a:lnTo>
                    <a:pt x="493870" y="1535124"/>
                  </a:lnTo>
                  <a:lnTo>
                    <a:pt x="441388" y="1511928"/>
                  </a:lnTo>
                  <a:lnTo>
                    <a:pt x="413700" y="1499231"/>
                  </a:lnTo>
                  <a:lnTo>
                    <a:pt x="385000" y="1489919"/>
                  </a:lnTo>
                  <a:lnTo>
                    <a:pt x="355395" y="1484189"/>
                  </a:lnTo>
                  <a:lnTo>
                    <a:pt x="324993" y="1482236"/>
                  </a:lnTo>
                  <a:lnTo>
                    <a:pt x="284221" y="1485727"/>
                  </a:lnTo>
                  <a:lnTo>
                    <a:pt x="244962" y="1495921"/>
                  </a:lnTo>
                  <a:lnTo>
                    <a:pt x="207521" y="1512398"/>
                  </a:lnTo>
                  <a:lnTo>
                    <a:pt x="172200" y="1534738"/>
                  </a:lnTo>
                  <a:lnTo>
                    <a:pt x="139306" y="1562520"/>
                  </a:lnTo>
                  <a:lnTo>
                    <a:pt x="109141" y="1595326"/>
                  </a:lnTo>
                  <a:lnTo>
                    <a:pt x="82011" y="1632735"/>
                  </a:lnTo>
                  <a:lnTo>
                    <a:pt x="58220" y="1674327"/>
                  </a:lnTo>
                  <a:lnTo>
                    <a:pt x="38072" y="1719682"/>
                  </a:lnTo>
                  <a:lnTo>
                    <a:pt x="21872" y="1768380"/>
                  </a:lnTo>
                  <a:lnTo>
                    <a:pt x="9924" y="1820002"/>
                  </a:lnTo>
                  <a:lnTo>
                    <a:pt x="2531" y="1874127"/>
                  </a:lnTo>
                  <a:lnTo>
                    <a:pt x="0" y="1930336"/>
                  </a:lnTo>
                  <a:lnTo>
                    <a:pt x="2531" y="1986549"/>
                  </a:lnTo>
                  <a:lnTo>
                    <a:pt x="9924" y="2040677"/>
                  </a:lnTo>
                  <a:lnTo>
                    <a:pt x="21872" y="2092302"/>
                  </a:lnTo>
                  <a:lnTo>
                    <a:pt x="38072" y="2141003"/>
                  </a:lnTo>
                  <a:lnTo>
                    <a:pt x="58220" y="2186360"/>
                  </a:lnTo>
                  <a:lnTo>
                    <a:pt x="82011" y="2227953"/>
                  </a:lnTo>
                  <a:lnTo>
                    <a:pt x="109141" y="2265363"/>
                  </a:lnTo>
                  <a:lnTo>
                    <a:pt x="139306" y="2298170"/>
                  </a:lnTo>
                  <a:lnTo>
                    <a:pt x="172200" y="2325953"/>
                  </a:lnTo>
                  <a:lnTo>
                    <a:pt x="207521" y="2348293"/>
                  </a:lnTo>
                  <a:lnTo>
                    <a:pt x="244962" y="2364770"/>
                  </a:lnTo>
                  <a:lnTo>
                    <a:pt x="284221" y="2374964"/>
                  </a:lnTo>
                  <a:lnTo>
                    <a:pt x="324993" y="2378455"/>
                  </a:lnTo>
                  <a:lnTo>
                    <a:pt x="355394" y="2376506"/>
                  </a:lnTo>
                  <a:lnTo>
                    <a:pt x="384992" y="2370782"/>
                  </a:lnTo>
                  <a:lnTo>
                    <a:pt x="413673" y="2361471"/>
                  </a:lnTo>
                  <a:lnTo>
                    <a:pt x="441325" y="2348763"/>
                  </a:lnTo>
                  <a:lnTo>
                    <a:pt x="493821" y="2325567"/>
                  </a:lnTo>
                  <a:lnTo>
                    <a:pt x="545771" y="2310519"/>
                  </a:lnTo>
                  <a:lnTo>
                    <a:pt x="596409" y="2303091"/>
                  </a:lnTo>
                  <a:lnTo>
                    <a:pt x="644969" y="2302751"/>
                  </a:lnTo>
                  <a:lnTo>
                    <a:pt x="690684" y="2308971"/>
                  </a:lnTo>
                  <a:lnTo>
                    <a:pt x="732790" y="2321221"/>
                  </a:lnTo>
                  <a:lnTo>
                    <a:pt x="770518" y="2338973"/>
                  </a:lnTo>
                  <a:lnTo>
                    <a:pt x="803105" y="2361696"/>
                  </a:lnTo>
                  <a:lnTo>
                    <a:pt x="849788" y="2419938"/>
                  </a:lnTo>
                  <a:lnTo>
                    <a:pt x="866711" y="2491714"/>
                  </a:lnTo>
                  <a:lnTo>
                    <a:pt x="866711" y="3355390"/>
                  </a:lnTo>
                  <a:lnTo>
                    <a:pt x="869024" y="3404055"/>
                  </a:lnTo>
                  <a:lnTo>
                    <a:pt x="875821" y="3451411"/>
                  </a:lnTo>
                  <a:lnTo>
                    <a:pt x="886890" y="3497246"/>
                  </a:lnTo>
                  <a:lnTo>
                    <a:pt x="902021" y="3541348"/>
                  </a:lnTo>
                  <a:lnTo>
                    <a:pt x="921001" y="3583506"/>
                  </a:lnTo>
                  <a:lnTo>
                    <a:pt x="943619" y="3623508"/>
                  </a:lnTo>
                  <a:lnTo>
                    <a:pt x="969663" y="3661142"/>
                  </a:lnTo>
                  <a:lnTo>
                    <a:pt x="998921" y="3696197"/>
                  </a:lnTo>
                  <a:lnTo>
                    <a:pt x="1031183" y="3728461"/>
                  </a:lnTo>
                  <a:lnTo>
                    <a:pt x="1066235" y="3757722"/>
                  </a:lnTo>
                  <a:lnTo>
                    <a:pt x="1103867" y="3783769"/>
                  </a:lnTo>
                  <a:lnTo>
                    <a:pt x="1143867" y="3806389"/>
                  </a:lnTo>
                  <a:lnTo>
                    <a:pt x="1186024" y="3825371"/>
                  </a:lnTo>
                  <a:lnTo>
                    <a:pt x="1230125" y="3840503"/>
                  </a:lnTo>
                  <a:lnTo>
                    <a:pt x="1275959" y="3851574"/>
                  </a:lnTo>
                  <a:lnTo>
                    <a:pt x="1323315" y="3858372"/>
                  </a:lnTo>
                  <a:lnTo>
                    <a:pt x="1371981" y="3860685"/>
                  </a:lnTo>
                  <a:lnTo>
                    <a:pt x="4222114" y="3860685"/>
                  </a:lnTo>
                  <a:lnTo>
                    <a:pt x="4270780" y="3858372"/>
                  </a:lnTo>
                  <a:lnTo>
                    <a:pt x="4318136" y="3851574"/>
                  </a:lnTo>
                  <a:lnTo>
                    <a:pt x="4363970" y="3840503"/>
                  </a:lnTo>
                  <a:lnTo>
                    <a:pt x="4408071" y="3825371"/>
                  </a:lnTo>
                  <a:lnTo>
                    <a:pt x="4450228" y="3806389"/>
                  </a:lnTo>
                  <a:lnTo>
                    <a:pt x="4490228" y="3783769"/>
                  </a:lnTo>
                  <a:lnTo>
                    <a:pt x="4527860" y="3757722"/>
                  </a:lnTo>
                  <a:lnTo>
                    <a:pt x="4562912" y="3728461"/>
                  </a:lnTo>
                  <a:lnTo>
                    <a:pt x="4595174" y="3696197"/>
                  </a:lnTo>
                  <a:lnTo>
                    <a:pt x="4624432" y="3661142"/>
                  </a:lnTo>
                  <a:lnTo>
                    <a:pt x="4650476" y="3623508"/>
                  </a:lnTo>
                  <a:lnTo>
                    <a:pt x="4673094" y="3583506"/>
                  </a:lnTo>
                  <a:lnTo>
                    <a:pt x="4692074" y="3541348"/>
                  </a:lnTo>
                  <a:lnTo>
                    <a:pt x="4707205" y="3497246"/>
                  </a:lnTo>
                  <a:lnTo>
                    <a:pt x="4718274" y="3451411"/>
                  </a:lnTo>
                  <a:lnTo>
                    <a:pt x="4725071" y="3404055"/>
                  </a:lnTo>
                  <a:lnTo>
                    <a:pt x="4727384" y="3355390"/>
                  </a:lnTo>
                  <a:lnTo>
                    <a:pt x="4727384" y="505307"/>
                  </a:lnTo>
                  <a:lnTo>
                    <a:pt x="4725071" y="456641"/>
                  </a:lnTo>
                  <a:lnTo>
                    <a:pt x="4718274" y="409284"/>
                  </a:lnTo>
                  <a:lnTo>
                    <a:pt x="4707205" y="363449"/>
                  </a:lnTo>
                  <a:lnTo>
                    <a:pt x="4692074" y="319345"/>
                  </a:lnTo>
                  <a:lnTo>
                    <a:pt x="4673094" y="277186"/>
                  </a:lnTo>
                  <a:lnTo>
                    <a:pt x="4650476" y="237183"/>
                  </a:lnTo>
                  <a:lnTo>
                    <a:pt x="4624432" y="199548"/>
                  </a:lnTo>
                  <a:lnTo>
                    <a:pt x="4595174" y="164492"/>
                  </a:lnTo>
                  <a:lnTo>
                    <a:pt x="4562912" y="132227"/>
                  </a:lnTo>
                  <a:lnTo>
                    <a:pt x="4527860" y="102965"/>
                  </a:lnTo>
                  <a:lnTo>
                    <a:pt x="4490228" y="76918"/>
                  </a:lnTo>
                  <a:lnTo>
                    <a:pt x="4450228" y="54297"/>
                  </a:lnTo>
                  <a:lnTo>
                    <a:pt x="4408071" y="35315"/>
                  </a:lnTo>
                  <a:lnTo>
                    <a:pt x="4363970" y="20182"/>
                  </a:lnTo>
                  <a:lnTo>
                    <a:pt x="4318136" y="9111"/>
                  </a:lnTo>
                  <a:lnTo>
                    <a:pt x="4270780" y="2313"/>
                  </a:lnTo>
                  <a:lnTo>
                    <a:pt x="4222114" y="0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34377" y="2151283"/>
              <a:ext cx="7887334" cy="4876800"/>
            </a:xfrm>
            <a:custGeom>
              <a:avLst/>
              <a:gdLst/>
              <a:ahLst/>
              <a:cxnLst/>
              <a:rect l="l" t="t" r="r" b="b"/>
              <a:pathLst>
                <a:path w="7887334" h="4876800">
                  <a:moveTo>
                    <a:pt x="356788" y="0"/>
                  </a:moveTo>
                  <a:lnTo>
                    <a:pt x="261000" y="0"/>
                  </a:lnTo>
                  <a:lnTo>
                    <a:pt x="216076" y="12700"/>
                  </a:lnTo>
                  <a:lnTo>
                    <a:pt x="173866" y="38100"/>
                  </a:lnTo>
                  <a:lnTo>
                    <a:pt x="134921" y="63500"/>
                  </a:lnTo>
                  <a:lnTo>
                    <a:pt x="99792" y="88900"/>
                  </a:lnTo>
                  <a:lnTo>
                    <a:pt x="69031" y="127000"/>
                  </a:lnTo>
                  <a:lnTo>
                    <a:pt x="43188" y="165100"/>
                  </a:lnTo>
                  <a:lnTo>
                    <a:pt x="22814" y="203200"/>
                  </a:lnTo>
                  <a:lnTo>
                    <a:pt x="8461" y="241300"/>
                  </a:lnTo>
                  <a:lnTo>
                    <a:pt x="680" y="292100"/>
                  </a:lnTo>
                  <a:lnTo>
                    <a:pt x="0" y="342900"/>
                  </a:lnTo>
                  <a:lnTo>
                    <a:pt x="6275" y="393700"/>
                  </a:lnTo>
                  <a:lnTo>
                    <a:pt x="19044" y="431800"/>
                  </a:lnTo>
                  <a:lnTo>
                    <a:pt x="37844" y="482600"/>
                  </a:lnTo>
                  <a:lnTo>
                    <a:pt x="62212" y="520700"/>
                  </a:lnTo>
                  <a:lnTo>
                    <a:pt x="91686" y="546100"/>
                  </a:lnTo>
                  <a:lnTo>
                    <a:pt x="125802" y="584200"/>
                  </a:lnTo>
                  <a:lnTo>
                    <a:pt x="164099" y="609600"/>
                  </a:lnTo>
                  <a:lnTo>
                    <a:pt x="206114" y="622300"/>
                  </a:lnTo>
                  <a:lnTo>
                    <a:pt x="251384" y="647700"/>
                  </a:lnTo>
                  <a:lnTo>
                    <a:pt x="299447" y="647700"/>
                  </a:lnTo>
                  <a:lnTo>
                    <a:pt x="2167300" y="812800"/>
                  </a:lnTo>
                  <a:lnTo>
                    <a:pt x="2245341" y="850900"/>
                  </a:lnTo>
                  <a:lnTo>
                    <a:pt x="2241468" y="850900"/>
                  </a:lnTo>
                  <a:lnTo>
                    <a:pt x="2237594" y="863600"/>
                  </a:lnTo>
                  <a:lnTo>
                    <a:pt x="2233848" y="863600"/>
                  </a:lnTo>
                  <a:lnTo>
                    <a:pt x="2201666" y="901700"/>
                  </a:lnTo>
                  <a:lnTo>
                    <a:pt x="2174435" y="939800"/>
                  </a:lnTo>
                  <a:lnTo>
                    <a:pt x="2152155" y="977900"/>
                  </a:lnTo>
                  <a:lnTo>
                    <a:pt x="2134826" y="1016000"/>
                  </a:lnTo>
                  <a:lnTo>
                    <a:pt x="2122449" y="1066800"/>
                  </a:lnTo>
                  <a:lnTo>
                    <a:pt x="2115022" y="1104900"/>
                  </a:lnTo>
                  <a:lnTo>
                    <a:pt x="2112547" y="1155700"/>
                  </a:lnTo>
                  <a:lnTo>
                    <a:pt x="2115022" y="1193800"/>
                  </a:lnTo>
                  <a:lnTo>
                    <a:pt x="2122449" y="1244600"/>
                  </a:lnTo>
                  <a:lnTo>
                    <a:pt x="2134826" y="1282699"/>
                  </a:lnTo>
                  <a:lnTo>
                    <a:pt x="2152155" y="1333499"/>
                  </a:lnTo>
                  <a:lnTo>
                    <a:pt x="2174435" y="1371599"/>
                  </a:lnTo>
                  <a:lnTo>
                    <a:pt x="2201666" y="1409699"/>
                  </a:lnTo>
                  <a:lnTo>
                    <a:pt x="2233848" y="1447799"/>
                  </a:lnTo>
                  <a:lnTo>
                    <a:pt x="3299568" y="2514599"/>
                  </a:lnTo>
                  <a:lnTo>
                    <a:pt x="3335515" y="2552699"/>
                  </a:lnTo>
                  <a:lnTo>
                    <a:pt x="3367649" y="2590799"/>
                  </a:lnTo>
                  <a:lnTo>
                    <a:pt x="3395973" y="2641599"/>
                  </a:lnTo>
                  <a:lnTo>
                    <a:pt x="3420494" y="2679699"/>
                  </a:lnTo>
                  <a:lnTo>
                    <a:pt x="3441214" y="2730499"/>
                  </a:lnTo>
                  <a:lnTo>
                    <a:pt x="3458139" y="2768599"/>
                  </a:lnTo>
                  <a:lnTo>
                    <a:pt x="3471272" y="2819399"/>
                  </a:lnTo>
                  <a:lnTo>
                    <a:pt x="3474027" y="2844799"/>
                  </a:lnTo>
                  <a:lnTo>
                    <a:pt x="3476884" y="2857499"/>
                  </a:lnTo>
                  <a:lnTo>
                    <a:pt x="3479871" y="2870199"/>
                  </a:lnTo>
                  <a:lnTo>
                    <a:pt x="3483020" y="2882899"/>
                  </a:lnTo>
                  <a:lnTo>
                    <a:pt x="3493050" y="2933699"/>
                  </a:lnTo>
                  <a:lnTo>
                    <a:pt x="3504249" y="2984499"/>
                  </a:lnTo>
                  <a:lnTo>
                    <a:pt x="3516617" y="3035299"/>
                  </a:lnTo>
                  <a:lnTo>
                    <a:pt x="3530154" y="3086099"/>
                  </a:lnTo>
                  <a:lnTo>
                    <a:pt x="3544860" y="3124199"/>
                  </a:lnTo>
                  <a:lnTo>
                    <a:pt x="3560736" y="3174999"/>
                  </a:lnTo>
                  <a:lnTo>
                    <a:pt x="3577781" y="3225799"/>
                  </a:lnTo>
                  <a:lnTo>
                    <a:pt x="3595995" y="3263899"/>
                  </a:lnTo>
                  <a:lnTo>
                    <a:pt x="3615380" y="3314699"/>
                  </a:lnTo>
                  <a:lnTo>
                    <a:pt x="3635934" y="3365499"/>
                  </a:lnTo>
                  <a:lnTo>
                    <a:pt x="3657658" y="3403599"/>
                  </a:lnTo>
                  <a:lnTo>
                    <a:pt x="3680552" y="3454399"/>
                  </a:lnTo>
                  <a:lnTo>
                    <a:pt x="3704616" y="3492499"/>
                  </a:lnTo>
                  <a:lnTo>
                    <a:pt x="3729851" y="3543299"/>
                  </a:lnTo>
                  <a:lnTo>
                    <a:pt x="3756256" y="3581399"/>
                  </a:lnTo>
                  <a:lnTo>
                    <a:pt x="3783831" y="3619499"/>
                  </a:lnTo>
                  <a:lnTo>
                    <a:pt x="3812577" y="3670299"/>
                  </a:lnTo>
                  <a:lnTo>
                    <a:pt x="3842493" y="3708399"/>
                  </a:lnTo>
                  <a:lnTo>
                    <a:pt x="3873580" y="3746499"/>
                  </a:lnTo>
                  <a:lnTo>
                    <a:pt x="3905838" y="3797299"/>
                  </a:lnTo>
                  <a:lnTo>
                    <a:pt x="3939268" y="3835399"/>
                  </a:lnTo>
                  <a:lnTo>
                    <a:pt x="3973868" y="3873499"/>
                  </a:lnTo>
                  <a:lnTo>
                    <a:pt x="4009639" y="3911599"/>
                  </a:lnTo>
                  <a:lnTo>
                    <a:pt x="4083718" y="3987799"/>
                  </a:lnTo>
                  <a:lnTo>
                    <a:pt x="4121533" y="4013199"/>
                  </a:lnTo>
                  <a:lnTo>
                    <a:pt x="4160003" y="4051299"/>
                  </a:lnTo>
                  <a:lnTo>
                    <a:pt x="4199108" y="4089399"/>
                  </a:lnTo>
                  <a:lnTo>
                    <a:pt x="4238828" y="4114799"/>
                  </a:lnTo>
                  <a:lnTo>
                    <a:pt x="4279139" y="4152899"/>
                  </a:lnTo>
                  <a:lnTo>
                    <a:pt x="4320021" y="4178299"/>
                  </a:lnTo>
                  <a:lnTo>
                    <a:pt x="4403412" y="4229099"/>
                  </a:lnTo>
                  <a:lnTo>
                    <a:pt x="4488830" y="4279899"/>
                  </a:lnTo>
                  <a:lnTo>
                    <a:pt x="4620383" y="4356099"/>
                  </a:lnTo>
                  <a:lnTo>
                    <a:pt x="4665062" y="4368799"/>
                  </a:lnTo>
                  <a:lnTo>
                    <a:pt x="4710119" y="4394199"/>
                  </a:lnTo>
                  <a:lnTo>
                    <a:pt x="4755534" y="4406899"/>
                  </a:lnTo>
                  <a:lnTo>
                    <a:pt x="4801284" y="4432299"/>
                  </a:lnTo>
                  <a:lnTo>
                    <a:pt x="5081632" y="4508499"/>
                  </a:lnTo>
                  <a:lnTo>
                    <a:pt x="5114814" y="4508499"/>
                  </a:lnTo>
                  <a:lnTo>
                    <a:pt x="5148949" y="4521199"/>
                  </a:lnTo>
                  <a:lnTo>
                    <a:pt x="5184018" y="4521199"/>
                  </a:lnTo>
                  <a:lnTo>
                    <a:pt x="5220003" y="4533899"/>
                  </a:lnTo>
                  <a:lnTo>
                    <a:pt x="5256884" y="4533899"/>
                  </a:lnTo>
                  <a:lnTo>
                    <a:pt x="5333260" y="4559299"/>
                  </a:lnTo>
                  <a:lnTo>
                    <a:pt x="5372717" y="4559299"/>
                  </a:lnTo>
                  <a:lnTo>
                    <a:pt x="5412996" y="4571999"/>
                  </a:lnTo>
                  <a:lnTo>
                    <a:pt x="5454077" y="4571999"/>
                  </a:lnTo>
                  <a:lnTo>
                    <a:pt x="5495942" y="4584699"/>
                  </a:lnTo>
                  <a:lnTo>
                    <a:pt x="5538571" y="4584699"/>
                  </a:lnTo>
                  <a:lnTo>
                    <a:pt x="5581946" y="4597399"/>
                  </a:lnTo>
                  <a:lnTo>
                    <a:pt x="5626048" y="4597399"/>
                  </a:lnTo>
                  <a:lnTo>
                    <a:pt x="5670858" y="4610099"/>
                  </a:lnTo>
                  <a:lnTo>
                    <a:pt x="5716357" y="4610099"/>
                  </a:lnTo>
                  <a:lnTo>
                    <a:pt x="5762527" y="4622799"/>
                  </a:lnTo>
                  <a:lnTo>
                    <a:pt x="5809349" y="4622799"/>
                  </a:lnTo>
                  <a:lnTo>
                    <a:pt x="5856803" y="4635499"/>
                  </a:lnTo>
                  <a:lnTo>
                    <a:pt x="5904872" y="4635499"/>
                  </a:lnTo>
                  <a:lnTo>
                    <a:pt x="5953535" y="4648199"/>
                  </a:lnTo>
                  <a:lnTo>
                    <a:pt x="6002775" y="4648199"/>
                  </a:lnTo>
                  <a:lnTo>
                    <a:pt x="6052573" y="4660899"/>
                  </a:lnTo>
                  <a:lnTo>
                    <a:pt x="6102909" y="4660899"/>
                  </a:lnTo>
                  <a:lnTo>
                    <a:pt x="6153765" y="4673599"/>
                  </a:lnTo>
                  <a:lnTo>
                    <a:pt x="6205122" y="4673599"/>
                  </a:lnTo>
                  <a:lnTo>
                    <a:pt x="6256961" y="4686299"/>
                  </a:lnTo>
                  <a:lnTo>
                    <a:pt x="6309263" y="4686299"/>
                  </a:lnTo>
                  <a:lnTo>
                    <a:pt x="6415182" y="4711699"/>
                  </a:lnTo>
                  <a:lnTo>
                    <a:pt x="6468762" y="4711699"/>
                  </a:lnTo>
                  <a:lnTo>
                    <a:pt x="6522729" y="4724399"/>
                  </a:lnTo>
                  <a:lnTo>
                    <a:pt x="6577065" y="4724399"/>
                  </a:lnTo>
                  <a:lnTo>
                    <a:pt x="6631752" y="4737099"/>
                  </a:lnTo>
                  <a:lnTo>
                    <a:pt x="6853626" y="4762499"/>
                  </a:lnTo>
                  <a:lnTo>
                    <a:pt x="7251041" y="4800599"/>
                  </a:lnTo>
                  <a:lnTo>
                    <a:pt x="7365989" y="4813299"/>
                  </a:lnTo>
                  <a:lnTo>
                    <a:pt x="7481284" y="4838699"/>
                  </a:lnTo>
                  <a:lnTo>
                    <a:pt x="7539015" y="4838699"/>
                  </a:lnTo>
                  <a:lnTo>
                    <a:pt x="7596775" y="4851399"/>
                  </a:lnTo>
                  <a:lnTo>
                    <a:pt x="7654547" y="4851399"/>
                  </a:lnTo>
                  <a:lnTo>
                    <a:pt x="7712312" y="4864099"/>
                  </a:lnTo>
                  <a:lnTo>
                    <a:pt x="7770049" y="4864099"/>
                  </a:lnTo>
                  <a:lnTo>
                    <a:pt x="7827742" y="4876799"/>
                  </a:lnTo>
                  <a:lnTo>
                    <a:pt x="7886872" y="4876799"/>
                  </a:lnTo>
                  <a:lnTo>
                    <a:pt x="7886872" y="3174999"/>
                  </a:lnTo>
                  <a:lnTo>
                    <a:pt x="6784121" y="3174999"/>
                  </a:lnTo>
                  <a:lnTo>
                    <a:pt x="6743592" y="3162299"/>
                  </a:lnTo>
                  <a:lnTo>
                    <a:pt x="6703123" y="3162299"/>
                  </a:lnTo>
                  <a:lnTo>
                    <a:pt x="6662727" y="3149599"/>
                  </a:lnTo>
                  <a:lnTo>
                    <a:pt x="6622415" y="3149599"/>
                  </a:lnTo>
                  <a:lnTo>
                    <a:pt x="6343628" y="3060699"/>
                  </a:lnTo>
                  <a:lnTo>
                    <a:pt x="6304432" y="3035299"/>
                  </a:lnTo>
                  <a:lnTo>
                    <a:pt x="6226636" y="3009899"/>
                  </a:lnTo>
                  <a:lnTo>
                    <a:pt x="6188060" y="2984499"/>
                  </a:lnTo>
                  <a:lnTo>
                    <a:pt x="6149715" y="2971799"/>
                  </a:lnTo>
                  <a:lnTo>
                    <a:pt x="6073765" y="2920999"/>
                  </a:lnTo>
                  <a:lnTo>
                    <a:pt x="6036186" y="2908299"/>
                  </a:lnTo>
                  <a:lnTo>
                    <a:pt x="5925173" y="2832099"/>
                  </a:lnTo>
                  <a:lnTo>
                    <a:pt x="5817005" y="2755899"/>
                  </a:lnTo>
                  <a:lnTo>
                    <a:pt x="5746636" y="2705099"/>
                  </a:lnTo>
                  <a:lnTo>
                    <a:pt x="5677775" y="2654299"/>
                  </a:lnTo>
                  <a:lnTo>
                    <a:pt x="5610520" y="2603499"/>
                  </a:lnTo>
                  <a:lnTo>
                    <a:pt x="5577525" y="2578099"/>
                  </a:lnTo>
                  <a:lnTo>
                    <a:pt x="5544968" y="2552699"/>
                  </a:lnTo>
                  <a:lnTo>
                    <a:pt x="5512861" y="2514599"/>
                  </a:lnTo>
                  <a:lnTo>
                    <a:pt x="5478243" y="2489199"/>
                  </a:lnTo>
                  <a:lnTo>
                    <a:pt x="5408742" y="2412999"/>
                  </a:lnTo>
                  <a:lnTo>
                    <a:pt x="5373953" y="2387599"/>
                  </a:lnTo>
                  <a:lnTo>
                    <a:pt x="5269994" y="2273299"/>
                  </a:lnTo>
                  <a:lnTo>
                    <a:pt x="5235633" y="2222499"/>
                  </a:lnTo>
                  <a:lnTo>
                    <a:pt x="5167630" y="2146299"/>
                  </a:lnTo>
                  <a:lnTo>
                    <a:pt x="5134082" y="2108199"/>
                  </a:lnTo>
                  <a:lnTo>
                    <a:pt x="5100898" y="2057399"/>
                  </a:lnTo>
                  <a:lnTo>
                    <a:pt x="5068126" y="2019299"/>
                  </a:lnTo>
                  <a:lnTo>
                    <a:pt x="5035812" y="1981199"/>
                  </a:lnTo>
                  <a:lnTo>
                    <a:pt x="5004003" y="1930399"/>
                  </a:lnTo>
                  <a:lnTo>
                    <a:pt x="4972747" y="1892299"/>
                  </a:lnTo>
                  <a:lnTo>
                    <a:pt x="4942089" y="1841499"/>
                  </a:lnTo>
                  <a:lnTo>
                    <a:pt x="4912077" y="1803399"/>
                  </a:lnTo>
                  <a:lnTo>
                    <a:pt x="4882757" y="1765299"/>
                  </a:lnTo>
                  <a:lnTo>
                    <a:pt x="4854177" y="1714499"/>
                  </a:lnTo>
                  <a:lnTo>
                    <a:pt x="4826384" y="1676399"/>
                  </a:lnTo>
                  <a:lnTo>
                    <a:pt x="4799423" y="1638299"/>
                  </a:lnTo>
                  <a:lnTo>
                    <a:pt x="4773342" y="1587499"/>
                  </a:lnTo>
                  <a:lnTo>
                    <a:pt x="4748189" y="1549399"/>
                  </a:lnTo>
                  <a:lnTo>
                    <a:pt x="4724008" y="1511299"/>
                  </a:lnTo>
                  <a:lnTo>
                    <a:pt x="4700849" y="1473199"/>
                  </a:lnTo>
                  <a:lnTo>
                    <a:pt x="4678756" y="1435099"/>
                  </a:lnTo>
                  <a:lnTo>
                    <a:pt x="4657778" y="1396999"/>
                  </a:lnTo>
                  <a:lnTo>
                    <a:pt x="4637961" y="1358899"/>
                  </a:lnTo>
                  <a:lnTo>
                    <a:pt x="4619352" y="1333499"/>
                  </a:lnTo>
                  <a:lnTo>
                    <a:pt x="4593765" y="1282699"/>
                  </a:lnTo>
                  <a:lnTo>
                    <a:pt x="4567007" y="1231900"/>
                  </a:lnTo>
                  <a:lnTo>
                    <a:pt x="4537847" y="1193800"/>
                  </a:lnTo>
                  <a:lnTo>
                    <a:pt x="4505054" y="1143000"/>
                  </a:lnTo>
                  <a:lnTo>
                    <a:pt x="4467397" y="1104900"/>
                  </a:lnTo>
                  <a:lnTo>
                    <a:pt x="4426711" y="1066800"/>
                  </a:lnTo>
                  <a:lnTo>
                    <a:pt x="4383868" y="1028700"/>
                  </a:lnTo>
                  <a:lnTo>
                    <a:pt x="4339103" y="1003300"/>
                  </a:lnTo>
                  <a:lnTo>
                    <a:pt x="4292649" y="977900"/>
                  </a:lnTo>
                  <a:lnTo>
                    <a:pt x="4244742" y="952500"/>
                  </a:lnTo>
                  <a:lnTo>
                    <a:pt x="4195617" y="927100"/>
                  </a:lnTo>
                  <a:lnTo>
                    <a:pt x="4195045" y="927100"/>
                  </a:lnTo>
                  <a:lnTo>
                    <a:pt x="2400154" y="203200"/>
                  </a:lnTo>
                  <a:lnTo>
                    <a:pt x="2393106" y="190500"/>
                  </a:lnTo>
                  <a:lnTo>
                    <a:pt x="2378882" y="190500"/>
                  </a:lnTo>
                  <a:lnTo>
                    <a:pt x="2355473" y="177800"/>
                  </a:lnTo>
                  <a:lnTo>
                    <a:pt x="2331201" y="177800"/>
                  </a:lnTo>
                  <a:lnTo>
                    <a:pt x="2306131" y="165100"/>
                  </a:lnTo>
                  <a:lnTo>
                    <a:pt x="2280330" y="165100"/>
                  </a:lnTo>
                  <a:lnTo>
                    <a:pt x="356788" y="0"/>
                  </a:lnTo>
                  <a:close/>
                </a:path>
                <a:path w="7887334" h="4876800">
                  <a:moveTo>
                    <a:pt x="7886872" y="2666999"/>
                  </a:moveTo>
                  <a:lnTo>
                    <a:pt x="7856710" y="2705099"/>
                  </a:lnTo>
                  <a:lnTo>
                    <a:pt x="7781333" y="2781299"/>
                  </a:lnTo>
                  <a:lnTo>
                    <a:pt x="7666376" y="2895599"/>
                  </a:lnTo>
                  <a:lnTo>
                    <a:pt x="7627601" y="2920999"/>
                  </a:lnTo>
                  <a:lnTo>
                    <a:pt x="7588618" y="2959099"/>
                  </a:lnTo>
                  <a:lnTo>
                    <a:pt x="7510079" y="3009899"/>
                  </a:lnTo>
                  <a:lnTo>
                    <a:pt x="7470546" y="3022599"/>
                  </a:lnTo>
                  <a:lnTo>
                    <a:pt x="7391017" y="3073399"/>
                  </a:lnTo>
                  <a:lnTo>
                    <a:pt x="7310949" y="3098799"/>
                  </a:lnTo>
                  <a:lnTo>
                    <a:pt x="7270744" y="3124199"/>
                  </a:lnTo>
                  <a:lnTo>
                    <a:pt x="7230441" y="3136899"/>
                  </a:lnTo>
                  <a:lnTo>
                    <a:pt x="7190052" y="3136899"/>
                  </a:lnTo>
                  <a:lnTo>
                    <a:pt x="7109065" y="3162299"/>
                  </a:lnTo>
                  <a:lnTo>
                    <a:pt x="7068492" y="3162299"/>
                  </a:lnTo>
                  <a:lnTo>
                    <a:pt x="7027881" y="3174999"/>
                  </a:lnTo>
                  <a:lnTo>
                    <a:pt x="7886872" y="3174999"/>
                  </a:lnTo>
                  <a:lnTo>
                    <a:pt x="7886872" y="2666999"/>
                  </a:lnTo>
                  <a:close/>
                </a:path>
              </a:pathLst>
            </a:custGeom>
            <a:solidFill>
              <a:srgbClr val="D6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740899" y="2537650"/>
              <a:ext cx="2533650" cy="457834"/>
            </a:xfrm>
            <a:custGeom>
              <a:avLst/>
              <a:gdLst/>
              <a:ahLst/>
              <a:cxnLst/>
              <a:rect l="l" t="t" r="r" b="b"/>
              <a:pathLst>
                <a:path w="2533650" h="457835">
                  <a:moveTo>
                    <a:pt x="0" y="0"/>
                  </a:moveTo>
                  <a:lnTo>
                    <a:pt x="13005" y="44507"/>
                  </a:lnTo>
                  <a:lnTo>
                    <a:pt x="31948" y="86314"/>
                  </a:lnTo>
                  <a:lnTo>
                    <a:pt x="56376" y="124876"/>
                  </a:lnTo>
                  <a:lnTo>
                    <a:pt x="85833" y="159652"/>
                  </a:lnTo>
                  <a:lnTo>
                    <a:pt x="119866" y="190098"/>
                  </a:lnTo>
                  <a:lnTo>
                    <a:pt x="158020" y="215674"/>
                  </a:lnTo>
                  <a:lnTo>
                    <a:pt x="199842" y="235835"/>
                  </a:lnTo>
                  <a:lnTo>
                    <a:pt x="244877" y="250040"/>
                  </a:lnTo>
                  <a:lnTo>
                    <a:pt x="292671" y="257746"/>
                  </a:lnTo>
                  <a:lnTo>
                    <a:pt x="2160460" y="421195"/>
                  </a:lnTo>
                  <a:lnTo>
                    <a:pt x="2238565" y="457581"/>
                  </a:lnTo>
                  <a:lnTo>
                    <a:pt x="2533078" y="383286"/>
                  </a:lnTo>
                  <a:lnTo>
                    <a:pt x="216789" y="176339"/>
                  </a:lnTo>
                  <a:lnTo>
                    <a:pt x="166418" y="166677"/>
                  </a:lnTo>
                  <a:lnTo>
                    <a:pt x="120466" y="147597"/>
                  </a:lnTo>
                  <a:lnTo>
                    <a:pt x="79890" y="120245"/>
                  </a:lnTo>
                  <a:lnTo>
                    <a:pt x="45649" y="85764"/>
                  </a:lnTo>
                  <a:lnTo>
                    <a:pt x="18699" y="4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39324" y="2133647"/>
              <a:ext cx="7781925" cy="489454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21978" y="4583665"/>
              <a:ext cx="2299271" cy="283996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906074" y="4786559"/>
              <a:ext cx="309245" cy="309880"/>
            </a:xfrm>
            <a:custGeom>
              <a:avLst/>
              <a:gdLst/>
              <a:ahLst/>
              <a:cxnLst/>
              <a:rect l="l" t="t" r="r" b="b"/>
              <a:pathLst>
                <a:path w="309244" h="309879">
                  <a:moveTo>
                    <a:pt x="178545" y="0"/>
                  </a:moveTo>
                  <a:lnTo>
                    <a:pt x="130653" y="0"/>
                  </a:lnTo>
                  <a:lnTo>
                    <a:pt x="84584" y="14662"/>
                  </a:lnTo>
                  <a:lnTo>
                    <a:pt x="43982" y="43987"/>
                  </a:lnTo>
                  <a:lnTo>
                    <a:pt x="14660" y="84603"/>
                  </a:lnTo>
                  <a:lnTo>
                    <a:pt x="0" y="130680"/>
                  </a:lnTo>
                  <a:lnTo>
                    <a:pt x="0" y="178578"/>
                  </a:lnTo>
                  <a:lnTo>
                    <a:pt x="14660" y="224656"/>
                  </a:lnTo>
                  <a:lnTo>
                    <a:pt x="43982" y="265272"/>
                  </a:lnTo>
                  <a:lnTo>
                    <a:pt x="84584" y="294596"/>
                  </a:lnTo>
                  <a:lnTo>
                    <a:pt x="130653" y="309259"/>
                  </a:lnTo>
                  <a:lnTo>
                    <a:pt x="178545" y="309259"/>
                  </a:lnTo>
                  <a:lnTo>
                    <a:pt x="224615" y="294596"/>
                  </a:lnTo>
                  <a:lnTo>
                    <a:pt x="265216" y="265272"/>
                  </a:lnTo>
                  <a:lnTo>
                    <a:pt x="294568" y="224656"/>
                  </a:lnTo>
                  <a:lnTo>
                    <a:pt x="309245" y="178578"/>
                  </a:lnTo>
                  <a:lnTo>
                    <a:pt x="309245" y="130680"/>
                  </a:lnTo>
                  <a:lnTo>
                    <a:pt x="294568" y="84603"/>
                  </a:lnTo>
                  <a:lnTo>
                    <a:pt x="265216" y="43987"/>
                  </a:lnTo>
                  <a:lnTo>
                    <a:pt x="224615" y="14662"/>
                  </a:lnTo>
                  <a:lnTo>
                    <a:pt x="178545" y="0"/>
                  </a:lnTo>
                  <a:close/>
                </a:path>
              </a:pathLst>
            </a:custGeom>
            <a:solidFill>
              <a:srgbClr val="0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65703" y="4847401"/>
              <a:ext cx="189939" cy="1875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59913" y="4405046"/>
              <a:ext cx="2061336" cy="323969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0756024" y="4477385"/>
              <a:ext cx="1573530" cy="1722120"/>
            </a:xfrm>
            <a:custGeom>
              <a:avLst/>
              <a:gdLst/>
              <a:ahLst/>
              <a:cxnLst/>
              <a:rect l="l" t="t" r="r" b="b"/>
              <a:pathLst>
                <a:path w="1573529" h="1722120">
                  <a:moveTo>
                    <a:pt x="375462" y="1053998"/>
                  </a:moveTo>
                  <a:lnTo>
                    <a:pt x="369366" y="1057592"/>
                  </a:lnTo>
                  <a:lnTo>
                    <a:pt x="366064" y="1059332"/>
                  </a:lnTo>
                  <a:lnTo>
                    <a:pt x="179565" y="1180299"/>
                  </a:lnTo>
                  <a:lnTo>
                    <a:pt x="175120" y="1181201"/>
                  </a:lnTo>
                  <a:lnTo>
                    <a:pt x="167690" y="1176832"/>
                  </a:lnTo>
                  <a:lnTo>
                    <a:pt x="149593" y="1169720"/>
                  </a:lnTo>
                  <a:lnTo>
                    <a:pt x="149593" y="1273441"/>
                  </a:lnTo>
                  <a:lnTo>
                    <a:pt x="146685" y="1288351"/>
                  </a:lnTo>
                  <a:lnTo>
                    <a:pt x="138582" y="1300365"/>
                  </a:lnTo>
                  <a:lnTo>
                    <a:pt x="126492" y="1308315"/>
                  </a:lnTo>
                  <a:lnTo>
                    <a:pt x="111620" y="1310995"/>
                  </a:lnTo>
                  <a:lnTo>
                    <a:pt x="96989" y="1307871"/>
                  </a:lnTo>
                  <a:lnTo>
                    <a:pt x="85267" y="1299819"/>
                  </a:lnTo>
                  <a:lnTo>
                    <a:pt x="77508" y="1287945"/>
                  </a:lnTo>
                  <a:lnTo>
                    <a:pt x="74790" y="1273314"/>
                  </a:lnTo>
                  <a:lnTo>
                    <a:pt x="77724" y="1258722"/>
                  </a:lnTo>
                  <a:lnTo>
                    <a:pt x="112191" y="1236281"/>
                  </a:lnTo>
                  <a:lnTo>
                    <a:pt x="146621" y="1258938"/>
                  </a:lnTo>
                  <a:lnTo>
                    <a:pt x="149593" y="1273441"/>
                  </a:lnTo>
                  <a:lnTo>
                    <a:pt x="149593" y="1169720"/>
                  </a:lnTo>
                  <a:lnTo>
                    <a:pt x="134518" y="1163777"/>
                  </a:lnTo>
                  <a:lnTo>
                    <a:pt x="100203" y="1161859"/>
                  </a:lnTo>
                  <a:lnTo>
                    <a:pt x="67043" y="1170749"/>
                  </a:lnTo>
                  <a:lnTo>
                    <a:pt x="37388" y="1190104"/>
                  </a:lnTo>
                  <a:lnTo>
                    <a:pt x="14871" y="1217739"/>
                  </a:lnTo>
                  <a:lnTo>
                    <a:pt x="2336" y="1249857"/>
                  </a:lnTo>
                  <a:lnTo>
                    <a:pt x="292" y="1284173"/>
                  </a:lnTo>
                  <a:lnTo>
                    <a:pt x="9258" y="1318412"/>
                  </a:lnTo>
                  <a:lnTo>
                    <a:pt x="32550" y="1352765"/>
                  </a:lnTo>
                  <a:lnTo>
                    <a:pt x="65582" y="1375765"/>
                  </a:lnTo>
                  <a:lnTo>
                    <a:pt x="104635" y="1385709"/>
                  </a:lnTo>
                  <a:lnTo>
                    <a:pt x="145973" y="1380896"/>
                  </a:lnTo>
                  <a:lnTo>
                    <a:pt x="181635" y="1361871"/>
                  </a:lnTo>
                  <a:lnTo>
                    <a:pt x="208013" y="1331912"/>
                  </a:lnTo>
                  <a:lnTo>
                    <a:pt x="216230" y="1310995"/>
                  </a:lnTo>
                  <a:lnTo>
                    <a:pt x="222478" y="1295120"/>
                  </a:lnTo>
                  <a:lnTo>
                    <a:pt x="222427" y="1255509"/>
                  </a:lnTo>
                  <a:lnTo>
                    <a:pt x="220395" y="1245412"/>
                  </a:lnTo>
                  <a:lnTo>
                    <a:pt x="222935" y="1240624"/>
                  </a:lnTo>
                  <a:lnTo>
                    <a:pt x="313232" y="1181201"/>
                  </a:lnTo>
                  <a:lnTo>
                    <a:pt x="370636" y="1143000"/>
                  </a:lnTo>
                  <a:lnTo>
                    <a:pt x="375399" y="1118590"/>
                  </a:lnTo>
                  <a:lnTo>
                    <a:pt x="375462" y="1053998"/>
                  </a:lnTo>
                  <a:close/>
                </a:path>
                <a:path w="1573529" h="1722120">
                  <a:moveTo>
                    <a:pt x="375589" y="585139"/>
                  </a:moveTo>
                  <a:lnTo>
                    <a:pt x="373367" y="581545"/>
                  </a:lnTo>
                  <a:lnTo>
                    <a:pt x="313626" y="542226"/>
                  </a:lnTo>
                  <a:lnTo>
                    <a:pt x="229603" y="486867"/>
                  </a:lnTo>
                  <a:lnTo>
                    <a:pt x="222364" y="482130"/>
                  </a:lnTo>
                  <a:lnTo>
                    <a:pt x="221030" y="477812"/>
                  </a:lnTo>
                  <a:lnTo>
                    <a:pt x="221792" y="469569"/>
                  </a:lnTo>
                  <a:lnTo>
                    <a:pt x="222669" y="457873"/>
                  </a:lnTo>
                  <a:lnTo>
                    <a:pt x="216522" y="412178"/>
                  </a:lnTo>
                  <a:lnTo>
                    <a:pt x="184835" y="363855"/>
                  </a:lnTo>
                  <a:lnTo>
                    <a:pt x="149593" y="344551"/>
                  </a:lnTo>
                  <a:lnTo>
                    <a:pt x="149593" y="449935"/>
                  </a:lnTo>
                  <a:lnTo>
                    <a:pt x="146519" y="464477"/>
                  </a:lnTo>
                  <a:lnTo>
                    <a:pt x="138480" y="476224"/>
                  </a:lnTo>
                  <a:lnTo>
                    <a:pt x="126568" y="484060"/>
                  </a:lnTo>
                  <a:lnTo>
                    <a:pt x="111937" y="486867"/>
                  </a:lnTo>
                  <a:lnTo>
                    <a:pt x="97332" y="483946"/>
                  </a:lnTo>
                  <a:lnTo>
                    <a:pt x="85572" y="476059"/>
                  </a:lnTo>
                  <a:lnTo>
                    <a:pt x="77698" y="464248"/>
                  </a:lnTo>
                  <a:lnTo>
                    <a:pt x="74790" y="449580"/>
                  </a:lnTo>
                  <a:lnTo>
                    <a:pt x="77685" y="434695"/>
                  </a:lnTo>
                  <a:lnTo>
                    <a:pt x="85725" y="422757"/>
                  </a:lnTo>
                  <a:lnTo>
                    <a:pt x="97815" y="414883"/>
                  </a:lnTo>
                  <a:lnTo>
                    <a:pt x="112826" y="412178"/>
                  </a:lnTo>
                  <a:lnTo>
                    <a:pt x="127342" y="415302"/>
                  </a:lnTo>
                  <a:lnTo>
                    <a:pt x="139090" y="423430"/>
                  </a:lnTo>
                  <a:lnTo>
                    <a:pt x="146888" y="435368"/>
                  </a:lnTo>
                  <a:lnTo>
                    <a:pt x="149593" y="449935"/>
                  </a:lnTo>
                  <a:lnTo>
                    <a:pt x="149593" y="344551"/>
                  </a:lnTo>
                  <a:lnTo>
                    <a:pt x="118986" y="337235"/>
                  </a:lnTo>
                  <a:lnTo>
                    <a:pt x="84963" y="340233"/>
                  </a:lnTo>
                  <a:lnTo>
                    <a:pt x="53441" y="353936"/>
                  </a:lnTo>
                  <a:lnTo>
                    <a:pt x="27000" y="376707"/>
                  </a:lnTo>
                  <a:lnTo>
                    <a:pt x="8242" y="406920"/>
                  </a:lnTo>
                  <a:lnTo>
                    <a:pt x="0" y="440778"/>
                  </a:lnTo>
                  <a:lnTo>
                    <a:pt x="2654" y="474789"/>
                  </a:lnTo>
                  <a:lnTo>
                    <a:pt x="15633" y="506603"/>
                  </a:lnTo>
                  <a:lnTo>
                    <a:pt x="38404" y="533920"/>
                  </a:lnTo>
                  <a:lnTo>
                    <a:pt x="68059" y="552831"/>
                  </a:lnTo>
                  <a:lnTo>
                    <a:pt x="101206" y="561403"/>
                  </a:lnTo>
                  <a:lnTo>
                    <a:pt x="135369" y="559320"/>
                  </a:lnTo>
                  <a:lnTo>
                    <a:pt x="168071" y="546290"/>
                  </a:lnTo>
                  <a:lnTo>
                    <a:pt x="174866" y="542226"/>
                  </a:lnTo>
                  <a:lnTo>
                    <a:pt x="179374" y="542645"/>
                  </a:lnTo>
                  <a:lnTo>
                    <a:pt x="208495" y="561822"/>
                  </a:lnTo>
                  <a:lnTo>
                    <a:pt x="374510" y="669226"/>
                  </a:lnTo>
                  <a:lnTo>
                    <a:pt x="374459" y="624154"/>
                  </a:lnTo>
                  <a:lnTo>
                    <a:pt x="374599" y="608431"/>
                  </a:lnTo>
                  <a:lnTo>
                    <a:pt x="375145" y="592734"/>
                  </a:lnTo>
                  <a:lnTo>
                    <a:pt x="375589" y="585139"/>
                  </a:lnTo>
                  <a:close/>
                </a:path>
                <a:path w="1573529" h="1722120">
                  <a:moveTo>
                    <a:pt x="898372" y="123355"/>
                  </a:moveTo>
                  <a:lnTo>
                    <a:pt x="895400" y="84950"/>
                  </a:lnTo>
                  <a:lnTo>
                    <a:pt x="890930" y="74980"/>
                  </a:lnTo>
                  <a:lnTo>
                    <a:pt x="879792" y="50126"/>
                  </a:lnTo>
                  <a:lnTo>
                    <a:pt x="854392" y="23088"/>
                  </a:lnTo>
                  <a:lnTo>
                    <a:pt x="823645" y="6781"/>
                  </a:lnTo>
                  <a:lnTo>
                    <a:pt x="823645" y="112014"/>
                  </a:lnTo>
                  <a:lnTo>
                    <a:pt x="820928" y="126771"/>
                  </a:lnTo>
                  <a:lnTo>
                    <a:pt x="813257" y="138620"/>
                  </a:lnTo>
                  <a:lnTo>
                    <a:pt x="801636" y="146558"/>
                  </a:lnTo>
                  <a:lnTo>
                    <a:pt x="787069" y="149542"/>
                  </a:lnTo>
                  <a:lnTo>
                    <a:pt x="772223" y="146951"/>
                  </a:lnTo>
                  <a:lnTo>
                    <a:pt x="760349" y="139407"/>
                  </a:lnTo>
                  <a:lnTo>
                    <a:pt x="752424" y="127850"/>
                  </a:lnTo>
                  <a:lnTo>
                    <a:pt x="749414" y="113207"/>
                  </a:lnTo>
                  <a:lnTo>
                    <a:pt x="752005" y="98056"/>
                  </a:lnTo>
                  <a:lnTo>
                    <a:pt x="759701" y="85940"/>
                  </a:lnTo>
                  <a:lnTo>
                    <a:pt x="771486" y="77901"/>
                  </a:lnTo>
                  <a:lnTo>
                    <a:pt x="786371" y="74980"/>
                  </a:lnTo>
                  <a:lnTo>
                    <a:pt x="800963" y="77812"/>
                  </a:lnTo>
                  <a:lnTo>
                    <a:pt x="812761" y="85648"/>
                  </a:lnTo>
                  <a:lnTo>
                    <a:pt x="820686" y="97409"/>
                  </a:lnTo>
                  <a:lnTo>
                    <a:pt x="823645" y="112014"/>
                  </a:lnTo>
                  <a:lnTo>
                    <a:pt x="823645" y="6781"/>
                  </a:lnTo>
                  <a:lnTo>
                    <a:pt x="821702" y="5740"/>
                  </a:lnTo>
                  <a:lnTo>
                    <a:pt x="784212" y="0"/>
                  </a:lnTo>
                  <a:lnTo>
                    <a:pt x="747077" y="7226"/>
                  </a:lnTo>
                  <a:lnTo>
                    <a:pt x="714946" y="26022"/>
                  </a:lnTo>
                  <a:lnTo>
                    <a:pt x="690524" y="54152"/>
                  </a:lnTo>
                  <a:lnTo>
                    <a:pt x="676516" y="89369"/>
                  </a:lnTo>
                  <a:lnTo>
                    <a:pt x="675170" y="127203"/>
                  </a:lnTo>
                  <a:lnTo>
                    <a:pt x="686181" y="162356"/>
                  </a:lnTo>
                  <a:lnTo>
                    <a:pt x="708215" y="192125"/>
                  </a:lnTo>
                  <a:lnTo>
                    <a:pt x="739952" y="213791"/>
                  </a:lnTo>
                  <a:lnTo>
                    <a:pt x="747064" y="217068"/>
                  </a:lnTo>
                  <a:lnTo>
                    <a:pt x="749477" y="220713"/>
                  </a:lnTo>
                  <a:lnTo>
                    <a:pt x="749465" y="230352"/>
                  </a:lnTo>
                  <a:lnTo>
                    <a:pt x="749287" y="275488"/>
                  </a:lnTo>
                  <a:lnTo>
                    <a:pt x="749198" y="322465"/>
                  </a:lnTo>
                  <a:lnTo>
                    <a:pt x="749160" y="486486"/>
                  </a:lnTo>
                  <a:lnTo>
                    <a:pt x="823836" y="486486"/>
                  </a:lnTo>
                  <a:lnTo>
                    <a:pt x="823798" y="275488"/>
                  </a:lnTo>
                  <a:lnTo>
                    <a:pt x="823645" y="230352"/>
                  </a:lnTo>
                  <a:lnTo>
                    <a:pt x="823582" y="221551"/>
                  </a:lnTo>
                  <a:lnTo>
                    <a:pt x="825804" y="217017"/>
                  </a:lnTo>
                  <a:lnTo>
                    <a:pt x="834186" y="213042"/>
                  </a:lnTo>
                  <a:lnTo>
                    <a:pt x="866381" y="190500"/>
                  </a:lnTo>
                  <a:lnTo>
                    <a:pt x="888238" y="159562"/>
                  </a:lnTo>
                  <a:lnTo>
                    <a:pt x="891044" y="149542"/>
                  </a:lnTo>
                  <a:lnTo>
                    <a:pt x="898372" y="123355"/>
                  </a:lnTo>
                  <a:close/>
                </a:path>
                <a:path w="1573529" h="1722120">
                  <a:moveTo>
                    <a:pt x="898677" y="1605686"/>
                  </a:moveTo>
                  <a:lnTo>
                    <a:pt x="890028" y="1567408"/>
                  </a:lnTo>
                  <a:lnTo>
                    <a:pt x="868375" y="1534655"/>
                  </a:lnTo>
                  <a:lnTo>
                    <a:pt x="835012" y="1510652"/>
                  </a:lnTo>
                  <a:lnTo>
                    <a:pt x="825677" y="1506207"/>
                  </a:lnTo>
                  <a:lnTo>
                    <a:pt x="823645" y="1501292"/>
                  </a:lnTo>
                  <a:lnTo>
                    <a:pt x="823645" y="1610893"/>
                  </a:lnTo>
                  <a:lnTo>
                    <a:pt x="820826" y="1625650"/>
                  </a:lnTo>
                  <a:lnTo>
                    <a:pt x="813092" y="1637372"/>
                  </a:lnTo>
                  <a:lnTo>
                    <a:pt x="801370" y="1645119"/>
                  </a:lnTo>
                  <a:lnTo>
                    <a:pt x="786688" y="1647952"/>
                  </a:lnTo>
                  <a:lnTo>
                    <a:pt x="771677" y="1645119"/>
                  </a:lnTo>
                  <a:lnTo>
                    <a:pt x="759828" y="1637233"/>
                  </a:lnTo>
                  <a:lnTo>
                    <a:pt x="752055" y="1625244"/>
                  </a:lnTo>
                  <a:lnTo>
                    <a:pt x="749350" y="1610144"/>
                  </a:lnTo>
                  <a:lnTo>
                    <a:pt x="752284" y="1595450"/>
                  </a:lnTo>
                  <a:lnTo>
                    <a:pt x="786815" y="1573682"/>
                  </a:lnTo>
                  <a:lnTo>
                    <a:pt x="820889" y="1596174"/>
                  </a:lnTo>
                  <a:lnTo>
                    <a:pt x="823645" y="1610893"/>
                  </a:lnTo>
                  <a:lnTo>
                    <a:pt x="823645" y="1501292"/>
                  </a:lnTo>
                  <a:lnTo>
                    <a:pt x="823582" y="1501127"/>
                  </a:lnTo>
                  <a:lnTo>
                    <a:pt x="823645" y="1490637"/>
                  </a:lnTo>
                  <a:lnTo>
                    <a:pt x="823823" y="1442199"/>
                  </a:lnTo>
                  <a:lnTo>
                    <a:pt x="823925" y="1345323"/>
                  </a:lnTo>
                  <a:lnTo>
                    <a:pt x="823963" y="1236713"/>
                  </a:lnTo>
                  <a:lnTo>
                    <a:pt x="749287" y="1236713"/>
                  </a:lnTo>
                  <a:lnTo>
                    <a:pt x="749300" y="1442199"/>
                  </a:lnTo>
                  <a:lnTo>
                    <a:pt x="749477" y="1490637"/>
                  </a:lnTo>
                  <a:lnTo>
                    <a:pt x="749541" y="1500784"/>
                  </a:lnTo>
                  <a:lnTo>
                    <a:pt x="747191" y="1506207"/>
                  </a:lnTo>
                  <a:lnTo>
                    <a:pt x="710958" y="1528394"/>
                  </a:lnTo>
                  <a:lnTo>
                    <a:pt x="679284" y="1576908"/>
                  </a:lnTo>
                  <a:lnTo>
                    <a:pt x="674293" y="1607908"/>
                  </a:lnTo>
                  <a:lnTo>
                    <a:pt x="680300" y="1647952"/>
                  </a:lnTo>
                  <a:lnTo>
                    <a:pt x="699770" y="1682229"/>
                  </a:lnTo>
                  <a:lnTo>
                    <a:pt x="730084" y="1707832"/>
                  </a:lnTo>
                  <a:lnTo>
                    <a:pt x="768654" y="1721840"/>
                  </a:lnTo>
                  <a:lnTo>
                    <a:pt x="808062" y="1721142"/>
                  </a:lnTo>
                  <a:lnTo>
                    <a:pt x="844448" y="1706778"/>
                  </a:lnTo>
                  <a:lnTo>
                    <a:pt x="874026" y="1681035"/>
                  </a:lnTo>
                  <a:lnTo>
                    <a:pt x="892098" y="1647952"/>
                  </a:lnTo>
                  <a:lnTo>
                    <a:pt x="893051" y="1646212"/>
                  </a:lnTo>
                  <a:lnTo>
                    <a:pt x="898677" y="1605686"/>
                  </a:lnTo>
                  <a:close/>
                </a:path>
                <a:path w="1573529" h="1722120">
                  <a:moveTo>
                    <a:pt x="1123619" y="1117701"/>
                  </a:moveTo>
                  <a:lnTo>
                    <a:pt x="1123594" y="1085697"/>
                  </a:lnTo>
                  <a:lnTo>
                    <a:pt x="1123543" y="637438"/>
                  </a:lnTo>
                  <a:lnTo>
                    <a:pt x="1123556" y="607072"/>
                  </a:lnTo>
                  <a:lnTo>
                    <a:pt x="1120952" y="586663"/>
                  </a:lnTo>
                  <a:lnTo>
                    <a:pt x="1112837" y="572643"/>
                  </a:lnTo>
                  <a:lnTo>
                    <a:pt x="1098740" y="564565"/>
                  </a:lnTo>
                  <a:lnTo>
                    <a:pt x="1078217" y="561975"/>
                  </a:lnTo>
                  <a:lnTo>
                    <a:pt x="1047940" y="561987"/>
                  </a:lnTo>
                  <a:lnTo>
                    <a:pt x="1047940" y="637438"/>
                  </a:lnTo>
                  <a:lnTo>
                    <a:pt x="1047940" y="1085697"/>
                  </a:lnTo>
                  <a:lnTo>
                    <a:pt x="524814" y="1085697"/>
                  </a:lnTo>
                  <a:lnTo>
                    <a:pt x="524814" y="637438"/>
                  </a:lnTo>
                  <a:lnTo>
                    <a:pt x="1047940" y="637438"/>
                  </a:lnTo>
                  <a:lnTo>
                    <a:pt x="1047940" y="561987"/>
                  </a:lnTo>
                  <a:lnTo>
                    <a:pt x="493191" y="562000"/>
                  </a:lnTo>
                  <a:lnTo>
                    <a:pt x="452158" y="586105"/>
                  </a:lnTo>
                  <a:lnTo>
                    <a:pt x="449503" y="1116037"/>
                  </a:lnTo>
                  <a:lnTo>
                    <a:pt x="452043" y="1136611"/>
                  </a:lnTo>
                  <a:lnTo>
                    <a:pt x="460044" y="1150620"/>
                  </a:lnTo>
                  <a:lnTo>
                    <a:pt x="474065" y="1158608"/>
                  </a:lnTo>
                  <a:lnTo>
                    <a:pt x="494652" y="1161148"/>
                  </a:lnTo>
                  <a:lnTo>
                    <a:pt x="928738" y="1161262"/>
                  </a:lnTo>
                  <a:lnTo>
                    <a:pt x="1082852" y="1160830"/>
                  </a:lnTo>
                  <a:lnTo>
                    <a:pt x="1121016" y="1137589"/>
                  </a:lnTo>
                  <a:lnTo>
                    <a:pt x="1123086" y="1128001"/>
                  </a:lnTo>
                  <a:lnTo>
                    <a:pt x="1123619" y="1117701"/>
                  </a:lnTo>
                  <a:close/>
                </a:path>
                <a:path w="1573529" h="1722120">
                  <a:moveTo>
                    <a:pt x="1573072" y="443572"/>
                  </a:moveTo>
                  <a:lnTo>
                    <a:pt x="1565592" y="412153"/>
                  </a:lnTo>
                  <a:lnTo>
                    <a:pt x="1563928" y="405142"/>
                  </a:lnTo>
                  <a:lnTo>
                    <a:pt x="1541005" y="371221"/>
                  </a:lnTo>
                  <a:lnTo>
                    <a:pt x="1511528" y="349415"/>
                  </a:lnTo>
                  <a:lnTo>
                    <a:pt x="1498206" y="345071"/>
                  </a:lnTo>
                  <a:lnTo>
                    <a:pt x="1498206" y="449364"/>
                  </a:lnTo>
                  <a:lnTo>
                    <a:pt x="1495336" y="463969"/>
                  </a:lnTo>
                  <a:lnTo>
                    <a:pt x="1487474" y="475830"/>
                  </a:lnTo>
                  <a:lnTo>
                    <a:pt x="1475727" y="483844"/>
                  </a:lnTo>
                  <a:lnTo>
                    <a:pt x="1461185" y="486867"/>
                  </a:lnTo>
                  <a:lnTo>
                    <a:pt x="1446530" y="484174"/>
                  </a:lnTo>
                  <a:lnTo>
                    <a:pt x="1434642" y="476453"/>
                  </a:lnTo>
                  <a:lnTo>
                    <a:pt x="1426603" y="464769"/>
                  </a:lnTo>
                  <a:lnTo>
                    <a:pt x="1423530" y="450151"/>
                  </a:lnTo>
                  <a:lnTo>
                    <a:pt x="1426184" y="435190"/>
                  </a:lnTo>
                  <a:lnTo>
                    <a:pt x="1434033" y="423113"/>
                  </a:lnTo>
                  <a:lnTo>
                    <a:pt x="1445971" y="415074"/>
                  </a:lnTo>
                  <a:lnTo>
                    <a:pt x="1460931" y="412153"/>
                  </a:lnTo>
                  <a:lnTo>
                    <a:pt x="1475498" y="415074"/>
                  </a:lnTo>
                  <a:lnTo>
                    <a:pt x="1487322" y="423011"/>
                  </a:lnTo>
                  <a:lnTo>
                    <a:pt x="1495285" y="434835"/>
                  </a:lnTo>
                  <a:lnTo>
                    <a:pt x="1498206" y="449364"/>
                  </a:lnTo>
                  <a:lnTo>
                    <a:pt x="1498206" y="345071"/>
                  </a:lnTo>
                  <a:lnTo>
                    <a:pt x="1477822" y="338416"/>
                  </a:lnTo>
                  <a:lnTo>
                    <a:pt x="1442427" y="338620"/>
                  </a:lnTo>
                  <a:lnTo>
                    <a:pt x="1407972" y="350443"/>
                  </a:lnTo>
                  <a:lnTo>
                    <a:pt x="1378940" y="372618"/>
                  </a:lnTo>
                  <a:lnTo>
                    <a:pt x="1359103" y="401878"/>
                  </a:lnTo>
                  <a:lnTo>
                    <a:pt x="1349603" y="435927"/>
                  </a:lnTo>
                  <a:lnTo>
                    <a:pt x="1351584" y="472401"/>
                  </a:lnTo>
                  <a:lnTo>
                    <a:pt x="1353108" y="479552"/>
                  </a:lnTo>
                  <a:lnTo>
                    <a:pt x="1350124" y="482346"/>
                  </a:lnTo>
                  <a:lnTo>
                    <a:pt x="1248727" y="549452"/>
                  </a:lnTo>
                  <a:lnTo>
                    <a:pt x="1216456" y="570382"/>
                  </a:lnTo>
                  <a:lnTo>
                    <a:pt x="1207782" y="576630"/>
                  </a:lnTo>
                  <a:lnTo>
                    <a:pt x="1201572" y="583603"/>
                  </a:lnTo>
                  <a:lnTo>
                    <a:pt x="1198219" y="592277"/>
                  </a:lnTo>
                  <a:lnTo>
                    <a:pt x="1198168" y="603694"/>
                  </a:lnTo>
                  <a:lnTo>
                    <a:pt x="1199375" y="619277"/>
                  </a:lnTo>
                  <a:lnTo>
                    <a:pt x="1199451" y="635241"/>
                  </a:lnTo>
                  <a:lnTo>
                    <a:pt x="1199019" y="651751"/>
                  </a:lnTo>
                  <a:lnTo>
                    <a:pt x="1198740" y="668934"/>
                  </a:lnTo>
                  <a:lnTo>
                    <a:pt x="1204074" y="665556"/>
                  </a:lnTo>
                  <a:lnTo>
                    <a:pt x="1207566" y="663422"/>
                  </a:lnTo>
                  <a:lnTo>
                    <a:pt x="1299781" y="603694"/>
                  </a:lnTo>
                  <a:lnTo>
                    <a:pt x="1366850" y="560133"/>
                  </a:lnTo>
                  <a:lnTo>
                    <a:pt x="1393748" y="542645"/>
                  </a:lnTo>
                  <a:lnTo>
                    <a:pt x="1397495" y="541807"/>
                  </a:lnTo>
                  <a:lnTo>
                    <a:pt x="1403400" y="545426"/>
                  </a:lnTo>
                  <a:lnTo>
                    <a:pt x="1441653" y="560171"/>
                  </a:lnTo>
                  <a:lnTo>
                    <a:pt x="1480997" y="560133"/>
                  </a:lnTo>
                  <a:lnTo>
                    <a:pt x="1517967" y="546023"/>
                  </a:lnTo>
                  <a:lnTo>
                    <a:pt x="1522742" y="541807"/>
                  </a:lnTo>
                  <a:lnTo>
                    <a:pt x="1549133" y="518515"/>
                  </a:lnTo>
                  <a:lnTo>
                    <a:pt x="1565960" y="486867"/>
                  </a:lnTo>
                  <a:lnTo>
                    <a:pt x="1568196" y="482663"/>
                  </a:lnTo>
                  <a:lnTo>
                    <a:pt x="1573072" y="443572"/>
                  </a:lnTo>
                  <a:close/>
                </a:path>
                <a:path w="1573529" h="1722120">
                  <a:moveTo>
                    <a:pt x="1573098" y="1264869"/>
                  </a:moveTo>
                  <a:lnTo>
                    <a:pt x="1567256" y="1236243"/>
                  </a:lnTo>
                  <a:lnTo>
                    <a:pt x="1566913" y="1234503"/>
                  </a:lnTo>
                  <a:lnTo>
                    <a:pt x="1551762" y="1207516"/>
                  </a:lnTo>
                  <a:lnTo>
                    <a:pt x="1527797" y="1184249"/>
                  </a:lnTo>
                  <a:lnTo>
                    <a:pt x="1521510" y="1180680"/>
                  </a:lnTo>
                  <a:lnTo>
                    <a:pt x="1498549" y="1167638"/>
                  </a:lnTo>
                  <a:lnTo>
                    <a:pt x="1498206" y="1167561"/>
                  </a:lnTo>
                  <a:lnTo>
                    <a:pt x="1498206" y="1273200"/>
                  </a:lnTo>
                  <a:lnTo>
                    <a:pt x="1495425" y="1288021"/>
                  </a:lnTo>
                  <a:lnTo>
                    <a:pt x="1487360" y="1300111"/>
                  </a:lnTo>
                  <a:lnTo>
                    <a:pt x="1475295" y="1308201"/>
                  </a:lnTo>
                  <a:lnTo>
                    <a:pt x="1460487" y="1311021"/>
                  </a:lnTo>
                  <a:lnTo>
                    <a:pt x="1445869" y="1307998"/>
                  </a:lnTo>
                  <a:lnTo>
                    <a:pt x="1434134" y="1300022"/>
                  </a:lnTo>
                  <a:lnTo>
                    <a:pt x="1426324" y="1288186"/>
                  </a:lnTo>
                  <a:lnTo>
                    <a:pt x="1423555" y="1274064"/>
                  </a:lnTo>
                  <a:lnTo>
                    <a:pt x="1423530" y="1273200"/>
                  </a:lnTo>
                  <a:lnTo>
                    <a:pt x="1426311" y="1258925"/>
                  </a:lnTo>
                  <a:lnTo>
                    <a:pt x="1434147" y="1247114"/>
                  </a:lnTo>
                  <a:lnTo>
                    <a:pt x="1445933" y="1239189"/>
                  </a:lnTo>
                  <a:lnTo>
                    <a:pt x="1460614" y="1236243"/>
                  </a:lnTo>
                  <a:lnTo>
                    <a:pt x="1475168" y="1239050"/>
                  </a:lnTo>
                  <a:lnTo>
                    <a:pt x="1487043" y="1246886"/>
                  </a:lnTo>
                  <a:lnTo>
                    <a:pt x="1495107" y="1258633"/>
                  </a:lnTo>
                  <a:lnTo>
                    <a:pt x="1498206" y="1273200"/>
                  </a:lnTo>
                  <a:lnTo>
                    <a:pt x="1498206" y="1167561"/>
                  </a:lnTo>
                  <a:lnTo>
                    <a:pt x="1468272" y="1160856"/>
                  </a:lnTo>
                  <a:lnTo>
                    <a:pt x="1437259" y="1163815"/>
                  </a:lnTo>
                  <a:lnTo>
                    <a:pt x="1405813" y="1176464"/>
                  </a:lnTo>
                  <a:lnTo>
                    <a:pt x="1398193" y="1180680"/>
                  </a:lnTo>
                  <a:lnTo>
                    <a:pt x="1393367" y="1180249"/>
                  </a:lnTo>
                  <a:lnTo>
                    <a:pt x="1199248" y="1054493"/>
                  </a:lnTo>
                  <a:lnTo>
                    <a:pt x="1198994" y="1059103"/>
                  </a:lnTo>
                  <a:lnTo>
                    <a:pt x="1198676" y="1061491"/>
                  </a:lnTo>
                  <a:lnTo>
                    <a:pt x="1198740" y="1101547"/>
                  </a:lnTo>
                  <a:lnTo>
                    <a:pt x="1198626" y="1112621"/>
                  </a:lnTo>
                  <a:lnTo>
                    <a:pt x="1197914" y="1128839"/>
                  </a:lnTo>
                  <a:lnTo>
                    <a:pt x="1197343" y="1137742"/>
                  </a:lnTo>
                  <a:lnTo>
                    <a:pt x="1199946" y="1141984"/>
                  </a:lnTo>
                  <a:lnTo>
                    <a:pt x="1350251" y="1240828"/>
                  </a:lnTo>
                  <a:lnTo>
                    <a:pt x="1353426" y="1244892"/>
                  </a:lnTo>
                  <a:lnTo>
                    <a:pt x="1351013" y="1253871"/>
                  </a:lnTo>
                  <a:lnTo>
                    <a:pt x="1349565" y="1260462"/>
                  </a:lnTo>
                  <a:lnTo>
                    <a:pt x="1348740" y="1267231"/>
                  </a:lnTo>
                  <a:lnTo>
                    <a:pt x="1348447" y="1274064"/>
                  </a:lnTo>
                  <a:lnTo>
                    <a:pt x="1348663" y="1280833"/>
                  </a:lnTo>
                  <a:lnTo>
                    <a:pt x="1358493" y="1319707"/>
                  </a:lnTo>
                  <a:lnTo>
                    <a:pt x="1380642" y="1352105"/>
                  </a:lnTo>
                  <a:lnTo>
                    <a:pt x="1412113" y="1375016"/>
                  </a:lnTo>
                  <a:lnTo>
                    <a:pt x="1449882" y="1385417"/>
                  </a:lnTo>
                  <a:lnTo>
                    <a:pt x="1491259" y="1381531"/>
                  </a:lnTo>
                  <a:lnTo>
                    <a:pt x="1527111" y="1364399"/>
                  </a:lnTo>
                  <a:lnTo>
                    <a:pt x="1554429" y="1335989"/>
                  </a:lnTo>
                  <a:lnTo>
                    <a:pt x="1564868" y="1311021"/>
                  </a:lnTo>
                  <a:lnTo>
                    <a:pt x="1570215" y="1298244"/>
                  </a:lnTo>
                  <a:lnTo>
                    <a:pt x="1573098" y="1264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29872" y="5189067"/>
              <a:ext cx="225234" cy="75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0745" y="1995299"/>
            <a:ext cx="7236459" cy="1600200"/>
            <a:chOff x="780745" y="1995299"/>
            <a:chExt cx="7236459" cy="16002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745" y="1995299"/>
              <a:ext cx="7235939" cy="16001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5739" y="2067306"/>
              <a:ext cx="6965950" cy="1330325"/>
            </a:xfrm>
            <a:custGeom>
              <a:avLst/>
              <a:gdLst/>
              <a:ahLst/>
              <a:cxnLst/>
              <a:rect l="l" t="t" r="r" b="b"/>
              <a:pathLst>
                <a:path w="6965950" h="1330325">
                  <a:moveTo>
                    <a:pt x="6300781" y="0"/>
                  </a:moveTo>
                  <a:lnTo>
                    <a:pt x="665111" y="0"/>
                  </a:lnTo>
                  <a:lnTo>
                    <a:pt x="617611" y="1669"/>
                  </a:lnTo>
                  <a:lnTo>
                    <a:pt x="571013" y="6604"/>
                  </a:lnTo>
                  <a:lnTo>
                    <a:pt x="525428" y="14690"/>
                  </a:lnTo>
                  <a:lnTo>
                    <a:pt x="480970" y="25817"/>
                  </a:lnTo>
                  <a:lnTo>
                    <a:pt x="437751" y="39870"/>
                  </a:lnTo>
                  <a:lnTo>
                    <a:pt x="395884" y="56738"/>
                  </a:lnTo>
                  <a:lnTo>
                    <a:pt x="355481" y="76308"/>
                  </a:lnTo>
                  <a:lnTo>
                    <a:pt x="316655" y="98467"/>
                  </a:lnTo>
                  <a:lnTo>
                    <a:pt x="279518" y="123104"/>
                  </a:lnTo>
                  <a:lnTo>
                    <a:pt x="244183" y="150105"/>
                  </a:lnTo>
                  <a:lnTo>
                    <a:pt x="210762" y="179358"/>
                  </a:lnTo>
                  <a:lnTo>
                    <a:pt x="179368" y="210750"/>
                  </a:lnTo>
                  <a:lnTo>
                    <a:pt x="150114" y="244170"/>
                  </a:lnTo>
                  <a:lnTo>
                    <a:pt x="123111" y="279504"/>
                  </a:lnTo>
                  <a:lnTo>
                    <a:pt x="98474" y="316640"/>
                  </a:lnTo>
                  <a:lnTo>
                    <a:pt x="76313" y="355466"/>
                  </a:lnTo>
                  <a:lnTo>
                    <a:pt x="56742" y="395868"/>
                  </a:lnTo>
                  <a:lnTo>
                    <a:pt x="39873" y="437735"/>
                  </a:lnTo>
                  <a:lnTo>
                    <a:pt x="25818" y="480954"/>
                  </a:lnTo>
                  <a:lnTo>
                    <a:pt x="14691" y="525412"/>
                  </a:lnTo>
                  <a:lnTo>
                    <a:pt x="6604" y="570997"/>
                  </a:lnTo>
                  <a:lnTo>
                    <a:pt x="1669" y="617597"/>
                  </a:lnTo>
                  <a:lnTo>
                    <a:pt x="0" y="665099"/>
                  </a:lnTo>
                  <a:lnTo>
                    <a:pt x="1669" y="712600"/>
                  </a:lnTo>
                  <a:lnTo>
                    <a:pt x="6604" y="759200"/>
                  </a:lnTo>
                  <a:lnTo>
                    <a:pt x="14691" y="804785"/>
                  </a:lnTo>
                  <a:lnTo>
                    <a:pt x="25818" y="849243"/>
                  </a:lnTo>
                  <a:lnTo>
                    <a:pt x="39873" y="892462"/>
                  </a:lnTo>
                  <a:lnTo>
                    <a:pt x="56742" y="934329"/>
                  </a:lnTo>
                  <a:lnTo>
                    <a:pt x="76313" y="974731"/>
                  </a:lnTo>
                  <a:lnTo>
                    <a:pt x="98474" y="1013557"/>
                  </a:lnTo>
                  <a:lnTo>
                    <a:pt x="123111" y="1050693"/>
                  </a:lnTo>
                  <a:lnTo>
                    <a:pt x="150114" y="1086027"/>
                  </a:lnTo>
                  <a:lnTo>
                    <a:pt x="179368" y="1119447"/>
                  </a:lnTo>
                  <a:lnTo>
                    <a:pt x="210762" y="1150839"/>
                  </a:lnTo>
                  <a:lnTo>
                    <a:pt x="244183" y="1180092"/>
                  </a:lnTo>
                  <a:lnTo>
                    <a:pt x="279518" y="1207093"/>
                  </a:lnTo>
                  <a:lnTo>
                    <a:pt x="316655" y="1231730"/>
                  </a:lnTo>
                  <a:lnTo>
                    <a:pt x="355481" y="1253889"/>
                  </a:lnTo>
                  <a:lnTo>
                    <a:pt x="395884" y="1273459"/>
                  </a:lnTo>
                  <a:lnTo>
                    <a:pt x="437751" y="1290327"/>
                  </a:lnTo>
                  <a:lnTo>
                    <a:pt x="480970" y="1304380"/>
                  </a:lnTo>
                  <a:lnTo>
                    <a:pt x="525428" y="1315507"/>
                  </a:lnTo>
                  <a:lnTo>
                    <a:pt x="571013" y="1323593"/>
                  </a:lnTo>
                  <a:lnTo>
                    <a:pt x="617611" y="1328528"/>
                  </a:lnTo>
                  <a:lnTo>
                    <a:pt x="665111" y="1330198"/>
                  </a:lnTo>
                  <a:lnTo>
                    <a:pt x="6300781" y="1330198"/>
                  </a:lnTo>
                  <a:lnTo>
                    <a:pt x="6348282" y="1328528"/>
                  </a:lnTo>
                  <a:lnTo>
                    <a:pt x="6394883" y="1323593"/>
                  </a:lnTo>
                  <a:lnTo>
                    <a:pt x="6440470" y="1315507"/>
                  </a:lnTo>
                  <a:lnTo>
                    <a:pt x="6484930" y="1304380"/>
                  </a:lnTo>
                  <a:lnTo>
                    <a:pt x="6528152" y="1290327"/>
                  </a:lnTo>
                  <a:lnTo>
                    <a:pt x="6570022" y="1273459"/>
                  </a:lnTo>
                  <a:lnTo>
                    <a:pt x="6610427" y="1253889"/>
                  </a:lnTo>
                  <a:lnTo>
                    <a:pt x="6649257" y="1231730"/>
                  </a:lnTo>
                  <a:lnTo>
                    <a:pt x="6686397" y="1207093"/>
                  </a:lnTo>
                  <a:lnTo>
                    <a:pt x="6721735" y="1180092"/>
                  </a:lnTo>
                  <a:lnTo>
                    <a:pt x="6755158" y="1150839"/>
                  </a:lnTo>
                  <a:lnTo>
                    <a:pt x="6786555" y="1119447"/>
                  </a:lnTo>
                  <a:lnTo>
                    <a:pt x="6815812" y="1086027"/>
                  </a:lnTo>
                  <a:lnTo>
                    <a:pt x="6842817" y="1050693"/>
                  </a:lnTo>
                  <a:lnTo>
                    <a:pt x="6867458" y="1013557"/>
                  </a:lnTo>
                  <a:lnTo>
                    <a:pt x="6889621" y="974731"/>
                  </a:lnTo>
                  <a:lnTo>
                    <a:pt x="6909194" y="934329"/>
                  </a:lnTo>
                  <a:lnTo>
                    <a:pt x="6926065" y="892462"/>
                  </a:lnTo>
                  <a:lnTo>
                    <a:pt x="6940121" y="849243"/>
                  </a:lnTo>
                  <a:lnTo>
                    <a:pt x="6951249" y="804785"/>
                  </a:lnTo>
                  <a:lnTo>
                    <a:pt x="6959338" y="759200"/>
                  </a:lnTo>
                  <a:lnTo>
                    <a:pt x="6964273" y="712600"/>
                  </a:lnTo>
                  <a:lnTo>
                    <a:pt x="6965943" y="665099"/>
                  </a:lnTo>
                  <a:lnTo>
                    <a:pt x="6964273" y="617597"/>
                  </a:lnTo>
                  <a:lnTo>
                    <a:pt x="6959338" y="570997"/>
                  </a:lnTo>
                  <a:lnTo>
                    <a:pt x="6951249" y="525412"/>
                  </a:lnTo>
                  <a:lnTo>
                    <a:pt x="6940121" y="480954"/>
                  </a:lnTo>
                  <a:lnTo>
                    <a:pt x="6926065" y="437735"/>
                  </a:lnTo>
                  <a:lnTo>
                    <a:pt x="6909194" y="395868"/>
                  </a:lnTo>
                  <a:lnTo>
                    <a:pt x="6889621" y="355466"/>
                  </a:lnTo>
                  <a:lnTo>
                    <a:pt x="6867458" y="316640"/>
                  </a:lnTo>
                  <a:lnTo>
                    <a:pt x="6842817" y="279504"/>
                  </a:lnTo>
                  <a:lnTo>
                    <a:pt x="6815812" y="244170"/>
                  </a:lnTo>
                  <a:lnTo>
                    <a:pt x="6786555" y="210750"/>
                  </a:lnTo>
                  <a:lnTo>
                    <a:pt x="6755158" y="179358"/>
                  </a:lnTo>
                  <a:lnTo>
                    <a:pt x="6721735" y="150105"/>
                  </a:lnTo>
                  <a:lnTo>
                    <a:pt x="6686397" y="123104"/>
                  </a:lnTo>
                  <a:lnTo>
                    <a:pt x="6649257" y="98467"/>
                  </a:lnTo>
                  <a:lnTo>
                    <a:pt x="6610427" y="76308"/>
                  </a:lnTo>
                  <a:lnTo>
                    <a:pt x="6570022" y="56738"/>
                  </a:lnTo>
                  <a:lnTo>
                    <a:pt x="6528152" y="39870"/>
                  </a:lnTo>
                  <a:lnTo>
                    <a:pt x="6484930" y="25817"/>
                  </a:lnTo>
                  <a:lnTo>
                    <a:pt x="6440470" y="14690"/>
                  </a:lnTo>
                  <a:lnTo>
                    <a:pt x="6394883" y="6604"/>
                  </a:lnTo>
                  <a:lnTo>
                    <a:pt x="6348282" y="1669"/>
                  </a:lnTo>
                  <a:lnTo>
                    <a:pt x="6300781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6839" y="2186813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5">
                  <a:moveTo>
                    <a:pt x="562768" y="0"/>
                  </a:moveTo>
                  <a:lnTo>
                    <a:pt x="514363" y="1860"/>
                  </a:lnTo>
                  <a:lnTo>
                    <a:pt x="467089" y="7670"/>
                  </a:lnTo>
                  <a:lnTo>
                    <a:pt x="421113" y="17266"/>
                  </a:lnTo>
                  <a:lnTo>
                    <a:pt x="376604" y="30482"/>
                  </a:lnTo>
                  <a:lnTo>
                    <a:pt x="333733" y="47152"/>
                  </a:lnTo>
                  <a:lnTo>
                    <a:pt x="292667" y="67111"/>
                  </a:lnTo>
                  <a:lnTo>
                    <a:pt x="253576" y="90193"/>
                  </a:lnTo>
                  <a:lnTo>
                    <a:pt x="216628" y="116234"/>
                  </a:lnTo>
                  <a:lnTo>
                    <a:pt x="181993" y="145068"/>
                  </a:lnTo>
                  <a:lnTo>
                    <a:pt x="149840" y="176528"/>
                  </a:lnTo>
                  <a:lnTo>
                    <a:pt x="120336" y="210451"/>
                  </a:lnTo>
                  <a:lnTo>
                    <a:pt x="93652" y="246670"/>
                  </a:lnTo>
                  <a:lnTo>
                    <a:pt x="69957" y="285020"/>
                  </a:lnTo>
                  <a:lnTo>
                    <a:pt x="49419" y="325336"/>
                  </a:lnTo>
                  <a:lnTo>
                    <a:pt x="32207" y="367451"/>
                  </a:lnTo>
                  <a:lnTo>
                    <a:pt x="18490" y="411202"/>
                  </a:lnTo>
                  <a:lnTo>
                    <a:pt x="8437" y="456422"/>
                  </a:lnTo>
                  <a:lnTo>
                    <a:pt x="2217" y="502946"/>
                  </a:lnTo>
                  <a:lnTo>
                    <a:pt x="0" y="550608"/>
                  </a:lnTo>
                  <a:lnTo>
                    <a:pt x="1900" y="598293"/>
                  </a:lnTo>
                  <a:lnTo>
                    <a:pt x="7809" y="644866"/>
                  </a:lnTo>
                  <a:lnTo>
                    <a:pt x="17560" y="690158"/>
                  </a:lnTo>
                  <a:lnTo>
                    <a:pt x="30984" y="734005"/>
                  </a:lnTo>
                  <a:lnTo>
                    <a:pt x="47915" y="776240"/>
                  </a:lnTo>
                  <a:lnTo>
                    <a:pt x="68183" y="816695"/>
                  </a:lnTo>
                  <a:lnTo>
                    <a:pt x="91621" y="855206"/>
                  </a:lnTo>
                  <a:lnTo>
                    <a:pt x="118062" y="891604"/>
                  </a:lnTo>
                  <a:lnTo>
                    <a:pt x="147338" y="925725"/>
                  </a:lnTo>
                  <a:lnTo>
                    <a:pt x="179280" y="957401"/>
                  </a:lnTo>
                  <a:lnTo>
                    <a:pt x="213721" y="986467"/>
                  </a:lnTo>
                  <a:lnTo>
                    <a:pt x="250493" y="1012755"/>
                  </a:lnTo>
                  <a:lnTo>
                    <a:pt x="289428" y="1036099"/>
                  </a:lnTo>
                  <a:lnTo>
                    <a:pt x="330359" y="1056333"/>
                  </a:lnTo>
                  <a:lnTo>
                    <a:pt x="373118" y="1073291"/>
                  </a:lnTo>
                  <a:lnTo>
                    <a:pt x="417536" y="1086805"/>
                  </a:lnTo>
                  <a:lnTo>
                    <a:pt x="463447" y="1096710"/>
                  </a:lnTo>
                  <a:lnTo>
                    <a:pt x="510681" y="1102839"/>
                  </a:lnTo>
                  <a:lnTo>
                    <a:pt x="559073" y="1105027"/>
                  </a:lnTo>
                  <a:lnTo>
                    <a:pt x="607477" y="1103157"/>
                  </a:lnTo>
                  <a:lnTo>
                    <a:pt x="654752" y="1097340"/>
                  </a:lnTo>
                  <a:lnTo>
                    <a:pt x="700728" y="1087738"/>
                  </a:lnTo>
                  <a:lnTo>
                    <a:pt x="745236" y="1074519"/>
                  </a:lnTo>
                  <a:lnTo>
                    <a:pt x="788108" y="1057846"/>
                  </a:lnTo>
                  <a:lnTo>
                    <a:pt x="829174" y="1037885"/>
                  </a:lnTo>
                  <a:lnTo>
                    <a:pt x="868265" y="1014801"/>
                  </a:lnTo>
                  <a:lnTo>
                    <a:pt x="905213" y="988760"/>
                  </a:lnTo>
                  <a:lnTo>
                    <a:pt x="939848" y="959927"/>
                  </a:lnTo>
                  <a:lnTo>
                    <a:pt x="972001" y="928466"/>
                  </a:lnTo>
                  <a:lnTo>
                    <a:pt x="1001504" y="894543"/>
                  </a:lnTo>
                  <a:lnTo>
                    <a:pt x="1028188" y="858324"/>
                  </a:lnTo>
                  <a:lnTo>
                    <a:pt x="1051884" y="819973"/>
                  </a:lnTo>
                  <a:lnTo>
                    <a:pt x="1072422" y="779655"/>
                  </a:lnTo>
                  <a:lnTo>
                    <a:pt x="1089634" y="737537"/>
                  </a:lnTo>
                  <a:lnTo>
                    <a:pt x="1103351" y="693782"/>
                  </a:lnTo>
                  <a:lnTo>
                    <a:pt x="1113404" y="648557"/>
                  </a:lnTo>
                  <a:lnTo>
                    <a:pt x="1119624" y="602026"/>
                  </a:lnTo>
                  <a:lnTo>
                    <a:pt x="1121841" y="554354"/>
                  </a:lnTo>
                  <a:lnTo>
                    <a:pt x="1119941" y="506679"/>
                  </a:lnTo>
                  <a:lnTo>
                    <a:pt x="1114032" y="460115"/>
                  </a:lnTo>
                  <a:lnTo>
                    <a:pt x="1104281" y="414830"/>
                  </a:lnTo>
                  <a:lnTo>
                    <a:pt x="1090856" y="370990"/>
                  </a:lnTo>
                  <a:lnTo>
                    <a:pt x="1073926" y="328761"/>
                  </a:lnTo>
                  <a:lnTo>
                    <a:pt x="1053658" y="288310"/>
                  </a:lnTo>
                  <a:lnTo>
                    <a:pt x="1030219" y="249804"/>
                  </a:lnTo>
                  <a:lnTo>
                    <a:pt x="1003779" y="213409"/>
                  </a:lnTo>
                  <a:lnTo>
                    <a:pt x="974503" y="179292"/>
                  </a:lnTo>
                  <a:lnTo>
                    <a:pt x="942561" y="147618"/>
                  </a:lnTo>
                  <a:lnTo>
                    <a:pt x="908120" y="118555"/>
                  </a:lnTo>
                  <a:lnTo>
                    <a:pt x="871348" y="92268"/>
                  </a:lnTo>
                  <a:lnTo>
                    <a:pt x="832413" y="68925"/>
                  </a:lnTo>
                  <a:lnTo>
                    <a:pt x="791482" y="48692"/>
                  </a:lnTo>
                  <a:lnTo>
                    <a:pt x="748723" y="31735"/>
                  </a:lnTo>
                  <a:lnTo>
                    <a:pt x="704305" y="18221"/>
                  </a:lnTo>
                  <a:lnTo>
                    <a:pt x="658394" y="8316"/>
                  </a:lnTo>
                  <a:lnTo>
                    <a:pt x="611159" y="2187"/>
                  </a:lnTo>
                  <a:lnTo>
                    <a:pt x="562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42950" y="9322751"/>
            <a:ext cx="108991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Экспертное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мнение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главный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специалиста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медицинской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реабилитации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МЗ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РФ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ЦФО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Чуприной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С.Е.,</a:t>
            </a:r>
            <a:r>
              <a:rPr sz="1100" spc="26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А.Н.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Белова.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Нейрореабилитация.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Руководство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для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врачей.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Москва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2003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2858" y="437336"/>
            <a:ext cx="16774741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35" dirty="0"/>
              <a:t>ЧТО</a:t>
            </a:r>
            <a:r>
              <a:rPr sz="4300" spc="-10" dirty="0"/>
              <a:t> </a:t>
            </a:r>
            <a:r>
              <a:rPr sz="4300" dirty="0"/>
              <a:t>НЕ </a:t>
            </a:r>
            <a:r>
              <a:rPr sz="4300" spc="-20" dirty="0"/>
              <a:t>СЛЕДУЕТ</a:t>
            </a:r>
            <a:r>
              <a:rPr sz="4300" spc="-5" dirty="0"/>
              <a:t> </a:t>
            </a:r>
            <a:r>
              <a:rPr sz="4300" spc="-55" dirty="0"/>
              <a:t>ДЕЛАТЬ</a:t>
            </a:r>
            <a:r>
              <a:rPr sz="4300" spc="-10" dirty="0"/>
              <a:t> </a:t>
            </a:r>
            <a:r>
              <a:rPr sz="4300" dirty="0"/>
              <a:t>ПРИ </a:t>
            </a:r>
            <a:r>
              <a:rPr sz="4300" spc="-5" dirty="0"/>
              <a:t>ПРОВЕДЕНИИ</a:t>
            </a:r>
            <a:r>
              <a:rPr sz="4300" dirty="0"/>
              <a:t> </a:t>
            </a:r>
            <a:r>
              <a:rPr sz="4300" spc="-20" dirty="0"/>
              <a:t>САМОРЕАБИЛИТАЦИИ</a:t>
            </a:r>
            <a:endParaRPr sz="4300" dirty="0"/>
          </a:p>
        </p:txBody>
      </p:sp>
      <p:sp>
        <p:nvSpPr>
          <p:cNvPr id="15" name="object 15"/>
          <p:cNvSpPr txBox="1"/>
          <p:nvPr/>
        </p:nvSpPr>
        <p:spPr>
          <a:xfrm>
            <a:off x="2372995" y="2166950"/>
            <a:ext cx="4441825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just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Активное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пассивное отведение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или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сгибание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плечевом суставе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более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чем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90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градусов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84973" y="2292350"/>
            <a:ext cx="39243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dirty="0">
                <a:solidFill>
                  <a:srgbClr val="FF6200"/>
                </a:solidFill>
                <a:latin typeface="Calibri"/>
                <a:cs typeface="Calibri"/>
              </a:rPr>
              <a:t>1</a:t>
            </a:r>
            <a:endParaRPr sz="57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80745" y="3723481"/>
            <a:ext cx="7236459" cy="1597660"/>
            <a:chOff x="780745" y="3723481"/>
            <a:chExt cx="7236459" cy="159766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745" y="3723481"/>
              <a:ext cx="7235939" cy="159714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15739" y="3795376"/>
              <a:ext cx="6965950" cy="1325880"/>
            </a:xfrm>
            <a:custGeom>
              <a:avLst/>
              <a:gdLst/>
              <a:ahLst/>
              <a:cxnLst/>
              <a:rect l="l" t="t" r="r" b="b"/>
              <a:pathLst>
                <a:path w="6965950" h="1325879">
                  <a:moveTo>
                    <a:pt x="6303003" y="0"/>
                  </a:moveTo>
                  <a:lnTo>
                    <a:pt x="662952" y="0"/>
                  </a:lnTo>
                  <a:lnTo>
                    <a:pt x="615607" y="1664"/>
                  </a:lnTo>
                  <a:lnTo>
                    <a:pt x="569159" y="6582"/>
                  </a:lnTo>
                  <a:lnTo>
                    <a:pt x="523723" y="14643"/>
                  </a:lnTo>
                  <a:lnTo>
                    <a:pt x="479409" y="25733"/>
                  </a:lnTo>
                  <a:lnTo>
                    <a:pt x="436331" y="39740"/>
                  </a:lnTo>
                  <a:lnTo>
                    <a:pt x="394600" y="56553"/>
                  </a:lnTo>
                  <a:lnTo>
                    <a:pt x="354328" y="76060"/>
                  </a:lnTo>
                  <a:lnTo>
                    <a:pt x="315628" y="98147"/>
                  </a:lnTo>
                  <a:lnTo>
                    <a:pt x="278611" y="122704"/>
                  </a:lnTo>
                  <a:lnTo>
                    <a:pt x="243391" y="149617"/>
                  </a:lnTo>
                  <a:lnTo>
                    <a:pt x="210079" y="178775"/>
                  </a:lnTo>
                  <a:lnTo>
                    <a:pt x="178787" y="210065"/>
                  </a:lnTo>
                  <a:lnTo>
                    <a:pt x="149627" y="243376"/>
                  </a:lnTo>
                  <a:lnTo>
                    <a:pt x="122712" y="278595"/>
                  </a:lnTo>
                  <a:lnTo>
                    <a:pt x="98154" y="315609"/>
                  </a:lnTo>
                  <a:lnTo>
                    <a:pt x="76065" y="354308"/>
                  </a:lnTo>
                  <a:lnTo>
                    <a:pt x="56558" y="394579"/>
                  </a:lnTo>
                  <a:lnTo>
                    <a:pt x="39743" y="436309"/>
                  </a:lnTo>
                  <a:lnTo>
                    <a:pt x="25735" y="479386"/>
                  </a:lnTo>
                  <a:lnTo>
                    <a:pt x="14644" y="523699"/>
                  </a:lnTo>
                  <a:lnTo>
                    <a:pt x="6583" y="569135"/>
                  </a:lnTo>
                  <a:lnTo>
                    <a:pt x="1664" y="615581"/>
                  </a:lnTo>
                  <a:lnTo>
                    <a:pt x="0" y="662927"/>
                  </a:lnTo>
                  <a:lnTo>
                    <a:pt x="1664" y="710272"/>
                  </a:lnTo>
                  <a:lnTo>
                    <a:pt x="6583" y="756719"/>
                  </a:lnTo>
                  <a:lnTo>
                    <a:pt x="14644" y="802155"/>
                  </a:lnTo>
                  <a:lnTo>
                    <a:pt x="25735" y="846468"/>
                  </a:lnTo>
                  <a:lnTo>
                    <a:pt x="39743" y="889546"/>
                  </a:lnTo>
                  <a:lnTo>
                    <a:pt x="56558" y="931276"/>
                  </a:lnTo>
                  <a:lnTo>
                    <a:pt x="76065" y="971547"/>
                  </a:lnTo>
                  <a:lnTo>
                    <a:pt x="98154" y="1010246"/>
                  </a:lnTo>
                  <a:lnTo>
                    <a:pt x="122712" y="1047261"/>
                  </a:lnTo>
                  <a:lnTo>
                    <a:pt x="149627" y="1082480"/>
                  </a:lnTo>
                  <a:lnTo>
                    <a:pt x="178787" y="1115792"/>
                  </a:lnTo>
                  <a:lnTo>
                    <a:pt x="210079" y="1147082"/>
                  </a:lnTo>
                  <a:lnTo>
                    <a:pt x="243391" y="1176241"/>
                  </a:lnTo>
                  <a:lnTo>
                    <a:pt x="278611" y="1203154"/>
                  </a:lnTo>
                  <a:lnTo>
                    <a:pt x="315628" y="1227711"/>
                  </a:lnTo>
                  <a:lnTo>
                    <a:pt x="354328" y="1249799"/>
                  </a:lnTo>
                  <a:lnTo>
                    <a:pt x="394600" y="1269305"/>
                  </a:lnTo>
                  <a:lnTo>
                    <a:pt x="436331" y="1286119"/>
                  </a:lnTo>
                  <a:lnTo>
                    <a:pt x="479409" y="1300127"/>
                  </a:lnTo>
                  <a:lnTo>
                    <a:pt x="523723" y="1311217"/>
                  </a:lnTo>
                  <a:lnTo>
                    <a:pt x="569159" y="1319277"/>
                  </a:lnTo>
                  <a:lnTo>
                    <a:pt x="615607" y="1324196"/>
                  </a:lnTo>
                  <a:lnTo>
                    <a:pt x="662952" y="1325860"/>
                  </a:lnTo>
                  <a:lnTo>
                    <a:pt x="6303003" y="1325860"/>
                  </a:lnTo>
                  <a:lnTo>
                    <a:pt x="6350341" y="1324196"/>
                  </a:lnTo>
                  <a:lnTo>
                    <a:pt x="6396782" y="1319277"/>
                  </a:lnTo>
                  <a:lnTo>
                    <a:pt x="6442213" y="1311217"/>
                  </a:lnTo>
                  <a:lnTo>
                    <a:pt x="6486522" y="1300127"/>
                  </a:lnTo>
                  <a:lnTo>
                    <a:pt x="6529597" y="1286119"/>
                  </a:lnTo>
                  <a:lnTo>
                    <a:pt x="6571326" y="1269305"/>
                  </a:lnTo>
                  <a:lnTo>
                    <a:pt x="6611597" y="1249799"/>
                  </a:lnTo>
                  <a:lnTo>
                    <a:pt x="6650296" y="1227711"/>
                  </a:lnTo>
                  <a:lnTo>
                    <a:pt x="6687312" y="1203154"/>
                  </a:lnTo>
                  <a:lnTo>
                    <a:pt x="6722533" y="1176241"/>
                  </a:lnTo>
                  <a:lnTo>
                    <a:pt x="6755846" y="1147082"/>
                  </a:lnTo>
                  <a:lnTo>
                    <a:pt x="6787139" y="1115792"/>
                  </a:lnTo>
                  <a:lnTo>
                    <a:pt x="6816300" y="1082480"/>
                  </a:lnTo>
                  <a:lnTo>
                    <a:pt x="6843217" y="1047261"/>
                  </a:lnTo>
                  <a:lnTo>
                    <a:pt x="6867777" y="1010246"/>
                  </a:lnTo>
                  <a:lnTo>
                    <a:pt x="6889868" y="971547"/>
                  </a:lnTo>
                  <a:lnTo>
                    <a:pt x="6909377" y="931276"/>
                  </a:lnTo>
                  <a:lnTo>
                    <a:pt x="6926194" y="889546"/>
                  </a:lnTo>
                  <a:lnTo>
                    <a:pt x="6940204" y="846468"/>
                  </a:lnTo>
                  <a:lnTo>
                    <a:pt x="6951297" y="802155"/>
                  </a:lnTo>
                  <a:lnTo>
                    <a:pt x="6959359" y="756719"/>
                  </a:lnTo>
                  <a:lnTo>
                    <a:pt x="6964278" y="710272"/>
                  </a:lnTo>
                  <a:lnTo>
                    <a:pt x="6965943" y="662927"/>
                  </a:lnTo>
                  <a:lnTo>
                    <a:pt x="6964278" y="615581"/>
                  </a:lnTo>
                  <a:lnTo>
                    <a:pt x="6959359" y="569135"/>
                  </a:lnTo>
                  <a:lnTo>
                    <a:pt x="6951297" y="523699"/>
                  </a:lnTo>
                  <a:lnTo>
                    <a:pt x="6940204" y="479386"/>
                  </a:lnTo>
                  <a:lnTo>
                    <a:pt x="6926194" y="436309"/>
                  </a:lnTo>
                  <a:lnTo>
                    <a:pt x="6909377" y="394579"/>
                  </a:lnTo>
                  <a:lnTo>
                    <a:pt x="6889868" y="354308"/>
                  </a:lnTo>
                  <a:lnTo>
                    <a:pt x="6867777" y="315609"/>
                  </a:lnTo>
                  <a:lnTo>
                    <a:pt x="6843217" y="278595"/>
                  </a:lnTo>
                  <a:lnTo>
                    <a:pt x="6816300" y="243376"/>
                  </a:lnTo>
                  <a:lnTo>
                    <a:pt x="6787139" y="210065"/>
                  </a:lnTo>
                  <a:lnTo>
                    <a:pt x="6755846" y="178775"/>
                  </a:lnTo>
                  <a:lnTo>
                    <a:pt x="6722533" y="149617"/>
                  </a:lnTo>
                  <a:lnTo>
                    <a:pt x="6687312" y="122704"/>
                  </a:lnTo>
                  <a:lnTo>
                    <a:pt x="6650296" y="98147"/>
                  </a:lnTo>
                  <a:lnTo>
                    <a:pt x="6611597" y="76060"/>
                  </a:lnTo>
                  <a:lnTo>
                    <a:pt x="6571326" y="56553"/>
                  </a:lnTo>
                  <a:lnTo>
                    <a:pt x="6529597" y="39740"/>
                  </a:lnTo>
                  <a:lnTo>
                    <a:pt x="6486522" y="25733"/>
                  </a:lnTo>
                  <a:lnTo>
                    <a:pt x="6442213" y="14643"/>
                  </a:lnTo>
                  <a:lnTo>
                    <a:pt x="6396782" y="6582"/>
                  </a:lnTo>
                  <a:lnTo>
                    <a:pt x="6350341" y="1664"/>
                  </a:lnTo>
                  <a:lnTo>
                    <a:pt x="6303003" y="0"/>
                  </a:lnTo>
                  <a:close/>
                </a:path>
              </a:pathLst>
            </a:custGeom>
            <a:solidFill>
              <a:srgbClr val="F79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9539" y="3906323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5">
                  <a:moveTo>
                    <a:pt x="562768" y="0"/>
                  </a:moveTo>
                  <a:lnTo>
                    <a:pt x="514363" y="1869"/>
                  </a:lnTo>
                  <a:lnTo>
                    <a:pt x="467089" y="7687"/>
                  </a:lnTo>
                  <a:lnTo>
                    <a:pt x="421113" y="17289"/>
                  </a:lnTo>
                  <a:lnTo>
                    <a:pt x="376604" y="30510"/>
                  </a:lnTo>
                  <a:lnTo>
                    <a:pt x="333733" y="47184"/>
                  </a:lnTo>
                  <a:lnTo>
                    <a:pt x="292667" y="67146"/>
                  </a:lnTo>
                  <a:lnTo>
                    <a:pt x="253576" y="90231"/>
                  </a:lnTo>
                  <a:lnTo>
                    <a:pt x="216628" y="116273"/>
                  </a:lnTo>
                  <a:lnTo>
                    <a:pt x="181993" y="145108"/>
                  </a:lnTo>
                  <a:lnTo>
                    <a:pt x="149840" y="176569"/>
                  </a:lnTo>
                  <a:lnTo>
                    <a:pt x="120336" y="210492"/>
                  </a:lnTo>
                  <a:lnTo>
                    <a:pt x="93652" y="246712"/>
                  </a:lnTo>
                  <a:lnTo>
                    <a:pt x="69957" y="285062"/>
                  </a:lnTo>
                  <a:lnTo>
                    <a:pt x="49419" y="325379"/>
                  </a:lnTo>
                  <a:lnTo>
                    <a:pt x="32207" y="367496"/>
                  </a:lnTo>
                  <a:lnTo>
                    <a:pt x="18490" y="411249"/>
                  </a:lnTo>
                  <a:lnTo>
                    <a:pt x="8437" y="456471"/>
                  </a:lnTo>
                  <a:lnTo>
                    <a:pt x="2217" y="502998"/>
                  </a:lnTo>
                  <a:lnTo>
                    <a:pt x="0" y="550665"/>
                  </a:lnTo>
                  <a:lnTo>
                    <a:pt x="1900" y="598346"/>
                  </a:lnTo>
                  <a:lnTo>
                    <a:pt x="7809" y="644914"/>
                  </a:lnTo>
                  <a:lnTo>
                    <a:pt x="17560" y="690203"/>
                  </a:lnTo>
                  <a:lnTo>
                    <a:pt x="30984" y="734046"/>
                  </a:lnTo>
                  <a:lnTo>
                    <a:pt x="47915" y="776278"/>
                  </a:lnTo>
                  <a:lnTo>
                    <a:pt x="68183" y="816732"/>
                  </a:lnTo>
                  <a:lnTo>
                    <a:pt x="91621" y="855240"/>
                  </a:lnTo>
                  <a:lnTo>
                    <a:pt x="118062" y="891638"/>
                  </a:lnTo>
                  <a:lnTo>
                    <a:pt x="147338" y="925758"/>
                  </a:lnTo>
                  <a:lnTo>
                    <a:pt x="179280" y="957434"/>
                  </a:lnTo>
                  <a:lnTo>
                    <a:pt x="213721" y="986499"/>
                  </a:lnTo>
                  <a:lnTo>
                    <a:pt x="250493" y="1012788"/>
                  </a:lnTo>
                  <a:lnTo>
                    <a:pt x="289428" y="1036133"/>
                  </a:lnTo>
                  <a:lnTo>
                    <a:pt x="330359" y="1056369"/>
                  </a:lnTo>
                  <a:lnTo>
                    <a:pt x="373118" y="1073329"/>
                  </a:lnTo>
                  <a:lnTo>
                    <a:pt x="417536" y="1086846"/>
                  </a:lnTo>
                  <a:lnTo>
                    <a:pt x="463447" y="1096754"/>
                  </a:lnTo>
                  <a:lnTo>
                    <a:pt x="510681" y="1102886"/>
                  </a:lnTo>
                  <a:lnTo>
                    <a:pt x="559073" y="1105077"/>
                  </a:lnTo>
                  <a:lnTo>
                    <a:pt x="607477" y="1103212"/>
                  </a:lnTo>
                  <a:lnTo>
                    <a:pt x="654752" y="1097396"/>
                  </a:lnTo>
                  <a:lnTo>
                    <a:pt x="700728" y="1087796"/>
                  </a:lnTo>
                  <a:lnTo>
                    <a:pt x="745236" y="1074577"/>
                  </a:lnTo>
                  <a:lnTo>
                    <a:pt x="788108" y="1057904"/>
                  </a:lnTo>
                  <a:lnTo>
                    <a:pt x="829174" y="1037942"/>
                  </a:lnTo>
                  <a:lnTo>
                    <a:pt x="868265" y="1014857"/>
                  </a:lnTo>
                  <a:lnTo>
                    <a:pt x="905213" y="988814"/>
                  </a:lnTo>
                  <a:lnTo>
                    <a:pt x="939848" y="959979"/>
                  </a:lnTo>
                  <a:lnTo>
                    <a:pt x="972001" y="928517"/>
                  </a:lnTo>
                  <a:lnTo>
                    <a:pt x="1001504" y="894592"/>
                  </a:lnTo>
                  <a:lnTo>
                    <a:pt x="1028188" y="858372"/>
                  </a:lnTo>
                  <a:lnTo>
                    <a:pt x="1051884" y="820020"/>
                  </a:lnTo>
                  <a:lnTo>
                    <a:pt x="1072422" y="779702"/>
                  </a:lnTo>
                  <a:lnTo>
                    <a:pt x="1089634" y="737583"/>
                  </a:lnTo>
                  <a:lnTo>
                    <a:pt x="1103351" y="693830"/>
                  </a:lnTo>
                  <a:lnTo>
                    <a:pt x="1113404" y="648606"/>
                  </a:lnTo>
                  <a:lnTo>
                    <a:pt x="1119624" y="602079"/>
                  </a:lnTo>
                  <a:lnTo>
                    <a:pt x="1121841" y="554412"/>
                  </a:lnTo>
                  <a:lnTo>
                    <a:pt x="1119941" y="506731"/>
                  </a:lnTo>
                  <a:lnTo>
                    <a:pt x="1114032" y="460163"/>
                  </a:lnTo>
                  <a:lnTo>
                    <a:pt x="1104281" y="414874"/>
                  </a:lnTo>
                  <a:lnTo>
                    <a:pt x="1090856" y="371030"/>
                  </a:lnTo>
                  <a:lnTo>
                    <a:pt x="1073926" y="328799"/>
                  </a:lnTo>
                  <a:lnTo>
                    <a:pt x="1053658" y="288345"/>
                  </a:lnTo>
                  <a:lnTo>
                    <a:pt x="1030219" y="249837"/>
                  </a:lnTo>
                  <a:lnTo>
                    <a:pt x="1003779" y="213439"/>
                  </a:lnTo>
                  <a:lnTo>
                    <a:pt x="974503" y="179319"/>
                  </a:lnTo>
                  <a:lnTo>
                    <a:pt x="942561" y="147643"/>
                  </a:lnTo>
                  <a:lnTo>
                    <a:pt x="908120" y="118577"/>
                  </a:lnTo>
                  <a:lnTo>
                    <a:pt x="871348" y="92289"/>
                  </a:lnTo>
                  <a:lnTo>
                    <a:pt x="832413" y="68943"/>
                  </a:lnTo>
                  <a:lnTo>
                    <a:pt x="791482" y="48708"/>
                  </a:lnTo>
                  <a:lnTo>
                    <a:pt x="748723" y="31748"/>
                  </a:lnTo>
                  <a:lnTo>
                    <a:pt x="704305" y="18231"/>
                  </a:lnTo>
                  <a:lnTo>
                    <a:pt x="658394" y="8323"/>
                  </a:lnTo>
                  <a:lnTo>
                    <a:pt x="611159" y="2190"/>
                  </a:lnTo>
                  <a:lnTo>
                    <a:pt x="562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404346" y="3967327"/>
            <a:ext cx="39243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dirty="0">
                <a:solidFill>
                  <a:srgbClr val="FF9800"/>
                </a:solidFill>
                <a:latin typeface="Calibri"/>
                <a:cs typeface="Calibri"/>
              </a:rPr>
              <a:t>2</a:t>
            </a:r>
            <a:endParaRPr sz="57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36367" y="4263390"/>
            <a:ext cx="33515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Стимулирующий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массаж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80745" y="7125049"/>
            <a:ext cx="7236459" cy="1597660"/>
            <a:chOff x="780745" y="7125049"/>
            <a:chExt cx="7236459" cy="159766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745" y="7125049"/>
              <a:ext cx="7235939" cy="159715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15739" y="7196595"/>
              <a:ext cx="6965950" cy="1325880"/>
            </a:xfrm>
            <a:custGeom>
              <a:avLst/>
              <a:gdLst/>
              <a:ahLst/>
              <a:cxnLst/>
              <a:rect l="l" t="t" r="r" b="b"/>
              <a:pathLst>
                <a:path w="6965950" h="1325879">
                  <a:moveTo>
                    <a:pt x="6303003" y="0"/>
                  </a:moveTo>
                  <a:lnTo>
                    <a:pt x="662952" y="0"/>
                  </a:lnTo>
                  <a:lnTo>
                    <a:pt x="615607" y="1664"/>
                  </a:lnTo>
                  <a:lnTo>
                    <a:pt x="569159" y="6582"/>
                  </a:lnTo>
                  <a:lnTo>
                    <a:pt x="523723" y="14643"/>
                  </a:lnTo>
                  <a:lnTo>
                    <a:pt x="479409" y="25733"/>
                  </a:lnTo>
                  <a:lnTo>
                    <a:pt x="436331" y="39740"/>
                  </a:lnTo>
                  <a:lnTo>
                    <a:pt x="394600" y="56553"/>
                  </a:lnTo>
                  <a:lnTo>
                    <a:pt x="354328" y="76060"/>
                  </a:lnTo>
                  <a:lnTo>
                    <a:pt x="315628" y="98147"/>
                  </a:lnTo>
                  <a:lnTo>
                    <a:pt x="278611" y="122704"/>
                  </a:lnTo>
                  <a:lnTo>
                    <a:pt x="243391" y="149617"/>
                  </a:lnTo>
                  <a:lnTo>
                    <a:pt x="210079" y="178775"/>
                  </a:lnTo>
                  <a:lnTo>
                    <a:pt x="178787" y="210065"/>
                  </a:lnTo>
                  <a:lnTo>
                    <a:pt x="149627" y="243376"/>
                  </a:lnTo>
                  <a:lnTo>
                    <a:pt x="122712" y="278595"/>
                  </a:lnTo>
                  <a:lnTo>
                    <a:pt x="98154" y="315609"/>
                  </a:lnTo>
                  <a:lnTo>
                    <a:pt x="76065" y="354308"/>
                  </a:lnTo>
                  <a:lnTo>
                    <a:pt x="56558" y="394579"/>
                  </a:lnTo>
                  <a:lnTo>
                    <a:pt x="39743" y="436309"/>
                  </a:lnTo>
                  <a:lnTo>
                    <a:pt x="25735" y="479386"/>
                  </a:lnTo>
                  <a:lnTo>
                    <a:pt x="14644" y="523699"/>
                  </a:lnTo>
                  <a:lnTo>
                    <a:pt x="6583" y="569135"/>
                  </a:lnTo>
                  <a:lnTo>
                    <a:pt x="1664" y="615581"/>
                  </a:lnTo>
                  <a:lnTo>
                    <a:pt x="0" y="662927"/>
                  </a:lnTo>
                  <a:lnTo>
                    <a:pt x="1664" y="710269"/>
                  </a:lnTo>
                  <a:lnTo>
                    <a:pt x="6583" y="756714"/>
                  </a:lnTo>
                  <a:lnTo>
                    <a:pt x="14644" y="802148"/>
                  </a:lnTo>
                  <a:lnTo>
                    <a:pt x="25735" y="846459"/>
                  </a:lnTo>
                  <a:lnTo>
                    <a:pt x="39743" y="889536"/>
                  </a:lnTo>
                  <a:lnTo>
                    <a:pt x="56558" y="931265"/>
                  </a:lnTo>
                  <a:lnTo>
                    <a:pt x="76065" y="971536"/>
                  </a:lnTo>
                  <a:lnTo>
                    <a:pt x="98154" y="1010235"/>
                  </a:lnTo>
                  <a:lnTo>
                    <a:pt x="122712" y="1047250"/>
                  </a:lnTo>
                  <a:lnTo>
                    <a:pt x="149627" y="1082470"/>
                  </a:lnTo>
                  <a:lnTo>
                    <a:pt x="178787" y="1115782"/>
                  </a:lnTo>
                  <a:lnTo>
                    <a:pt x="210079" y="1147073"/>
                  </a:lnTo>
                  <a:lnTo>
                    <a:pt x="243391" y="1176232"/>
                  </a:lnTo>
                  <a:lnTo>
                    <a:pt x="278611" y="1203147"/>
                  </a:lnTo>
                  <a:lnTo>
                    <a:pt x="315628" y="1227705"/>
                  </a:lnTo>
                  <a:lnTo>
                    <a:pt x="354328" y="1249794"/>
                  </a:lnTo>
                  <a:lnTo>
                    <a:pt x="394600" y="1269302"/>
                  </a:lnTo>
                  <a:lnTo>
                    <a:pt x="436331" y="1286116"/>
                  </a:lnTo>
                  <a:lnTo>
                    <a:pt x="479409" y="1300125"/>
                  </a:lnTo>
                  <a:lnTo>
                    <a:pt x="523723" y="1311216"/>
                  </a:lnTo>
                  <a:lnTo>
                    <a:pt x="569159" y="1319277"/>
                  </a:lnTo>
                  <a:lnTo>
                    <a:pt x="615607" y="1324196"/>
                  </a:lnTo>
                  <a:lnTo>
                    <a:pt x="662952" y="1325860"/>
                  </a:lnTo>
                  <a:lnTo>
                    <a:pt x="6303003" y="1325860"/>
                  </a:lnTo>
                  <a:lnTo>
                    <a:pt x="6350341" y="1324196"/>
                  </a:lnTo>
                  <a:lnTo>
                    <a:pt x="6396782" y="1319277"/>
                  </a:lnTo>
                  <a:lnTo>
                    <a:pt x="6442213" y="1311216"/>
                  </a:lnTo>
                  <a:lnTo>
                    <a:pt x="6486522" y="1300125"/>
                  </a:lnTo>
                  <a:lnTo>
                    <a:pt x="6529597" y="1286116"/>
                  </a:lnTo>
                  <a:lnTo>
                    <a:pt x="6571326" y="1269302"/>
                  </a:lnTo>
                  <a:lnTo>
                    <a:pt x="6611597" y="1249794"/>
                  </a:lnTo>
                  <a:lnTo>
                    <a:pt x="6650296" y="1227705"/>
                  </a:lnTo>
                  <a:lnTo>
                    <a:pt x="6687312" y="1203147"/>
                  </a:lnTo>
                  <a:lnTo>
                    <a:pt x="6722533" y="1176232"/>
                  </a:lnTo>
                  <a:lnTo>
                    <a:pt x="6755846" y="1147073"/>
                  </a:lnTo>
                  <a:lnTo>
                    <a:pt x="6787139" y="1115782"/>
                  </a:lnTo>
                  <a:lnTo>
                    <a:pt x="6816300" y="1082470"/>
                  </a:lnTo>
                  <a:lnTo>
                    <a:pt x="6843217" y="1047250"/>
                  </a:lnTo>
                  <a:lnTo>
                    <a:pt x="6867777" y="1010235"/>
                  </a:lnTo>
                  <a:lnTo>
                    <a:pt x="6889868" y="971536"/>
                  </a:lnTo>
                  <a:lnTo>
                    <a:pt x="6909377" y="931265"/>
                  </a:lnTo>
                  <a:lnTo>
                    <a:pt x="6926194" y="889536"/>
                  </a:lnTo>
                  <a:lnTo>
                    <a:pt x="6940204" y="846459"/>
                  </a:lnTo>
                  <a:lnTo>
                    <a:pt x="6951297" y="802148"/>
                  </a:lnTo>
                  <a:lnTo>
                    <a:pt x="6959359" y="756714"/>
                  </a:lnTo>
                  <a:lnTo>
                    <a:pt x="6964278" y="710269"/>
                  </a:lnTo>
                  <a:lnTo>
                    <a:pt x="6965943" y="662927"/>
                  </a:lnTo>
                  <a:lnTo>
                    <a:pt x="6964278" y="615581"/>
                  </a:lnTo>
                  <a:lnTo>
                    <a:pt x="6959359" y="569135"/>
                  </a:lnTo>
                  <a:lnTo>
                    <a:pt x="6951297" y="523699"/>
                  </a:lnTo>
                  <a:lnTo>
                    <a:pt x="6940204" y="479386"/>
                  </a:lnTo>
                  <a:lnTo>
                    <a:pt x="6926194" y="436309"/>
                  </a:lnTo>
                  <a:lnTo>
                    <a:pt x="6909377" y="394579"/>
                  </a:lnTo>
                  <a:lnTo>
                    <a:pt x="6889868" y="354308"/>
                  </a:lnTo>
                  <a:lnTo>
                    <a:pt x="6867777" y="315609"/>
                  </a:lnTo>
                  <a:lnTo>
                    <a:pt x="6843217" y="278595"/>
                  </a:lnTo>
                  <a:lnTo>
                    <a:pt x="6816300" y="243376"/>
                  </a:lnTo>
                  <a:lnTo>
                    <a:pt x="6787139" y="210065"/>
                  </a:lnTo>
                  <a:lnTo>
                    <a:pt x="6755846" y="178775"/>
                  </a:lnTo>
                  <a:lnTo>
                    <a:pt x="6722533" y="149617"/>
                  </a:lnTo>
                  <a:lnTo>
                    <a:pt x="6687312" y="122704"/>
                  </a:lnTo>
                  <a:lnTo>
                    <a:pt x="6650296" y="98147"/>
                  </a:lnTo>
                  <a:lnTo>
                    <a:pt x="6611597" y="76060"/>
                  </a:lnTo>
                  <a:lnTo>
                    <a:pt x="6571326" y="56553"/>
                  </a:lnTo>
                  <a:lnTo>
                    <a:pt x="6529597" y="39740"/>
                  </a:lnTo>
                  <a:lnTo>
                    <a:pt x="6486522" y="25733"/>
                  </a:lnTo>
                  <a:lnTo>
                    <a:pt x="6442213" y="14643"/>
                  </a:lnTo>
                  <a:lnTo>
                    <a:pt x="6396782" y="6582"/>
                  </a:lnTo>
                  <a:lnTo>
                    <a:pt x="6350341" y="1664"/>
                  </a:lnTo>
                  <a:lnTo>
                    <a:pt x="6303003" y="0"/>
                  </a:lnTo>
                  <a:close/>
                </a:path>
              </a:pathLst>
            </a:custGeom>
            <a:solidFill>
              <a:srgbClr val="F79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39539" y="7307542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4">
                  <a:moveTo>
                    <a:pt x="562768" y="0"/>
                  </a:moveTo>
                  <a:lnTo>
                    <a:pt x="514363" y="1865"/>
                  </a:lnTo>
                  <a:lnTo>
                    <a:pt x="467089" y="7680"/>
                  </a:lnTo>
                  <a:lnTo>
                    <a:pt x="421113" y="17279"/>
                  </a:lnTo>
                  <a:lnTo>
                    <a:pt x="376604" y="30498"/>
                  </a:lnTo>
                  <a:lnTo>
                    <a:pt x="333733" y="47170"/>
                  </a:lnTo>
                  <a:lnTo>
                    <a:pt x="292667" y="67131"/>
                  </a:lnTo>
                  <a:lnTo>
                    <a:pt x="253576" y="90215"/>
                  </a:lnTo>
                  <a:lnTo>
                    <a:pt x="216628" y="116257"/>
                  </a:lnTo>
                  <a:lnTo>
                    <a:pt x="181993" y="145091"/>
                  </a:lnTo>
                  <a:lnTo>
                    <a:pt x="149840" y="176553"/>
                  </a:lnTo>
                  <a:lnTo>
                    <a:pt x="120336" y="210476"/>
                  </a:lnTo>
                  <a:lnTo>
                    <a:pt x="93652" y="246697"/>
                  </a:lnTo>
                  <a:lnTo>
                    <a:pt x="69957" y="285049"/>
                  </a:lnTo>
                  <a:lnTo>
                    <a:pt x="49419" y="325367"/>
                  </a:lnTo>
                  <a:lnTo>
                    <a:pt x="32207" y="367486"/>
                  </a:lnTo>
                  <a:lnTo>
                    <a:pt x="18490" y="411241"/>
                  </a:lnTo>
                  <a:lnTo>
                    <a:pt x="8437" y="456466"/>
                  </a:lnTo>
                  <a:lnTo>
                    <a:pt x="2217" y="502995"/>
                  </a:lnTo>
                  <a:lnTo>
                    <a:pt x="0" y="550665"/>
                  </a:lnTo>
                  <a:lnTo>
                    <a:pt x="1900" y="598346"/>
                  </a:lnTo>
                  <a:lnTo>
                    <a:pt x="7809" y="644914"/>
                  </a:lnTo>
                  <a:lnTo>
                    <a:pt x="17560" y="690203"/>
                  </a:lnTo>
                  <a:lnTo>
                    <a:pt x="30984" y="734046"/>
                  </a:lnTo>
                  <a:lnTo>
                    <a:pt x="47915" y="776278"/>
                  </a:lnTo>
                  <a:lnTo>
                    <a:pt x="68183" y="816732"/>
                  </a:lnTo>
                  <a:lnTo>
                    <a:pt x="91621" y="855240"/>
                  </a:lnTo>
                  <a:lnTo>
                    <a:pt x="118062" y="891638"/>
                  </a:lnTo>
                  <a:lnTo>
                    <a:pt x="147338" y="925758"/>
                  </a:lnTo>
                  <a:lnTo>
                    <a:pt x="179280" y="957434"/>
                  </a:lnTo>
                  <a:lnTo>
                    <a:pt x="213721" y="986499"/>
                  </a:lnTo>
                  <a:lnTo>
                    <a:pt x="250493" y="1012788"/>
                  </a:lnTo>
                  <a:lnTo>
                    <a:pt x="289428" y="1036133"/>
                  </a:lnTo>
                  <a:lnTo>
                    <a:pt x="330359" y="1056369"/>
                  </a:lnTo>
                  <a:lnTo>
                    <a:pt x="373118" y="1073329"/>
                  </a:lnTo>
                  <a:lnTo>
                    <a:pt x="417536" y="1086846"/>
                  </a:lnTo>
                  <a:lnTo>
                    <a:pt x="463447" y="1096754"/>
                  </a:lnTo>
                  <a:lnTo>
                    <a:pt x="510681" y="1102886"/>
                  </a:lnTo>
                  <a:lnTo>
                    <a:pt x="559073" y="1105077"/>
                  </a:lnTo>
                  <a:lnTo>
                    <a:pt x="607477" y="1103208"/>
                  </a:lnTo>
                  <a:lnTo>
                    <a:pt x="654752" y="1097390"/>
                  </a:lnTo>
                  <a:lnTo>
                    <a:pt x="700728" y="1087788"/>
                  </a:lnTo>
                  <a:lnTo>
                    <a:pt x="745236" y="1074567"/>
                  </a:lnTo>
                  <a:lnTo>
                    <a:pt x="788108" y="1057893"/>
                  </a:lnTo>
                  <a:lnTo>
                    <a:pt x="829174" y="1037931"/>
                  </a:lnTo>
                  <a:lnTo>
                    <a:pt x="868265" y="1014846"/>
                  </a:lnTo>
                  <a:lnTo>
                    <a:pt x="905213" y="988804"/>
                  </a:lnTo>
                  <a:lnTo>
                    <a:pt x="939848" y="959969"/>
                  </a:lnTo>
                  <a:lnTo>
                    <a:pt x="972001" y="928508"/>
                  </a:lnTo>
                  <a:lnTo>
                    <a:pt x="1001504" y="894585"/>
                  </a:lnTo>
                  <a:lnTo>
                    <a:pt x="1028188" y="858365"/>
                  </a:lnTo>
                  <a:lnTo>
                    <a:pt x="1051884" y="820014"/>
                  </a:lnTo>
                  <a:lnTo>
                    <a:pt x="1072422" y="779698"/>
                  </a:lnTo>
                  <a:lnTo>
                    <a:pt x="1089634" y="737581"/>
                  </a:lnTo>
                  <a:lnTo>
                    <a:pt x="1103351" y="693828"/>
                  </a:lnTo>
                  <a:lnTo>
                    <a:pt x="1113404" y="648606"/>
                  </a:lnTo>
                  <a:lnTo>
                    <a:pt x="1119624" y="602078"/>
                  </a:lnTo>
                  <a:lnTo>
                    <a:pt x="1121841" y="554412"/>
                  </a:lnTo>
                  <a:lnTo>
                    <a:pt x="1119941" y="506731"/>
                  </a:lnTo>
                  <a:lnTo>
                    <a:pt x="1114032" y="460163"/>
                  </a:lnTo>
                  <a:lnTo>
                    <a:pt x="1104281" y="414874"/>
                  </a:lnTo>
                  <a:lnTo>
                    <a:pt x="1090856" y="371030"/>
                  </a:lnTo>
                  <a:lnTo>
                    <a:pt x="1073926" y="328799"/>
                  </a:lnTo>
                  <a:lnTo>
                    <a:pt x="1053658" y="288345"/>
                  </a:lnTo>
                  <a:lnTo>
                    <a:pt x="1030219" y="249837"/>
                  </a:lnTo>
                  <a:lnTo>
                    <a:pt x="1003779" y="213439"/>
                  </a:lnTo>
                  <a:lnTo>
                    <a:pt x="974503" y="179319"/>
                  </a:lnTo>
                  <a:lnTo>
                    <a:pt x="942561" y="147643"/>
                  </a:lnTo>
                  <a:lnTo>
                    <a:pt x="908120" y="118577"/>
                  </a:lnTo>
                  <a:lnTo>
                    <a:pt x="871348" y="92289"/>
                  </a:lnTo>
                  <a:lnTo>
                    <a:pt x="832413" y="68943"/>
                  </a:lnTo>
                  <a:lnTo>
                    <a:pt x="791482" y="48708"/>
                  </a:lnTo>
                  <a:lnTo>
                    <a:pt x="748723" y="31748"/>
                  </a:lnTo>
                  <a:lnTo>
                    <a:pt x="704305" y="18231"/>
                  </a:lnTo>
                  <a:lnTo>
                    <a:pt x="658394" y="8323"/>
                  </a:lnTo>
                  <a:lnTo>
                    <a:pt x="611159" y="2190"/>
                  </a:lnTo>
                  <a:lnTo>
                    <a:pt x="562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461767" y="7594638"/>
            <a:ext cx="3375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Использовать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эспандеры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80745" y="5457793"/>
            <a:ext cx="7236459" cy="1597660"/>
            <a:chOff x="780745" y="5457793"/>
            <a:chExt cx="7236459" cy="15976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745" y="5457793"/>
              <a:ext cx="7235939" cy="159714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15739" y="5529618"/>
              <a:ext cx="6965950" cy="1325880"/>
            </a:xfrm>
            <a:custGeom>
              <a:avLst/>
              <a:gdLst/>
              <a:ahLst/>
              <a:cxnLst/>
              <a:rect l="l" t="t" r="r" b="b"/>
              <a:pathLst>
                <a:path w="6965950" h="1325879">
                  <a:moveTo>
                    <a:pt x="6303003" y="0"/>
                  </a:moveTo>
                  <a:lnTo>
                    <a:pt x="662952" y="0"/>
                  </a:lnTo>
                  <a:lnTo>
                    <a:pt x="615607" y="1664"/>
                  </a:lnTo>
                  <a:lnTo>
                    <a:pt x="569159" y="6582"/>
                  </a:lnTo>
                  <a:lnTo>
                    <a:pt x="523723" y="14643"/>
                  </a:lnTo>
                  <a:lnTo>
                    <a:pt x="479409" y="25733"/>
                  </a:lnTo>
                  <a:lnTo>
                    <a:pt x="436331" y="39740"/>
                  </a:lnTo>
                  <a:lnTo>
                    <a:pt x="394600" y="56554"/>
                  </a:lnTo>
                  <a:lnTo>
                    <a:pt x="354328" y="76060"/>
                  </a:lnTo>
                  <a:lnTo>
                    <a:pt x="315628" y="98147"/>
                  </a:lnTo>
                  <a:lnTo>
                    <a:pt x="278611" y="122704"/>
                  </a:lnTo>
                  <a:lnTo>
                    <a:pt x="243391" y="149617"/>
                  </a:lnTo>
                  <a:lnTo>
                    <a:pt x="210079" y="178775"/>
                  </a:lnTo>
                  <a:lnTo>
                    <a:pt x="178787" y="210066"/>
                  </a:lnTo>
                  <a:lnTo>
                    <a:pt x="149627" y="243377"/>
                  </a:lnTo>
                  <a:lnTo>
                    <a:pt x="122712" y="278596"/>
                  </a:lnTo>
                  <a:lnTo>
                    <a:pt x="98154" y="315611"/>
                  </a:lnTo>
                  <a:lnTo>
                    <a:pt x="76065" y="354310"/>
                  </a:lnTo>
                  <a:lnTo>
                    <a:pt x="56558" y="394581"/>
                  </a:lnTo>
                  <a:lnTo>
                    <a:pt x="39743" y="436312"/>
                  </a:lnTo>
                  <a:lnTo>
                    <a:pt x="25735" y="479390"/>
                  </a:lnTo>
                  <a:lnTo>
                    <a:pt x="14644" y="523703"/>
                  </a:lnTo>
                  <a:lnTo>
                    <a:pt x="6583" y="569139"/>
                  </a:lnTo>
                  <a:lnTo>
                    <a:pt x="1664" y="615587"/>
                  </a:lnTo>
                  <a:lnTo>
                    <a:pt x="0" y="662933"/>
                  </a:lnTo>
                  <a:lnTo>
                    <a:pt x="1664" y="710276"/>
                  </a:lnTo>
                  <a:lnTo>
                    <a:pt x="6583" y="756720"/>
                  </a:lnTo>
                  <a:lnTo>
                    <a:pt x="14644" y="802154"/>
                  </a:lnTo>
                  <a:lnTo>
                    <a:pt x="25735" y="846465"/>
                  </a:lnTo>
                  <a:lnTo>
                    <a:pt x="39743" y="889541"/>
                  </a:lnTo>
                  <a:lnTo>
                    <a:pt x="56558" y="931270"/>
                  </a:lnTo>
                  <a:lnTo>
                    <a:pt x="76065" y="971541"/>
                  </a:lnTo>
                  <a:lnTo>
                    <a:pt x="98154" y="1010239"/>
                  </a:lnTo>
                  <a:lnTo>
                    <a:pt x="122712" y="1047254"/>
                  </a:lnTo>
                  <a:lnTo>
                    <a:pt x="149627" y="1082474"/>
                  </a:lnTo>
                  <a:lnTo>
                    <a:pt x="178787" y="1115785"/>
                  </a:lnTo>
                  <a:lnTo>
                    <a:pt x="210079" y="1147076"/>
                  </a:lnTo>
                  <a:lnTo>
                    <a:pt x="243391" y="1176235"/>
                  </a:lnTo>
                  <a:lnTo>
                    <a:pt x="278611" y="1203149"/>
                  </a:lnTo>
                  <a:lnTo>
                    <a:pt x="315628" y="1227707"/>
                  </a:lnTo>
                  <a:lnTo>
                    <a:pt x="354328" y="1249795"/>
                  </a:lnTo>
                  <a:lnTo>
                    <a:pt x="394600" y="1269303"/>
                  </a:lnTo>
                  <a:lnTo>
                    <a:pt x="436331" y="1286117"/>
                  </a:lnTo>
                  <a:lnTo>
                    <a:pt x="479409" y="1300125"/>
                  </a:lnTo>
                  <a:lnTo>
                    <a:pt x="523723" y="1311216"/>
                  </a:lnTo>
                  <a:lnTo>
                    <a:pt x="569159" y="1319277"/>
                  </a:lnTo>
                  <a:lnTo>
                    <a:pt x="615607" y="1324196"/>
                  </a:lnTo>
                  <a:lnTo>
                    <a:pt x="662952" y="1325860"/>
                  </a:lnTo>
                  <a:lnTo>
                    <a:pt x="6303003" y="1325860"/>
                  </a:lnTo>
                  <a:lnTo>
                    <a:pt x="6350341" y="1324196"/>
                  </a:lnTo>
                  <a:lnTo>
                    <a:pt x="6396782" y="1319277"/>
                  </a:lnTo>
                  <a:lnTo>
                    <a:pt x="6442213" y="1311216"/>
                  </a:lnTo>
                  <a:lnTo>
                    <a:pt x="6486522" y="1300125"/>
                  </a:lnTo>
                  <a:lnTo>
                    <a:pt x="6529597" y="1286117"/>
                  </a:lnTo>
                  <a:lnTo>
                    <a:pt x="6571326" y="1269303"/>
                  </a:lnTo>
                  <a:lnTo>
                    <a:pt x="6611597" y="1249795"/>
                  </a:lnTo>
                  <a:lnTo>
                    <a:pt x="6650296" y="1227707"/>
                  </a:lnTo>
                  <a:lnTo>
                    <a:pt x="6687312" y="1203149"/>
                  </a:lnTo>
                  <a:lnTo>
                    <a:pt x="6722533" y="1176235"/>
                  </a:lnTo>
                  <a:lnTo>
                    <a:pt x="6755846" y="1147076"/>
                  </a:lnTo>
                  <a:lnTo>
                    <a:pt x="6787139" y="1115785"/>
                  </a:lnTo>
                  <a:lnTo>
                    <a:pt x="6816300" y="1082474"/>
                  </a:lnTo>
                  <a:lnTo>
                    <a:pt x="6843217" y="1047254"/>
                  </a:lnTo>
                  <a:lnTo>
                    <a:pt x="6867777" y="1010239"/>
                  </a:lnTo>
                  <a:lnTo>
                    <a:pt x="6889868" y="971541"/>
                  </a:lnTo>
                  <a:lnTo>
                    <a:pt x="6909377" y="931270"/>
                  </a:lnTo>
                  <a:lnTo>
                    <a:pt x="6926194" y="889541"/>
                  </a:lnTo>
                  <a:lnTo>
                    <a:pt x="6940204" y="846465"/>
                  </a:lnTo>
                  <a:lnTo>
                    <a:pt x="6951297" y="802154"/>
                  </a:lnTo>
                  <a:lnTo>
                    <a:pt x="6959359" y="756720"/>
                  </a:lnTo>
                  <a:lnTo>
                    <a:pt x="6964278" y="710276"/>
                  </a:lnTo>
                  <a:lnTo>
                    <a:pt x="6965943" y="662933"/>
                  </a:lnTo>
                  <a:lnTo>
                    <a:pt x="6964278" y="615587"/>
                  </a:lnTo>
                  <a:lnTo>
                    <a:pt x="6959359" y="569139"/>
                  </a:lnTo>
                  <a:lnTo>
                    <a:pt x="6951297" y="523703"/>
                  </a:lnTo>
                  <a:lnTo>
                    <a:pt x="6940204" y="479390"/>
                  </a:lnTo>
                  <a:lnTo>
                    <a:pt x="6926194" y="436312"/>
                  </a:lnTo>
                  <a:lnTo>
                    <a:pt x="6909377" y="394581"/>
                  </a:lnTo>
                  <a:lnTo>
                    <a:pt x="6889868" y="354310"/>
                  </a:lnTo>
                  <a:lnTo>
                    <a:pt x="6867777" y="315611"/>
                  </a:lnTo>
                  <a:lnTo>
                    <a:pt x="6843217" y="278596"/>
                  </a:lnTo>
                  <a:lnTo>
                    <a:pt x="6816300" y="243377"/>
                  </a:lnTo>
                  <a:lnTo>
                    <a:pt x="6787139" y="210066"/>
                  </a:lnTo>
                  <a:lnTo>
                    <a:pt x="6755846" y="178775"/>
                  </a:lnTo>
                  <a:lnTo>
                    <a:pt x="6722533" y="149617"/>
                  </a:lnTo>
                  <a:lnTo>
                    <a:pt x="6687312" y="122704"/>
                  </a:lnTo>
                  <a:lnTo>
                    <a:pt x="6650296" y="98147"/>
                  </a:lnTo>
                  <a:lnTo>
                    <a:pt x="6611597" y="76060"/>
                  </a:lnTo>
                  <a:lnTo>
                    <a:pt x="6571326" y="56554"/>
                  </a:lnTo>
                  <a:lnTo>
                    <a:pt x="6529597" y="39740"/>
                  </a:lnTo>
                  <a:lnTo>
                    <a:pt x="6486522" y="25733"/>
                  </a:lnTo>
                  <a:lnTo>
                    <a:pt x="6442213" y="14643"/>
                  </a:lnTo>
                  <a:lnTo>
                    <a:pt x="6396782" y="6582"/>
                  </a:lnTo>
                  <a:lnTo>
                    <a:pt x="6350341" y="1664"/>
                  </a:lnTo>
                  <a:lnTo>
                    <a:pt x="6303003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39539" y="5640572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4">
                  <a:moveTo>
                    <a:pt x="562768" y="0"/>
                  </a:moveTo>
                  <a:lnTo>
                    <a:pt x="514363" y="1869"/>
                  </a:lnTo>
                  <a:lnTo>
                    <a:pt x="467089" y="7687"/>
                  </a:lnTo>
                  <a:lnTo>
                    <a:pt x="421113" y="17289"/>
                  </a:lnTo>
                  <a:lnTo>
                    <a:pt x="376604" y="30510"/>
                  </a:lnTo>
                  <a:lnTo>
                    <a:pt x="333733" y="47184"/>
                  </a:lnTo>
                  <a:lnTo>
                    <a:pt x="292667" y="67146"/>
                  </a:lnTo>
                  <a:lnTo>
                    <a:pt x="253576" y="90231"/>
                  </a:lnTo>
                  <a:lnTo>
                    <a:pt x="216628" y="116273"/>
                  </a:lnTo>
                  <a:lnTo>
                    <a:pt x="181993" y="145107"/>
                  </a:lnTo>
                  <a:lnTo>
                    <a:pt x="149840" y="176568"/>
                  </a:lnTo>
                  <a:lnTo>
                    <a:pt x="120336" y="210491"/>
                  </a:lnTo>
                  <a:lnTo>
                    <a:pt x="93652" y="246710"/>
                  </a:lnTo>
                  <a:lnTo>
                    <a:pt x="69957" y="285060"/>
                  </a:lnTo>
                  <a:lnTo>
                    <a:pt x="49419" y="325376"/>
                  </a:lnTo>
                  <a:lnTo>
                    <a:pt x="32207" y="367493"/>
                  </a:lnTo>
                  <a:lnTo>
                    <a:pt x="18490" y="411245"/>
                  </a:lnTo>
                  <a:lnTo>
                    <a:pt x="8437" y="456467"/>
                  </a:lnTo>
                  <a:lnTo>
                    <a:pt x="2217" y="502993"/>
                  </a:lnTo>
                  <a:lnTo>
                    <a:pt x="0" y="550659"/>
                  </a:lnTo>
                  <a:lnTo>
                    <a:pt x="1900" y="598339"/>
                  </a:lnTo>
                  <a:lnTo>
                    <a:pt x="7809" y="644907"/>
                  </a:lnTo>
                  <a:lnTo>
                    <a:pt x="17560" y="690197"/>
                  </a:lnTo>
                  <a:lnTo>
                    <a:pt x="30984" y="734040"/>
                  </a:lnTo>
                  <a:lnTo>
                    <a:pt x="47915" y="776272"/>
                  </a:lnTo>
                  <a:lnTo>
                    <a:pt x="68183" y="816725"/>
                  </a:lnTo>
                  <a:lnTo>
                    <a:pt x="91621" y="855234"/>
                  </a:lnTo>
                  <a:lnTo>
                    <a:pt x="118062" y="891631"/>
                  </a:lnTo>
                  <a:lnTo>
                    <a:pt x="147338" y="925751"/>
                  </a:lnTo>
                  <a:lnTo>
                    <a:pt x="179280" y="957427"/>
                  </a:lnTo>
                  <a:lnTo>
                    <a:pt x="213721" y="986493"/>
                  </a:lnTo>
                  <a:lnTo>
                    <a:pt x="250493" y="1012782"/>
                  </a:lnTo>
                  <a:lnTo>
                    <a:pt x="289428" y="1036127"/>
                  </a:lnTo>
                  <a:lnTo>
                    <a:pt x="330359" y="1056363"/>
                  </a:lnTo>
                  <a:lnTo>
                    <a:pt x="373118" y="1073322"/>
                  </a:lnTo>
                  <a:lnTo>
                    <a:pt x="417536" y="1086839"/>
                  </a:lnTo>
                  <a:lnTo>
                    <a:pt x="463447" y="1096747"/>
                  </a:lnTo>
                  <a:lnTo>
                    <a:pt x="510681" y="1102880"/>
                  </a:lnTo>
                  <a:lnTo>
                    <a:pt x="559073" y="1105071"/>
                  </a:lnTo>
                  <a:lnTo>
                    <a:pt x="607477" y="1103202"/>
                  </a:lnTo>
                  <a:lnTo>
                    <a:pt x="654752" y="1097383"/>
                  </a:lnTo>
                  <a:lnTo>
                    <a:pt x="700728" y="1087781"/>
                  </a:lnTo>
                  <a:lnTo>
                    <a:pt x="745236" y="1074560"/>
                  </a:lnTo>
                  <a:lnTo>
                    <a:pt x="788108" y="1057886"/>
                  </a:lnTo>
                  <a:lnTo>
                    <a:pt x="829174" y="1037924"/>
                  </a:lnTo>
                  <a:lnTo>
                    <a:pt x="868265" y="1014840"/>
                  </a:lnTo>
                  <a:lnTo>
                    <a:pt x="905213" y="988797"/>
                  </a:lnTo>
                  <a:lnTo>
                    <a:pt x="939848" y="959963"/>
                  </a:lnTo>
                  <a:lnTo>
                    <a:pt x="972001" y="928501"/>
                  </a:lnTo>
                  <a:lnTo>
                    <a:pt x="1001504" y="894578"/>
                  </a:lnTo>
                  <a:lnTo>
                    <a:pt x="1028188" y="858359"/>
                  </a:lnTo>
                  <a:lnTo>
                    <a:pt x="1051884" y="820008"/>
                  </a:lnTo>
                  <a:lnTo>
                    <a:pt x="1072422" y="779691"/>
                  </a:lnTo>
                  <a:lnTo>
                    <a:pt x="1089634" y="737574"/>
                  </a:lnTo>
                  <a:lnTo>
                    <a:pt x="1103351" y="693822"/>
                  </a:lnTo>
                  <a:lnTo>
                    <a:pt x="1113404" y="648599"/>
                  </a:lnTo>
                  <a:lnTo>
                    <a:pt x="1119624" y="602072"/>
                  </a:lnTo>
                  <a:lnTo>
                    <a:pt x="1121841" y="554405"/>
                  </a:lnTo>
                  <a:lnTo>
                    <a:pt x="1119941" y="506726"/>
                  </a:lnTo>
                  <a:lnTo>
                    <a:pt x="1114032" y="460158"/>
                  </a:lnTo>
                  <a:lnTo>
                    <a:pt x="1104281" y="414870"/>
                  </a:lnTo>
                  <a:lnTo>
                    <a:pt x="1090856" y="371027"/>
                  </a:lnTo>
                  <a:lnTo>
                    <a:pt x="1073926" y="328796"/>
                  </a:lnTo>
                  <a:lnTo>
                    <a:pt x="1053658" y="288343"/>
                  </a:lnTo>
                  <a:lnTo>
                    <a:pt x="1030219" y="249835"/>
                  </a:lnTo>
                  <a:lnTo>
                    <a:pt x="1003779" y="213438"/>
                  </a:lnTo>
                  <a:lnTo>
                    <a:pt x="974503" y="179318"/>
                  </a:lnTo>
                  <a:lnTo>
                    <a:pt x="942561" y="147642"/>
                  </a:lnTo>
                  <a:lnTo>
                    <a:pt x="908120" y="118577"/>
                  </a:lnTo>
                  <a:lnTo>
                    <a:pt x="871348" y="92288"/>
                  </a:lnTo>
                  <a:lnTo>
                    <a:pt x="832413" y="68943"/>
                  </a:lnTo>
                  <a:lnTo>
                    <a:pt x="791482" y="48708"/>
                  </a:lnTo>
                  <a:lnTo>
                    <a:pt x="748723" y="31748"/>
                  </a:lnTo>
                  <a:lnTo>
                    <a:pt x="704305" y="18231"/>
                  </a:lnTo>
                  <a:lnTo>
                    <a:pt x="658394" y="8323"/>
                  </a:lnTo>
                  <a:lnTo>
                    <a:pt x="611159" y="2190"/>
                  </a:lnTo>
                  <a:lnTo>
                    <a:pt x="562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372273" y="5683758"/>
            <a:ext cx="39243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dirty="0">
                <a:solidFill>
                  <a:srgbClr val="FF6200"/>
                </a:solidFill>
                <a:latin typeface="Calibri"/>
                <a:cs typeface="Calibri"/>
              </a:rPr>
              <a:t>3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36292" y="5584736"/>
            <a:ext cx="5228590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Местно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раздражающие ладонь 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предметы: шарики,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«ёжики» и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все, 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что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продается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ортопедических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магазинах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745156" y="1976977"/>
            <a:ext cx="7272655" cy="1637030"/>
            <a:chOff x="8745156" y="1976977"/>
            <a:chExt cx="7272655" cy="1637030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45156" y="1976977"/>
              <a:ext cx="7272528" cy="163676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897746" y="2067306"/>
              <a:ext cx="6965950" cy="1330325"/>
            </a:xfrm>
            <a:custGeom>
              <a:avLst/>
              <a:gdLst/>
              <a:ahLst/>
              <a:cxnLst/>
              <a:rect l="l" t="t" r="r" b="b"/>
              <a:pathLst>
                <a:path w="6965950" h="1330325">
                  <a:moveTo>
                    <a:pt x="6300851" y="0"/>
                  </a:moveTo>
                  <a:lnTo>
                    <a:pt x="665099" y="0"/>
                  </a:lnTo>
                  <a:lnTo>
                    <a:pt x="617605" y="1669"/>
                  </a:lnTo>
                  <a:lnTo>
                    <a:pt x="571011" y="6604"/>
                  </a:lnTo>
                  <a:lnTo>
                    <a:pt x="525431" y="14690"/>
                  </a:lnTo>
                  <a:lnTo>
                    <a:pt x="480977" y="25817"/>
                  </a:lnTo>
                  <a:lnTo>
                    <a:pt x="437761" y="39870"/>
                  </a:lnTo>
                  <a:lnTo>
                    <a:pt x="395895" y="56738"/>
                  </a:lnTo>
                  <a:lnTo>
                    <a:pt x="355494" y="76308"/>
                  </a:lnTo>
                  <a:lnTo>
                    <a:pt x="316668" y="98467"/>
                  </a:lnTo>
                  <a:lnTo>
                    <a:pt x="279532" y="123104"/>
                  </a:lnTo>
                  <a:lnTo>
                    <a:pt x="244196" y="150105"/>
                  </a:lnTo>
                  <a:lnTo>
                    <a:pt x="210775" y="179358"/>
                  </a:lnTo>
                  <a:lnTo>
                    <a:pt x="179381" y="210750"/>
                  </a:lnTo>
                  <a:lnTo>
                    <a:pt x="150125" y="244170"/>
                  </a:lnTo>
                  <a:lnTo>
                    <a:pt x="123121" y="279504"/>
                  </a:lnTo>
                  <a:lnTo>
                    <a:pt x="98482" y="316640"/>
                  </a:lnTo>
                  <a:lnTo>
                    <a:pt x="76320" y="355466"/>
                  </a:lnTo>
                  <a:lnTo>
                    <a:pt x="56747" y="395868"/>
                  </a:lnTo>
                  <a:lnTo>
                    <a:pt x="39877" y="437735"/>
                  </a:lnTo>
                  <a:lnTo>
                    <a:pt x="25821" y="480954"/>
                  </a:lnTo>
                  <a:lnTo>
                    <a:pt x="14693" y="525412"/>
                  </a:lnTo>
                  <a:lnTo>
                    <a:pt x="6605" y="570997"/>
                  </a:lnTo>
                  <a:lnTo>
                    <a:pt x="1670" y="617597"/>
                  </a:lnTo>
                  <a:lnTo>
                    <a:pt x="0" y="665099"/>
                  </a:lnTo>
                  <a:lnTo>
                    <a:pt x="1670" y="712600"/>
                  </a:lnTo>
                  <a:lnTo>
                    <a:pt x="6605" y="759200"/>
                  </a:lnTo>
                  <a:lnTo>
                    <a:pt x="14693" y="804785"/>
                  </a:lnTo>
                  <a:lnTo>
                    <a:pt x="25821" y="849243"/>
                  </a:lnTo>
                  <a:lnTo>
                    <a:pt x="39877" y="892462"/>
                  </a:lnTo>
                  <a:lnTo>
                    <a:pt x="56747" y="934329"/>
                  </a:lnTo>
                  <a:lnTo>
                    <a:pt x="76320" y="974731"/>
                  </a:lnTo>
                  <a:lnTo>
                    <a:pt x="98482" y="1013557"/>
                  </a:lnTo>
                  <a:lnTo>
                    <a:pt x="123121" y="1050693"/>
                  </a:lnTo>
                  <a:lnTo>
                    <a:pt x="150125" y="1086027"/>
                  </a:lnTo>
                  <a:lnTo>
                    <a:pt x="179381" y="1119447"/>
                  </a:lnTo>
                  <a:lnTo>
                    <a:pt x="210775" y="1150839"/>
                  </a:lnTo>
                  <a:lnTo>
                    <a:pt x="244196" y="1180092"/>
                  </a:lnTo>
                  <a:lnTo>
                    <a:pt x="279532" y="1207093"/>
                  </a:lnTo>
                  <a:lnTo>
                    <a:pt x="316668" y="1231730"/>
                  </a:lnTo>
                  <a:lnTo>
                    <a:pt x="355494" y="1253889"/>
                  </a:lnTo>
                  <a:lnTo>
                    <a:pt x="395895" y="1273459"/>
                  </a:lnTo>
                  <a:lnTo>
                    <a:pt x="437761" y="1290327"/>
                  </a:lnTo>
                  <a:lnTo>
                    <a:pt x="480977" y="1304380"/>
                  </a:lnTo>
                  <a:lnTo>
                    <a:pt x="525431" y="1315507"/>
                  </a:lnTo>
                  <a:lnTo>
                    <a:pt x="571011" y="1323593"/>
                  </a:lnTo>
                  <a:lnTo>
                    <a:pt x="617605" y="1328528"/>
                  </a:lnTo>
                  <a:lnTo>
                    <a:pt x="665099" y="1330198"/>
                  </a:lnTo>
                  <a:lnTo>
                    <a:pt x="6300851" y="1330198"/>
                  </a:lnTo>
                  <a:lnTo>
                    <a:pt x="6348344" y="1328528"/>
                  </a:lnTo>
                  <a:lnTo>
                    <a:pt x="6394938" y="1323593"/>
                  </a:lnTo>
                  <a:lnTo>
                    <a:pt x="6440518" y="1315507"/>
                  </a:lnTo>
                  <a:lnTo>
                    <a:pt x="6484972" y="1304380"/>
                  </a:lnTo>
                  <a:lnTo>
                    <a:pt x="6528188" y="1290327"/>
                  </a:lnTo>
                  <a:lnTo>
                    <a:pt x="6570054" y="1273459"/>
                  </a:lnTo>
                  <a:lnTo>
                    <a:pt x="6610455" y="1253889"/>
                  </a:lnTo>
                  <a:lnTo>
                    <a:pt x="6649281" y="1231730"/>
                  </a:lnTo>
                  <a:lnTo>
                    <a:pt x="6686417" y="1207093"/>
                  </a:lnTo>
                  <a:lnTo>
                    <a:pt x="6721753" y="1180092"/>
                  </a:lnTo>
                  <a:lnTo>
                    <a:pt x="6755174" y="1150839"/>
                  </a:lnTo>
                  <a:lnTo>
                    <a:pt x="6786568" y="1119447"/>
                  </a:lnTo>
                  <a:lnTo>
                    <a:pt x="6815824" y="1086027"/>
                  </a:lnTo>
                  <a:lnTo>
                    <a:pt x="6842828" y="1050693"/>
                  </a:lnTo>
                  <a:lnTo>
                    <a:pt x="6867467" y="1013557"/>
                  </a:lnTo>
                  <a:lnTo>
                    <a:pt x="6889629" y="974731"/>
                  </a:lnTo>
                  <a:lnTo>
                    <a:pt x="6909202" y="934329"/>
                  </a:lnTo>
                  <a:lnTo>
                    <a:pt x="6926072" y="892462"/>
                  </a:lnTo>
                  <a:lnTo>
                    <a:pt x="6940128" y="849243"/>
                  </a:lnTo>
                  <a:lnTo>
                    <a:pt x="6951256" y="804785"/>
                  </a:lnTo>
                  <a:lnTo>
                    <a:pt x="6959344" y="759200"/>
                  </a:lnTo>
                  <a:lnTo>
                    <a:pt x="6964279" y="712600"/>
                  </a:lnTo>
                  <a:lnTo>
                    <a:pt x="6965949" y="665099"/>
                  </a:lnTo>
                  <a:lnTo>
                    <a:pt x="6964279" y="617597"/>
                  </a:lnTo>
                  <a:lnTo>
                    <a:pt x="6959344" y="570997"/>
                  </a:lnTo>
                  <a:lnTo>
                    <a:pt x="6951256" y="525412"/>
                  </a:lnTo>
                  <a:lnTo>
                    <a:pt x="6940128" y="480954"/>
                  </a:lnTo>
                  <a:lnTo>
                    <a:pt x="6926072" y="437735"/>
                  </a:lnTo>
                  <a:lnTo>
                    <a:pt x="6909202" y="395868"/>
                  </a:lnTo>
                  <a:lnTo>
                    <a:pt x="6889629" y="355466"/>
                  </a:lnTo>
                  <a:lnTo>
                    <a:pt x="6867467" y="316640"/>
                  </a:lnTo>
                  <a:lnTo>
                    <a:pt x="6842828" y="279504"/>
                  </a:lnTo>
                  <a:lnTo>
                    <a:pt x="6815824" y="244170"/>
                  </a:lnTo>
                  <a:lnTo>
                    <a:pt x="6786568" y="210750"/>
                  </a:lnTo>
                  <a:lnTo>
                    <a:pt x="6755174" y="179358"/>
                  </a:lnTo>
                  <a:lnTo>
                    <a:pt x="6721753" y="150105"/>
                  </a:lnTo>
                  <a:lnTo>
                    <a:pt x="6686417" y="123104"/>
                  </a:lnTo>
                  <a:lnTo>
                    <a:pt x="6649281" y="98467"/>
                  </a:lnTo>
                  <a:lnTo>
                    <a:pt x="6610455" y="76308"/>
                  </a:lnTo>
                  <a:lnTo>
                    <a:pt x="6570054" y="56738"/>
                  </a:lnTo>
                  <a:lnTo>
                    <a:pt x="6528188" y="39870"/>
                  </a:lnTo>
                  <a:lnTo>
                    <a:pt x="6484972" y="25817"/>
                  </a:lnTo>
                  <a:lnTo>
                    <a:pt x="6440518" y="14690"/>
                  </a:lnTo>
                  <a:lnTo>
                    <a:pt x="6394938" y="6604"/>
                  </a:lnTo>
                  <a:lnTo>
                    <a:pt x="6348344" y="1669"/>
                  </a:lnTo>
                  <a:lnTo>
                    <a:pt x="6300851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008808" y="2186813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5">
                  <a:moveTo>
                    <a:pt x="562800" y="0"/>
                  </a:moveTo>
                  <a:lnTo>
                    <a:pt x="514391" y="1860"/>
                  </a:lnTo>
                  <a:lnTo>
                    <a:pt x="467113" y="7670"/>
                  </a:lnTo>
                  <a:lnTo>
                    <a:pt x="421136" y="17266"/>
                  </a:lnTo>
                  <a:lnTo>
                    <a:pt x="376627" y="30482"/>
                  </a:lnTo>
                  <a:lnTo>
                    <a:pt x="333755" y="47152"/>
                  </a:lnTo>
                  <a:lnTo>
                    <a:pt x="292690" y="67111"/>
                  </a:lnTo>
                  <a:lnTo>
                    <a:pt x="253600" y="90193"/>
                  </a:lnTo>
                  <a:lnTo>
                    <a:pt x="216654" y="116234"/>
                  </a:lnTo>
                  <a:lnTo>
                    <a:pt x="182020" y="145068"/>
                  </a:lnTo>
                  <a:lnTo>
                    <a:pt x="149868" y="176528"/>
                  </a:lnTo>
                  <a:lnTo>
                    <a:pt x="120366" y="210451"/>
                  </a:lnTo>
                  <a:lnTo>
                    <a:pt x="93682" y="246670"/>
                  </a:lnTo>
                  <a:lnTo>
                    <a:pt x="69986" y="285020"/>
                  </a:lnTo>
                  <a:lnTo>
                    <a:pt x="49447" y="325336"/>
                  </a:lnTo>
                  <a:lnTo>
                    <a:pt x="32232" y="367451"/>
                  </a:lnTo>
                  <a:lnTo>
                    <a:pt x="18511" y="411202"/>
                  </a:lnTo>
                  <a:lnTo>
                    <a:pt x="8453" y="456422"/>
                  </a:lnTo>
                  <a:lnTo>
                    <a:pt x="2226" y="502946"/>
                  </a:lnTo>
                  <a:lnTo>
                    <a:pt x="0" y="550608"/>
                  </a:lnTo>
                  <a:lnTo>
                    <a:pt x="1900" y="598293"/>
                  </a:lnTo>
                  <a:lnTo>
                    <a:pt x="7809" y="644866"/>
                  </a:lnTo>
                  <a:lnTo>
                    <a:pt x="17561" y="690158"/>
                  </a:lnTo>
                  <a:lnTo>
                    <a:pt x="30986" y="734005"/>
                  </a:lnTo>
                  <a:lnTo>
                    <a:pt x="47917" y="776240"/>
                  </a:lnTo>
                  <a:lnTo>
                    <a:pt x="68187" y="816695"/>
                  </a:lnTo>
                  <a:lnTo>
                    <a:pt x="91627" y="855206"/>
                  </a:lnTo>
                  <a:lnTo>
                    <a:pt x="118069" y="891604"/>
                  </a:lnTo>
                  <a:lnTo>
                    <a:pt x="147347" y="925725"/>
                  </a:lnTo>
                  <a:lnTo>
                    <a:pt x="179291" y="957401"/>
                  </a:lnTo>
                  <a:lnTo>
                    <a:pt x="213735" y="986467"/>
                  </a:lnTo>
                  <a:lnTo>
                    <a:pt x="250510" y="1012755"/>
                  </a:lnTo>
                  <a:lnTo>
                    <a:pt x="289448" y="1036099"/>
                  </a:lnTo>
                  <a:lnTo>
                    <a:pt x="330382" y="1056333"/>
                  </a:lnTo>
                  <a:lnTo>
                    <a:pt x="373145" y="1073291"/>
                  </a:lnTo>
                  <a:lnTo>
                    <a:pt x="417567" y="1086805"/>
                  </a:lnTo>
                  <a:lnTo>
                    <a:pt x="463482" y="1096710"/>
                  </a:lnTo>
                  <a:lnTo>
                    <a:pt x="510721" y="1102839"/>
                  </a:lnTo>
                  <a:lnTo>
                    <a:pt x="559117" y="1105027"/>
                  </a:lnTo>
                  <a:lnTo>
                    <a:pt x="607526" y="1103157"/>
                  </a:lnTo>
                  <a:lnTo>
                    <a:pt x="654804" y="1097340"/>
                  </a:lnTo>
                  <a:lnTo>
                    <a:pt x="700781" y="1087738"/>
                  </a:lnTo>
                  <a:lnTo>
                    <a:pt x="745290" y="1074519"/>
                  </a:lnTo>
                  <a:lnTo>
                    <a:pt x="788161" y="1057846"/>
                  </a:lnTo>
                  <a:lnTo>
                    <a:pt x="829225" y="1037885"/>
                  </a:lnTo>
                  <a:lnTo>
                    <a:pt x="868314" y="1014801"/>
                  </a:lnTo>
                  <a:lnTo>
                    <a:pt x="905258" y="988760"/>
                  </a:lnTo>
                  <a:lnTo>
                    <a:pt x="939890" y="959927"/>
                  </a:lnTo>
                  <a:lnTo>
                    <a:pt x="972040" y="928466"/>
                  </a:lnTo>
                  <a:lnTo>
                    <a:pt x="1001539" y="894543"/>
                  </a:lnTo>
                  <a:lnTo>
                    <a:pt x="1028219" y="858324"/>
                  </a:lnTo>
                  <a:lnTo>
                    <a:pt x="1051911" y="819973"/>
                  </a:lnTo>
                  <a:lnTo>
                    <a:pt x="1072445" y="779655"/>
                  </a:lnTo>
                  <a:lnTo>
                    <a:pt x="1089654" y="737537"/>
                  </a:lnTo>
                  <a:lnTo>
                    <a:pt x="1103368" y="693782"/>
                  </a:lnTo>
                  <a:lnTo>
                    <a:pt x="1113418" y="648557"/>
                  </a:lnTo>
                  <a:lnTo>
                    <a:pt x="1119637" y="602026"/>
                  </a:lnTo>
                  <a:lnTo>
                    <a:pt x="1121854" y="554354"/>
                  </a:lnTo>
                  <a:lnTo>
                    <a:pt x="1119963" y="506679"/>
                  </a:lnTo>
                  <a:lnTo>
                    <a:pt x="1114062" y="460115"/>
                  </a:lnTo>
                  <a:lnTo>
                    <a:pt x="1104318" y="414830"/>
                  </a:lnTo>
                  <a:lnTo>
                    <a:pt x="1090900" y="370990"/>
                  </a:lnTo>
                  <a:lnTo>
                    <a:pt x="1073974" y="328761"/>
                  </a:lnTo>
                  <a:lnTo>
                    <a:pt x="1053710" y="288310"/>
                  </a:lnTo>
                  <a:lnTo>
                    <a:pt x="1030274" y="249804"/>
                  </a:lnTo>
                  <a:lnTo>
                    <a:pt x="1003835" y="213409"/>
                  </a:lnTo>
                  <a:lnTo>
                    <a:pt x="974561" y="179292"/>
                  </a:lnTo>
                  <a:lnTo>
                    <a:pt x="942619" y="147618"/>
                  </a:lnTo>
                  <a:lnTo>
                    <a:pt x="908178" y="118555"/>
                  </a:lnTo>
                  <a:lnTo>
                    <a:pt x="871404" y="92268"/>
                  </a:lnTo>
                  <a:lnTo>
                    <a:pt x="832467" y="68925"/>
                  </a:lnTo>
                  <a:lnTo>
                    <a:pt x="791533" y="48692"/>
                  </a:lnTo>
                  <a:lnTo>
                    <a:pt x="748772" y="31735"/>
                  </a:lnTo>
                  <a:lnTo>
                    <a:pt x="704350" y="18221"/>
                  </a:lnTo>
                  <a:lnTo>
                    <a:pt x="658435" y="8316"/>
                  </a:lnTo>
                  <a:lnTo>
                    <a:pt x="611196" y="2187"/>
                  </a:lnTo>
                  <a:lnTo>
                    <a:pt x="562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0381577" y="2510790"/>
            <a:ext cx="5102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Разогревать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затем растягивать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т.д.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6973" y="2238489"/>
            <a:ext cx="39243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dirty="0">
                <a:solidFill>
                  <a:srgbClr val="FF6200"/>
                </a:solidFill>
                <a:latin typeface="Calibri"/>
                <a:cs typeface="Calibri"/>
              </a:rPr>
              <a:t>5</a:t>
            </a:r>
            <a:endParaRPr sz="570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745156" y="3705193"/>
            <a:ext cx="7272655" cy="1633855"/>
            <a:chOff x="8745156" y="3705193"/>
            <a:chExt cx="7272655" cy="1633855"/>
          </a:xfrm>
        </p:grpSpPr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45156" y="3705193"/>
              <a:ext cx="7272528" cy="163372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897746" y="3795376"/>
              <a:ext cx="6965950" cy="1325880"/>
            </a:xfrm>
            <a:custGeom>
              <a:avLst/>
              <a:gdLst/>
              <a:ahLst/>
              <a:cxnLst/>
              <a:rect l="l" t="t" r="r" b="b"/>
              <a:pathLst>
                <a:path w="6965950" h="1325879">
                  <a:moveTo>
                    <a:pt x="6303010" y="0"/>
                  </a:moveTo>
                  <a:lnTo>
                    <a:pt x="662939" y="0"/>
                  </a:lnTo>
                  <a:lnTo>
                    <a:pt x="615594" y="1664"/>
                  </a:lnTo>
                  <a:lnTo>
                    <a:pt x="569147" y="6582"/>
                  </a:lnTo>
                  <a:lnTo>
                    <a:pt x="523711" y="14643"/>
                  </a:lnTo>
                  <a:lnTo>
                    <a:pt x="479398" y="25733"/>
                  </a:lnTo>
                  <a:lnTo>
                    <a:pt x="436320" y="39740"/>
                  </a:lnTo>
                  <a:lnTo>
                    <a:pt x="394589" y="56553"/>
                  </a:lnTo>
                  <a:lnTo>
                    <a:pt x="354318" y="76060"/>
                  </a:lnTo>
                  <a:lnTo>
                    <a:pt x="315619" y="98147"/>
                  </a:lnTo>
                  <a:lnTo>
                    <a:pt x="278603" y="122704"/>
                  </a:lnTo>
                  <a:lnTo>
                    <a:pt x="243383" y="149617"/>
                  </a:lnTo>
                  <a:lnTo>
                    <a:pt x="210072" y="178775"/>
                  </a:lnTo>
                  <a:lnTo>
                    <a:pt x="178781" y="210065"/>
                  </a:lnTo>
                  <a:lnTo>
                    <a:pt x="149622" y="243376"/>
                  </a:lnTo>
                  <a:lnTo>
                    <a:pt x="122708" y="278595"/>
                  </a:lnTo>
                  <a:lnTo>
                    <a:pt x="98151" y="315609"/>
                  </a:lnTo>
                  <a:lnTo>
                    <a:pt x="76063" y="354308"/>
                  </a:lnTo>
                  <a:lnTo>
                    <a:pt x="56556" y="394579"/>
                  </a:lnTo>
                  <a:lnTo>
                    <a:pt x="39742" y="436309"/>
                  </a:lnTo>
                  <a:lnTo>
                    <a:pt x="25734" y="479386"/>
                  </a:lnTo>
                  <a:lnTo>
                    <a:pt x="14643" y="523699"/>
                  </a:lnTo>
                  <a:lnTo>
                    <a:pt x="6583" y="569135"/>
                  </a:lnTo>
                  <a:lnTo>
                    <a:pt x="1664" y="615581"/>
                  </a:lnTo>
                  <a:lnTo>
                    <a:pt x="0" y="662927"/>
                  </a:lnTo>
                  <a:lnTo>
                    <a:pt x="1664" y="710272"/>
                  </a:lnTo>
                  <a:lnTo>
                    <a:pt x="6583" y="756719"/>
                  </a:lnTo>
                  <a:lnTo>
                    <a:pt x="14643" y="802155"/>
                  </a:lnTo>
                  <a:lnTo>
                    <a:pt x="25734" y="846468"/>
                  </a:lnTo>
                  <a:lnTo>
                    <a:pt x="39742" y="889546"/>
                  </a:lnTo>
                  <a:lnTo>
                    <a:pt x="56556" y="931276"/>
                  </a:lnTo>
                  <a:lnTo>
                    <a:pt x="76063" y="971547"/>
                  </a:lnTo>
                  <a:lnTo>
                    <a:pt x="98151" y="1010246"/>
                  </a:lnTo>
                  <a:lnTo>
                    <a:pt x="122708" y="1047261"/>
                  </a:lnTo>
                  <a:lnTo>
                    <a:pt x="149622" y="1082480"/>
                  </a:lnTo>
                  <a:lnTo>
                    <a:pt x="178781" y="1115792"/>
                  </a:lnTo>
                  <a:lnTo>
                    <a:pt x="210072" y="1147082"/>
                  </a:lnTo>
                  <a:lnTo>
                    <a:pt x="243383" y="1176241"/>
                  </a:lnTo>
                  <a:lnTo>
                    <a:pt x="278603" y="1203154"/>
                  </a:lnTo>
                  <a:lnTo>
                    <a:pt x="315619" y="1227711"/>
                  </a:lnTo>
                  <a:lnTo>
                    <a:pt x="354318" y="1249799"/>
                  </a:lnTo>
                  <a:lnTo>
                    <a:pt x="394589" y="1269305"/>
                  </a:lnTo>
                  <a:lnTo>
                    <a:pt x="436320" y="1286119"/>
                  </a:lnTo>
                  <a:lnTo>
                    <a:pt x="479398" y="1300127"/>
                  </a:lnTo>
                  <a:lnTo>
                    <a:pt x="523711" y="1311217"/>
                  </a:lnTo>
                  <a:lnTo>
                    <a:pt x="569147" y="1319277"/>
                  </a:lnTo>
                  <a:lnTo>
                    <a:pt x="615594" y="1324196"/>
                  </a:lnTo>
                  <a:lnTo>
                    <a:pt x="662939" y="1325860"/>
                  </a:lnTo>
                  <a:lnTo>
                    <a:pt x="6303010" y="1325860"/>
                  </a:lnTo>
                  <a:lnTo>
                    <a:pt x="6350355" y="1324196"/>
                  </a:lnTo>
                  <a:lnTo>
                    <a:pt x="6396802" y="1319277"/>
                  </a:lnTo>
                  <a:lnTo>
                    <a:pt x="6442238" y="1311217"/>
                  </a:lnTo>
                  <a:lnTo>
                    <a:pt x="6486551" y="1300127"/>
                  </a:lnTo>
                  <a:lnTo>
                    <a:pt x="6529629" y="1286119"/>
                  </a:lnTo>
                  <a:lnTo>
                    <a:pt x="6571360" y="1269305"/>
                  </a:lnTo>
                  <a:lnTo>
                    <a:pt x="6611631" y="1249799"/>
                  </a:lnTo>
                  <a:lnTo>
                    <a:pt x="6650330" y="1227711"/>
                  </a:lnTo>
                  <a:lnTo>
                    <a:pt x="6687346" y="1203154"/>
                  </a:lnTo>
                  <a:lnTo>
                    <a:pt x="6722566" y="1176241"/>
                  </a:lnTo>
                  <a:lnTo>
                    <a:pt x="6755877" y="1147082"/>
                  </a:lnTo>
                  <a:lnTo>
                    <a:pt x="6787168" y="1115792"/>
                  </a:lnTo>
                  <a:lnTo>
                    <a:pt x="6816327" y="1082480"/>
                  </a:lnTo>
                  <a:lnTo>
                    <a:pt x="6843241" y="1047261"/>
                  </a:lnTo>
                  <a:lnTo>
                    <a:pt x="6867798" y="1010246"/>
                  </a:lnTo>
                  <a:lnTo>
                    <a:pt x="6889886" y="971547"/>
                  </a:lnTo>
                  <a:lnTo>
                    <a:pt x="6909393" y="931276"/>
                  </a:lnTo>
                  <a:lnTo>
                    <a:pt x="6926207" y="889546"/>
                  </a:lnTo>
                  <a:lnTo>
                    <a:pt x="6940215" y="846468"/>
                  </a:lnTo>
                  <a:lnTo>
                    <a:pt x="6951306" y="802155"/>
                  </a:lnTo>
                  <a:lnTo>
                    <a:pt x="6959366" y="756719"/>
                  </a:lnTo>
                  <a:lnTo>
                    <a:pt x="6964285" y="710272"/>
                  </a:lnTo>
                  <a:lnTo>
                    <a:pt x="6965949" y="662927"/>
                  </a:lnTo>
                  <a:lnTo>
                    <a:pt x="6964285" y="615581"/>
                  </a:lnTo>
                  <a:lnTo>
                    <a:pt x="6959366" y="569135"/>
                  </a:lnTo>
                  <a:lnTo>
                    <a:pt x="6951306" y="523699"/>
                  </a:lnTo>
                  <a:lnTo>
                    <a:pt x="6940215" y="479386"/>
                  </a:lnTo>
                  <a:lnTo>
                    <a:pt x="6926207" y="436309"/>
                  </a:lnTo>
                  <a:lnTo>
                    <a:pt x="6909393" y="394579"/>
                  </a:lnTo>
                  <a:lnTo>
                    <a:pt x="6889886" y="354308"/>
                  </a:lnTo>
                  <a:lnTo>
                    <a:pt x="6867798" y="315609"/>
                  </a:lnTo>
                  <a:lnTo>
                    <a:pt x="6843241" y="278595"/>
                  </a:lnTo>
                  <a:lnTo>
                    <a:pt x="6816327" y="243376"/>
                  </a:lnTo>
                  <a:lnTo>
                    <a:pt x="6787168" y="210065"/>
                  </a:lnTo>
                  <a:lnTo>
                    <a:pt x="6755877" y="178775"/>
                  </a:lnTo>
                  <a:lnTo>
                    <a:pt x="6722566" y="149617"/>
                  </a:lnTo>
                  <a:lnTo>
                    <a:pt x="6687346" y="122704"/>
                  </a:lnTo>
                  <a:lnTo>
                    <a:pt x="6650330" y="98147"/>
                  </a:lnTo>
                  <a:lnTo>
                    <a:pt x="6611631" y="76060"/>
                  </a:lnTo>
                  <a:lnTo>
                    <a:pt x="6571360" y="56553"/>
                  </a:lnTo>
                  <a:lnTo>
                    <a:pt x="6529629" y="39740"/>
                  </a:lnTo>
                  <a:lnTo>
                    <a:pt x="6486551" y="25733"/>
                  </a:lnTo>
                  <a:lnTo>
                    <a:pt x="6442238" y="14643"/>
                  </a:lnTo>
                  <a:lnTo>
                    <a:pt x="6396802" y="6582"/>
                  </a:lnTo>
                  <a:lnTo>
                    <a:pt x="6350355" y="1664"/>
                  </a:lnTo>
                  <a:lnTo>
                    <a:pt x="6303010" y="0"/>
                  </a:lnTo>
                  <a:close/>
                </a:path>
              </a:pathLst>
            </a:custGeom>
            <a:solidFill>
              <a:srgbClr val="F79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021508" y="3906323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5">
                  <a:moveTo>
                    <a:pt x="562800" y="0"/>
                  </a:moveTo>
                  <a:lnTo>
                    <a:pt x="514391" y="1869"/>
                  </a:lnTo>
                  <a:lnTo>
                    <a:pt x="467113" y="7687"/>
                  </a:lnTo>
                  <a:lnTo>
                    <a:pt x="421136" y="17289"/>
                  </a:lnTo>
                  <a:lnTo>
                    <a:pt x="376627" y="30510"/>
                  </a:lnTo>
                  <a:lnTo>
                    <a:pt x="333755" y="47184"/>
                  </a:lnTo>
                  <a:lnTo>
                    <a:pt x="292690" y="67146"/>
                  </a:lnTo>
                  <a:lnTo>
                    <a:pt x="253600" y="90231"/>
                  </a:lnTo>
                  <a:lnTo>
                    <a:pt x="216654" y="116273"/>
                  </a:lnTo>
                  <a:lnTo>
                    <a:pt x="182020" y="145108"/>
                  </a:lnTo>
                  <a:lnTo>
                    <a:pt x="149868" y="176569"/>
                  </a:lnTo>
                  <a:lnTo>
                    <a:pt x="120366" y="210492"/>
                  </a:lnTo>
                  <a:lnTo>
                    <a:pt x="93682" y="246712"/>
                  </a:lnTo>
                  <a:lnTo>
                    <a:pt x="69986" y="285062"/>
                  </a:lnTo>
                  <a:lnTo>
                    <a:pt x="49447" y="325379"/>
                  </a:lnTo>
                  <a:lnTo>
                    <a:pt x="32232" y="367496"/>
                  </a:lnTo>
                  <a:lnTo>
                    <a:pt x="18511" y="411249"/>
                  </a:lnTo>
                  <a:lnTo>
                    <a:pt x="8453" y="456471"/>
                  </a:lnTo>
                  <a:lnTo>
                    <a:pt x="2226" y="502998"/>
                  </a:lnTo>
                  <a:lnTo>
                    <a:pt x="0" y="550665"/>
                  </a:lnTo>
                  <a:lnTo>
                    <a:pt x="1900" y="598346"/>
                  </a:lnTo>
                  <a:lnTo>
                    <a:pt x="7809" y="644914"/>
                  </a:lnTo>
                  <a:lnTo>
                    <a:pt x="17561" y="690203"/>
                  </a:lnTo>
                  <a:lnTo>
                    <a:pt x="30986" y="734046"/>
                  </a:lnTo>
                  <a:lnTo>
                    <a:pt x="47917" y="776278"/>
                  </a:lnTo>
                  <a:lnTo>
                    <a:pt x="68187" y="816732"/>
                  </a:lnTo>
                  <a:lnTo>
                    <a:pt x="91627" y="855240"/>
                  </a:lnTo>
                  <a:lnTo>
                    <a:pt x="118069" y="891638"/>
                  </a:lnTo>
                  <a:lnTo>
                    <a:pt x="147347" y="925758"/>
                  </a:lnTo>
                  <a:lnTo>
                    <a:pt x="179291" y="957434"/>
                  </a:lnTo>
                  <a:lnTo>
                    <a:pt x="213735" y="986499"/>
                  </a:lnTo>
                  <a:lnTo>
                    <a:pt x="250510" y="1012788"/>
                  </a:lnTo>
                  <a:lnTo>
                    <a:pt x="289448" y="1036133"/>
                  </a:lnTo>
                  <a:lnTo>
                    <a:pt x="330382" y="1056369"/>
                  </a:lnTo>
                  <a:lnTo>
                    <a:pt x="373145" y="1073329"/>
                  </a:lnTo>
                  <a:lnTo>
                    <a:pt x="417567" y="1086846"/>
                  </a:lnTo>
                  <a:lnTo>
                    <a:pt x="463482" y="1096754"/>
                  </a:lnTo>
                  <a:lnTo>
                    <a:pt x="510721" y="1102886"/>
                  </a:lnTo>
                  <a:lnTo>
                    <a:pt x="559117" y="1105077"/>
                  </a:lnTo>
                  <a:lnTo>
                    <a:pt x="607526" y="1103212"/>
                  </a:lnTo>
                  <a:lnTo>
                    <a:pt x="654804" y="1097396"/>
                  </a:lnTo>
                  <a:lnTo>
                    <a:pt x="700781" y="1087796"/>
                  </a:lnTo>
                  <a:lnTo>
                    <a:pt x="745290" y="1074577"/>
                  </a:lnTo>
                  <a:lnTo>
                    <a:pt x="788161" y="1057904"/>
                  </a:lnTo>
                  <a:lnTo>
                    <a:pt x="829225" y="1037942"/>
                  </a:lnTo>
                  <a:lnTo>
                    <a:pt x="868314" y="1014857"/>
                  </a:lnTo>
                  <a:lnTo>
                    <a:pt x="905258" y="988814"/>
                  </a:lnTo>
                  <a:lnTo>
                    <a:pt x="939890" y="959979"/>
                  </a:lnTo>
                  <a:lnTo>
                    <a:pt x="972040" y="928517"/>
                  </a:lnTo>
                  <a:lnTo>
                    <a:pt x="1001539" y="894592"/>
                  </a:lnTo>
                  <a:lnTo>
                    <a:pt x="1028219" y="858372"/>
                  </a:lnTo>
                  <a:lnTo>
                    <a:pt x="1051911" y="820020"/>
                  </a:lnTo>
                  <a:lnTo>
                    <a:pt x="1072445" y="779702"/>
                  </a:lnTo>
                  <a:lnTo>
                    <a:pt x="1089654" y="737583"/>
                  </a:lnTo>
                  <a:lnTo>
                    <a:pt x="1103368" y="693830"/>
                  </a:lnTo>
                  <a:lnTo>
                    <a:pt x="1113418" y="648606"/>
                  </a:lnTo>
                  <a:lnTo>
                    <a:pt x="1119637" y="602079"/>
                  </a:lnTo>
                  <a:lnTo>
                    <a:pt x="1121854" y="554412"/>
                  </a:lnTo>
                  <a:lnTo>
                    <a:pt x="1119963" y="506731"/>
                  </a:lnTo>
                  <a:lnTo>
                    <a:pt x="1114062" y="460163"/>
                  </a:lnTo>
                  <a:lnTo>
                    <a:pt x="1104318" y="414874"/>
                  </a:lnTo>
                  <a:lnTo>
                    <a:pt x="1090900" y="371030"/>
                  </a:lnTo>
                  <a:lnTo>
                    <a:pt x="1073974" y="328799"/>
                  </a:lnTo>
                  <a:lnTo>
                    <a:pt x="1053710" y="288345"/>
                  </a:lnTo>
                  <a:lnTo>
                    <a:pt x="1030274" y="249837"/>
                  </a:lnTo>
                  <a:lnTo>
                    <a:pt x="1003835" y="213439"/>
                  </a:lnTo>
                  <a:lnTo>
                    <a:pt x="974561" y="179319"/>
                  </a:lnTo>
                  <a:lnTo>
                    <a:pt x="942619" y="147643"/>
                  </a:lnTo>
                  <a:lnTo>
                    <a:pt x="908178" y="118577"/>
                  </a:lnTo>
                  <a:lnTo>
                    <a:pt x="871404" y="92289"/>
                  </a:lnTo>
                  <a:lnTo>
                    <a:pt x="832467" y="68943"/>
                  </a:lnTo>
                  <a:lnTo>
                    <a:pt x="791533" y="48708"/>
                  </a:lnTo>
                  <a:lnTo>
                    <a:pt x="748772" y="31748"/>
                  </a:lnTo>
                  <a:lnTo>
                    <a:pt x="704350" y="18231"/>
                  </a:lnTo>
                  <a:lnTo>
                    <a:pt x="658435" y="8323"/>
                  </a:lnTo>
                  <a:lnTo>
                    <a:pt x="611196" y="2190"/>
                  </a:lnTo>
                  <a:lnTo>
                    <a:pt x="562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386315" y="3967327"/>
            <a:ext cx="39243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dirty="0">
                <a:solidFill>
                  <a:srgbClr val="FF9800"/>
                </a:solidFill>
                <a:latin typeface="Calibri"/>
                <a:cs typeface="Calibri"/>
              </a:rPr>
              <a:t>6</a:t>
            </a:r>
            <a:endParaRPr sz="57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418368" y="4218787"/>
            <a:ext cx="4258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Тянуть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парализованную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руку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8745156" y="7106761"/>
            <a:ext cx="7272655" cy="1633855"/>
            <a:chOff x="8745156" y="7106761"/>
            <a:chExt cx="7272655" cy="1633855"/>
          </a:xfrm>
        </p:grpSpPr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45156" y="7106761"/>
              <a:ext cx="7272528" cy="163372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897746" y="7196595"/>
              <a:ext cx="6965950" cy="1325880"/>
            </a:xfrm>
            <a:custGeom>
              <a:avLst/>
              <a:gdLst/>
              <a:ahLst/>
              <a:cxnLst/>
              <a:rect l="l" t="t" r="r" b="b"/>
              <a:pathLst>
                <a:path w="6965950" h="1325879">
                  <a:moveTo>
                    <a:pt x="6303010" y="0"/>
                  </a:moveTo>
                  <a:lnTo>
                    <a:pt x="662939" y="0"/>
                  </a:lnTo>
                  <a:lnTo>
                    <a:pt x="615594" y="1664"/>
                  </a:lnTo>
                  <a:lnTo>
                    <a:pt x="569147" y="6582"/>
                  </a:lnTo>
                  <a:lnTo>
                    <a:pt x="523711" y="14643"/>
                  </a:lnTo>
                  <a:lnTo>
                    <a:pt x="479398" y="25733"/>
                  </a:lnTo>
                  <a:lnTo>
                    <a:pt x="436320" y="39740"/>
                  </a:lnTo>
                  <a:lnTo>
                    <a:pt x="394589" y="56553"/>
                  </a:lnTo>
                  <a:lnTo>
                    <a:pt x="354318" y="76060"/>
                  </a:lnTo>
                  <a:lnTo>
                    <a:pt x="315619" y="98147"/>
                  </a:lnTo>
                  <a:lnTo>
                    <a:pt x="278603" y="122704"/>
                  </a:lnTo>
                  <a:lnTo>
                    <a:pt x="243383" y="149617"/>
                  </a:lnTo>
                  <a:lnTo>
                    <a:pt x="210072" y="178775"/>
                  </a:lnTo>
                  <a:lnTo>
                    <a:pt x="178781" y="210065"/>
                  </a:lnTo>
                  <a:lnTo>
                    <a:pt x="149622" y="243376"/>
                  </a:lnTo>
                  <a:lnTo>
                    <a:pt x="122708" y="278595"/>
                  </a:lnTo>
                  <a:lnTo>
                    <a:pt x="98151" y="315609"/>
                  </a:lnTo>
                  <a:lnTo>
                    <a:pt x="76063" y="354308"/>
                  </a:lnTo>
                  <a:lnTo>
                    <a:pt x="56556" y="394579"/>
                  </a:lnTo>
                  <a:lnTo>
                    <a:pt x="39742" y="436309"/>
                  </a:lnTo>
                  <a:lnTo>
                    <a:pt x="25734" y="479386"/>
                  </a:lnTo>
                  <a:lnTo>
                    <a:pt x="14643" y="523699"/>
                  </a:lnTo>
                  <a:lnTo>
                    <a:pt x="6583" y="569135"/>
                  </a:lnTo>
                  <a:lnTo>
                    <a:pt x="1664" y="615581"/>
                  </a:lnTo>
                  <a:lnTo>
                    <a:pt x="0" y="662927"/>
                  </a:lnTo>
                  <a:lnTo>
                    <a:pt x="1664" y="710269"/>
                  </a:lnTo>
                  <a:lnTo>
                    <a:pt x="6583" y="756714"/>
                  </a:lnTo>
                  <a:lnTo>
                    <a:pt x="14643" y="802148"/>
                  </a:lnTo>
                  <a:lnTo>
                    <a:pt x="25734" y="846459"/>
                  </a:lnTo>
                  <a:lnTo>
                    <a:pt x="39742" y="889536"/>
                  </a:lnTo>
                  <a:lnTo>
                    <a:pt x="56556" y="931265"/>
                  </a:lnTo>
                  <a:lnTo>
                    <a:pt x="76063" y="971536"/>
                  </a:lnTo>
                  <a:lnTo>
                    <a:pt x="98151" y="1010235"/>
                  </a:lnTo>
                  <a:lnTo>
                    <a:pt x="122708" y="1047250"/>
                  </a:lnTo>
                  <a:lnTo>
                    <a:pt x="149622" y="1082470"/>
                  </a:lnTo>
                  <a:lnTo>
                    <a:pt x="178781" y="1115782"/>
                  </a:lnTo>
                  <a:lnTo>
                    <a:pt x="210072" y="1147073"/>
                  </a:lnTo>
                  <a:lnTo>
                    <a:pt x="243383" y="1176232"/>
                  </a:lnTo>
                  <a:lnTo>
                    <a:pt x="278603" y="1203147"/>
                  </a:lnTo>
                  <a:lnTo>
                    <a:pt x="315619" y="1227705"/>
                  </a:lnTo>
                  <a:lnTo>
                    <a:pt x="354318" y="1249794"/>
                  </a:lnTo>
                  <a:lnTo>
                    <a:pt x="394589" y="1269302"/>
                  </a:lnTo>
                  <a:lnTo>
                    <a:pt x="436320" y="1286116"/>
                  </a:lnTo>
                  <a:lnTo>
                    <a:pt x="479398" y="1300125"/>
                  </a:lnTo>
                  <a:lnTo>
                    <a:pt x="523711" y="1311216"/>
                  </a:lnTo>
                  <a:lnTo>
                    <a:pt x="569147" y="1319277"/>
                  </a:lnTo>
                  <a:lnTo>
                    <a:pt x="615594" y="1324196"/>
                  </a:lnTo>
                  <a:lnTo>
                    <a:pt x="662939" y="1325860"/>
                  </a:lnTo>
                  <a:lnTo>
                    <a:pt x="6303010" y="1325860"/>
                  </a:lnTo>
                  <a:lnTo>
                    <a:pt x="6350355" y="1324196"/>
                  </a:lnTo>
                  <a:lnTo>
                    <a:pt x="6396802" y="1319277"/>
                  </a:lnTo>
                  <a:lnTo>
                    <a:pt x="6442238" y="1311216"/>
                  </a:lnTo>
                  <a:lnTo>
                    <a:pt x="6486551" y="1300125"/>
                  </a:lnTo>
                  <a:lnTo>
                    <a:pt x="6529629" y="1286116"/>
                  </a:lnTo>
                  <a:lnTo>
                    <a:pt x="6571360" y="1269302"/>
                  </a:lnTo>
                  <a:lnTo>
                    <a:pt x="6611631" y="1249794"/>
                  </a:lnTo>
                  <a:lnTo>
                    <a:pt x="6650330" y="1227705"/>
                  </a:lnTo>
                  <a:lnTo>
                    <a:pt x="6687346" y="1203147"/>
                  </a:lnTo>
                  <a:lnTo>
                    <a:pt x="6722566" y="1176232"/>
                  </a:lnTo>
                  <a:lnTo>
                    <a:pt x="6755877" y="1147073"/>
                  </a:lnTo>
                  <a:lnTo>
                    <a:pt x="6787168" y="1115782"/>
                  </a:lnTo>
                  <a:lnTo>
                    <a:pt x="6816327" y="1082470"/>
                  </a:lnTo>
                  <a:lnTo>
                    <a:pt x="6843241" y="1047250"/>
                  </a:lnTo>
                  <a:lnTo>
                    <a:pt x="6867798" y="1010235"/>
                  </a:lnTo>
                  <a:lnTo>
                    <a:pt x="6889886" y="971536"/>
                  </a:lnTo>
                  <a:lnTo>
                    <a:pt x="6909393" y="931265"/>
                  </a:lnTo>
                  <a:lnTo>
                    <a:pt x="6926207" y="889536"/>
                  </a:lnTo>
                  <a:lnTo>
                    <a:pt x="6940215" y="846459"/>
                  </a:lnTo>
                  <a:lnTo>
                    <a:pt x="6951306" y="802148"/>
                  </a:lnTo>
                  <a:lnTo>
                    <a:pt x="6959366" y="756714"/>
                  </a:lnTo>
                  <a:lnTo>
                    <a:pt x="6964285" y="710269"/>
                  </a:lnTo>
                  <a:lnTo>
                    <a:pt x="6965949" y="662927"/>
                  </a:lnTo>
                  <a:lnTo>
                    <a:pt x="6964285" y="615581"/>
                  </a:lnTo>
                  <a:lnTo>
                    <a:pt x="6959366" y="569135"/>
                  </a:lnTo>
                  <a:lnTo>
                    <a:pt x="6951306" y="523699"/>
                  </a:lnTo>
                  <a:lnTo>
                    <a:pt x="6940215" y="479386"/>
                  </a:lnTo>
                  <a:lnTo>
                    <a:pt x="6926207" y="436309"/>
                  </a:lnTo>
                  <a:lnTo>
                    <a:pt x="6909393" y="394579"/>
                  </a:lnTo>
                  <a:lnTo>
                    <a:pt x="6889886" y="354308"/>
                  </a:lnTo>
                  <a:lnTo>
                    <a:pt x="6867798" y="315609"/>
                  </a:lnTo>
                  <a:lnTo>
                    <a:pt x="6843241" y="278595"/>
                  </a:lnTo>
                  <a:lnTo>
                    <a:pt x="6816327" y="243376"/>
                  </a:lnTo>
                  <a:lnTo>
                    <a:pt x="6787168" y="210065"/>
                  </a:lnTo>
                  <a:lnTo>
                    <a:pt x="6755877" y="178775"/>
                  </a:lnTo>
                  <a:lnTo>
                    <a:pt x="6722566" y="149617"/>
                  </a:lnTo>
                  <a:lnTo>
                    <a:pt x="6687346" y="122704"/>
                  </a:lnTo>
                  <a:lnTo>
                    <a:pt x="6650330" y="98147"/>
                  </a:lnTo>
                  <a:lnTo>
                    <a:pt x="6611631" y="76060"/>
                  </a:lnTo>
                  <a:lnTo>
                    <a:pt x="6571360" y="56553"/>
                  </a:lnTo>
                  <a:lnTo>
                    <a:pt x="6529629" y="39740"/>
                  </a:lnTo>
                  <a:lnTo>
                    <a:pt x="6486551" y="25733"/>
                  </a:lnTo>
                  <a:lnTo>
                    <a:pt x="6442238" y="14643"/>
                  </a:lnTo>
                  <a:lnTo>
                    <a:pt x="6396802" y="6582"/>
                  </a:lnTo>
                  <a:lnTo>
                    <a:pt x="6350355" y="1664"/>
                  </a:lnTo>
                  <a:lnTo>
                    <a:pt x="6303010" y="0"/>
                  </a:lnTo>
                  <a:close/>
                </a:path>
              </a:pathLst>
            </a:custGeom>
            <a:solidFill>
              <a:srgbClr val="F79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021508" y="7307542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4">
                  <a:moveTo>
                    <a:pt x="562800" y="0"/>
                  </a:moveTo>
                  <a:lnTo>
                    <a:pt x="514391" y="1865"/>
                  </a:lnTo>
                  <a:lnTo>
                    <a:pt x="467113" y="7680"/>
                  </a:lnTo>
                  <a:lnTo>
                    <a:pt x="421136" y="17279"/>
                  </a:lnTo>
                  <a:lnTo>
                    <a:pt x="376627" y="30498"/>
                  </a:lnTo>
                  <a:lnTo>
                    <a:pt x="333755" y="47170"/>
                  </a:lnTo>
                  <a:lnTo>
                    <a:pt x="292690" y="67131"/>
                  </a:lnTo>
                  <a:lnTo>
                    <a:pt x="253600" y="90215"/>
                  </a:lnTo>
                  <a:lnTo>
                    <a:pt x="216654" y="116257"/>
                  </a:lnTo>
                  <a:lnTo>
                    <a:pt x="182020" y="145091"/>
                  </a:lnTo>
                  <a:lnTo>
                    <a:pt x="149868" y="176553"/>
                  </a:lnTo>
                  <a:lnTo>
                    <a:pt x="120366" y="210476"/>
                  </a:lnTo>
                  <a:lnTo>
                    <a:pt x="93682" y="246697"/>
                  </a:lnTo>
                  <a:lnTo>
                    <a:pt x="69986" y="285049"/>
                  </a:lnTo>
                  <a:lnTo>
                    <a:pt x="49447" y="325367"/>
                  </a:lnTo>
                  <a:lnTo>
                    <a:pt x="32232" y="367486"/>
                  </a:lnTo>
                  <a:lnTo>
                    <a:pt x="18511" y="411241"/>
                  </a:lnTo>
                  <a:lnTo>
                    <a:pt x="8453" y="456466"/>
                  </a:lnTo>
                  <a:lnTo>
                    <a:pt x="2226" y="502995"/>
                  </a:lnTo>
                  <a:lnTo>
                    <a:pt x="0" y="550665"/>
                  </a:lnTo>
                  <a:lnTo>
                    <a:pt x="1900" y="598346"/>
                  </a:lnTo>
                  <a:lnTo>
                    <a:pt x="7809" y="644914"/>
                  </a:lnTo>
                  <a:lnTo>
                    <a:pt x="17561" y="690203"/>
                  </a:lnTo>
                  <a:lnTo>
                    <a:pt x="30986" y="734046"/>
                  </a:lnTo>
                  <a:lnTo>
                    <a:pt x="47917" y="776278"/>
                  </a:lnTo>
                  <a:lnTo>
                    <a:pt x="68187" y="816732"/>
                  </a:lnTo>
                  <a:lnTo>
                    <a:pt x="91627" y="855240"/>
                  </a:lnTo>
                  <a:lnTo>
                    <a:pt x="118069" y="891638"/>
                  </a:lnTo>
                  <a:lnTo>
                    <a:pt x="147347" y="925758"/>
                  </a:lnTo>
                  <a:lnTo>
                    <a:pt x="179291" y="957434"/>
                  </a:lnTo>
                  <a:lnTo>
                    <a:pt x="213735" y="986499"/>
                  </a:lnTo>
                  <a:lnTo>
                    <a:pt x="250510" y="1012788"/>
                  </a:lnTo>
                  <a:lnTo>
                    <a:pt x="289448" y="1036133"/>
                  </a:lnTo>
                  <a:lnTo>
                    <a:pt x="330382" y="1056369"/>
                  </a:lnTo>
                  <a:lnTo>
                    <a:pt x="373145" y="1073329"/>
                  </a:lnTo>
                  <a:lnTo>
                    <a:pt x="417567" y="1086846"/>
                  </a:lnTo>
                  <a:lnTo>
                    <a:pt x="463482" y="1096754"/>
                  </a:lnTo>
                  <a:lnTo>
                    <a:pt x="510721" y="1102886"/>
                  </a:lnTo>
                  <a:lnTo>
                    <a:pt x="559117" y="1105077"/>
                  </a:lnTo>
                  <a:lnTo>
                    <a:pt x="607526" y="1103208"/>
                  </a:lnTo>
                  <a:lnTo>
                    <a:pt x="654804" y="1097390"/>
                  </a:lnTo>
                  <a:lnTo>
                    <a:pt x="700781" y="1087788"/>
                  </a:lnTo>
                  <a:lnTo>
                    <a:pt x="745290" y="1074567"/>
                  </a:lnTo>
                  <a:lnTo>
                    <a:pt x="788161" y="1057893"/>
                  </a:lnTo>
                  <a:lnTo>
                    <a:pt x="829225" y="1037931"/>
                  </a:lnTo>
                  <a:lnTo>
                    <a:pt x="868314" y="1014846"/>
                  </a:lnTo>
                  <a:lnTo>
                    <a:pt x="905258" y="988804"/>
                  </a:lnTo>
                  <a:lnTo>
                    <a:pt x="939890" y="959969"/>
                  </a:lnTo>
                  <a:lnTo>
                    <a:pt x="972040" y="928508"/>
                  </a:lnTo>
                  <a:lnTo>
                    <a:pt x="1001539" y="894585"/>
                  </a:lnTo>
                  <a:lnTo>
                    <a:pt x="1028219" y="858365"/>
                  </a:lnTo>
                  <a:lnTo>
                    <a:pt x="1051911" y="820014"/>
                  </a:lnTo>
                  <a:lnTo>
                    <a:pt x="1072445" y="779698"/>
                  </a:lnTo>
                  <a:lnTo>
                    <a:pt x="1089654" y="737581"/>
                  </a:lnTo>
                  <a:lnTo>
                    <a:pt x="1103368" y="693828"/>
                  </a:lnTo>
                  <a:lnTo>
                    <a:pt x="1113418" y="648606"/>
                  </a:lnTo>
                  <a:lnTo>
                    <a:pt x="1119637" y="602078"/>
                  </a:lnTo>
                  <a:lnTo>
                    <a:pt x="1121854" y="554412"/>
                  </a:lnTo>
                  <a:lnTo>
                    <a:pt x="1119963" y="506731"/>
                  </a:lnTo>
                  <a:lnTo>
                    <a:pt x="1114062" y="460163"/>
                  </a:lnTo>
                  <a:lnTo>
                    <a:pt x="1104318" y="414874"/>
                  </a:lnTo>
                  <a:lnTo>
                    <a:pt x="1090900" y="371030"/>
                  </a:lnTo>
                  <a:lnTo>
                    <a:pt x="1073974" y="328799"/>
                  </a:lnTo>
                  <a:lnTo>
                    <a:pt x="1053710" y="288345"/>
                  </a:lnTo>
                  <a:lnTo>
                    <a:pt x="1030274" y="249837"/>
                  </a:lnTo>
                  <a:lnTo>
                    <a:pt x="1003835" y="213439"/>
                  </a:lnTo>
                  <a:lnTo>
                    <a:pt x="974561" y="179319"/>
                  </a:lnTo>
                  <a:lnTo>
                    <a:pt x="942619" y="147643"/>
                  </a:lnTo>
                  <a:lnTo>
                    <a:pt x="908178" y="118577"/>
                  </a:lnTo>
                  <a:lnTo>
                    <a:pt x="871404" y="92289"/>
                  </a:lnTo>
                  <a:lnTo>
                    <a:pt x="832467" y="68943"/>
                  </a:lnTo>
                  <a:lnTo>
                    <a:pt x="791533" y="48708"/>
                  </a:lnTo>
                  <a:lnTo>
                    <a:pt x="748772" y="31748"/>
                  </a:lnTo>
                  <a:lnTo>
                    <a:pt x="704350" y="18231"/>
                  </a:lnTo>
                  <a:lnTo>
                    <a:pt x="658435" y="8323"/>
                  </a:lnTo>
                  <a:lnTo>
                    <a:pt x="611196" y="2190"/>
                  </a:lnTo>
                  <a:lnTo>
                    <a:pt x="562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372273" y="7397750"/>
            <a:ext cx="837438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94015" algn="l"/>
              </a:tabLst>
            </a:pPr>
            <a:r>
              <a:rPr sz="5700" b="1" dirty="0">
                <a:solidFill>
                  <a:srgbClr val="FF9800"/>
                </a:solidFill>
                <a:latin typeface="Calibri"/>
                <a:cs typeface="Calibri"/>
              </a:rPr>
              <a:t>4</a:t>
            </a:r>
            <a:r>
              <a:rPr sz="5700" dirty="0">
                <a:solidFill>
                  <a:srgbClr val="FF9800"/>
                </a:solidFill>
                <a:latin typeface="Times New Roman"/>
                <a:cs typeface="Times New Roman"/>
              </a:rPr>
              <a:t>	</a:t>
            </a:r>
            <a:r>
              <a:rPr sz="5700" b="1" dirty="0">
                <a:solidFill>
                  <a:srgbClr val="FF9800"/>
                </a:solidFill>
                <a:latin typeface="Calibri"/>
                <a:cs typeface="Calibri"/>
              </a:rPr>
              <a:t>8</a:t>
            </a:r>
            <a:endParaRPr sz="57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443768" y="7304647"/>
            <a:ext cx="3943985" cy="1051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Оказывая помощь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во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время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ходьбы не держать пациента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плохоработающую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руку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745156" y="5439505"/>
            <a:ext cx="7272655" cy="1633855"/>
            <a:chOff x="8745156" y="5439505"/>
            <a:chExt cx="7272655" cy="1633855"/>
          </a:xfrm>
        </p:grpSpPr>
        <p:pic>
          <p:nvPicPr>
            <p:cNvPr id="53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45156" y="5439505"/>
              <a:ext cx="7272528" cy="163372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897746" y="5529618"/>
              <a:ext cx="6965950" cy="1325880"/>
            </a:xfrm>
            <a:custGeom>
              <a:avLst/>
              <a:gdLst/>
              <a:ahLst/>
              <a:cxnLst/>
              <a:rect l="l" t="t" r="r" b="b"/>
              <a:pathLst>
                <a:path w="6965950" h="1325879">
                  <a:moveTo>
                    <a:pt x="6303010" y="0"/>
                  </a:moveTo>
                  <a:lnTo>
                    <a:pt x="662939" y="0"/>
                  </a:lnTo>
                  <a:lnTo>
                    <a:pt x="615594" y="1664"/>
                  </a:lnTo>
                  <a:lnTo>
                    <a:pt x="569147" y="6582"/>
                  </a:lnTo>
                  <a:lnTo>
                    <a:pt x="523711" y="14643"/>
                  </a:lnTo>
                  <a:lnTo>
                    <a:pt x="479398" y="25733"/>
                  </a:lnTo>
                  <a:lnTo>
                    <a:pt x="436320" y="39740"/>
                  </a:lnTo>
                  <a:lnTo>
                    <a:pt x="394589" y="56554"/>
                  </a:lnTo>
                  <a:lnTo>
                    <a:pt x="354318" y="76060"/>
                  </a:lnTo>
                  <a:lnTo>
                    <a:pt x="315619" y="98147"/>
                  </a:lnTo>
                  <a:lnTo>
                    <a:pt x="278603" y="122704"/>
                  </a:lnTo>
                  <a:lnTo>
                    <a:pt x="243383" y="149617"/>
                  </a:lnTo>
                  <a:lnTo>
                    <a:pt x="210072" y="178775"/>
                  </a:lnTo>
                  <a:lnTo>
                    <a:pt x="178781" y="210066"/>
                  </a:lnTo>
                  <a:lnTo>
                    <a:pt x="149622" y="243377"/>
                  </a:lnTo>
                  <a:lnTo>
                    <a:pt x="122708" y="278596"/>
                  </a:lnTo>
                  <a:lnTo>
                    <a:pt x="98151" y="315611"/>
                  </a:lnTo>
                  <a:lnTo>
                    <a:pt x="76063" y="354310"/>
                  </a:lnTo>
                  <a:lnTo>
                    <a:pt x="56556" y="394581"/>
                  </a:lnTo>
                  <a:lnTo>
                    <a:pt x="39742" y="436312"/>
                  </a:lnTo>
                  <a:lnTo>
                    <a:pt x="25734" y="479390"/>
                  </a:lnTo>
                  <a:lnTo>
                    <a:pt x="14643" y="523703"/>
                  </a:lnTo>
                  <a:lnTo>
                    <a:pt x="6583" y="569139"/>
                  </a:lnTo>
                  <a:lnTo>
                    <a:pt x="1664" y="615587"/>
                  </a:lnTo>
                  <a:lnTo>
                    <a:pt x="0" y="662933"/>
                  </a:lnTo>
                  <a:lnTo>
                    <a:pt x="1664" y="710276"/>
                  </a:lnTo>
                  <a:lnTo>
                    <a:pt x="6583" y="756720"/>
                  </a:lnTo>
                  <a:lnTo>
                    <a:pt x="14643" y="802154"/>
                  </a:lnTo>
                  <a:lnTo>
                    <a:pt x="25734" y="846465"/>
                  </a:lnTo>
                  <a:lnTo>
                    <a:pt x="39742" y="889541"/>
                  </a:lnTo>
                  <a:lnTo>
                    <a:pt x="56556" y="931270"/>
                  </a:lnTo>
                  <a:lnTo>
                    <a:pt x="76063" y="971541"/>
                  </a:lnTo>
                  <a:lnTo>
                    <a:pt x="98151" y="1010239"/>
                  </a:lnTo>
                  <a:lnTo>
                    <a:pt x="122708" y="1047254"/>
                  </a:lnTo>
                  <a:lnTo>
                    <a:pt x="149622" y="1082474"/>
                  </a:lnTo>
                  <a:lnTo>
                    <a:pt x="178781" y="1115785"/>
                  </a:lnTo>
                  <a:lnTo>
                    <a:pt x="210072" y="1147076"/>
                  </a:lnTo>
                  <a:lnTo>
                    <a:pt x="243383" y="1176235"/>
                  </a:lnTo>
                  <a:lnTo>
                    <a:pt x="278603" y="1203149"/>
                  </a:lnTo>
                  <a:lnTo>
                    <a:pt x="315619" y="1227707"/>
                  </a:lnTo>
                  <a:lnTo>
                    <a:pt x="354318" y="1249795"/>
                  </a:lnTo>
                  <a:lnTo>
                    <a:pt x="394589" y="1269303"/>
                  </a:lnTo>
                  <a:lnTo>
                    <a:pt x="436320" y="1286117"/>
                  </a:lnTo>
                  <a:lnTo>
                    <a:pt x="479398" y="1300125"/>
                  </a:lnTo>
                  <a:lnTo>
                    <a:pt x="523711" y="1311216"/>
                  </a:lnTo>
                  <a:lnTo>
                    <a:pt x="569147" y="1319277"/>
                  </a:lnTo>
                  <a:lnTo>
                    <a:pt x="615594" y="1324196"/>
                  </a:lnTo>
                  <a:lnTo>
                    <a:pt x="662939" y="1325860"/>
                  </a:lnTo>
                  <a:lnTo>
                    <a:pt x="6303010" y="1325860"/>
                  </a:lnTo>
                  <a:lnTo>
                    <a:pt x="6350355" y="1324196"/>
                  </a:lnTo>
                  <a:lnTo>
                    <a:pt x="6396802" y="1319277"/>
                  </a:lnTo>
                  <a:lnTo>
                    <a:pt x="6442238" y="1311216"/>
                  </a:lnTo>
                  <a:lnTo>
                    <a:pt x="6486551" y="1300125"/>
                  </a:lnTo>
                  <a:lnTo>
                    <a:pt x="6529629" y="1286117"/>
                  </a:lnTo>
                  <a:lnTo>
                    <a:pt x="6571360" y="1269303"/>
                  </a:lnTo>
                  <a:lnTo>
                    <a:pt x="6611631" y="1249795"/>
                  </a:lnTo>
                  <a:lnTo>
                    <a:pt x="6650330" y="1227707"/>
                  </a:lnTo>
                  <a:lnTo>
                    <a:pt x="6687346" y="1203149"/>
                  </a:lnTo>
                  <a:lnTo>
                    <a:pt x="6722566" y="1176235"/>
                  </a:lnTo>
                  <a:lnTo>
                    <a:pt x="6755877" y="1147076"/>
                  </a:lnTo>
                  <a:lnTo>
                    <a:pt x="6787168" y="1115785"/>
                  </a:lnTo>
                  <a:lnTo>
                    <a:pt x="6816327" y="1082474"/>
                  </a:lnTo>
                  <a:lnTo>
                    <a:pt x="6843241" y="1047254"/>
                  </a:lnTo>
                  <a:lnTo>
                    <a:pt x="6867798" y="1010239"/>
                  </a:lnTo>
                  <a:lnTo>
                    <a:pt x="6889886" y="971541"/>
                  </a:lnTo>
                  <a:lnTo>
                    <a:pt x="6909393" y="931270"/>
                  </a:lnTo>
                  <a:lnTo>
                    <a:pt x="6926207" y="889541"/>
                  </a:lnTo>
                  <a:lnTo>
                    <a:pt x="6940215" y="846465"/>
                  </a:lnTo>
                  <a:lnTo>
                    <a:pt x="6951306" y="802154"/>
                  </a:lnTo>
                  <a:lnTo>
                    <a:pt x="6959366" y="756720"/>
                  </a:lnTo>
                  <a:lnTo>
                    <a:pt x="6964285" y="710276"/>
                  </a:lnTo>
                  <a:lnTo>
                    <a:pt x="6965949" y="662933"/>
                  </a:lnTo>
                  <a:lnTo>
                    <a:pt x="6964285" y="615587"/>
                  </a:lnTo>
                  <a:lnTo>
                    <a:pt x="6959366" y="569139"/>
                  </a:lnTo>
                  <a:lnTo>
                    <a:pt x="6951306" y="523703"/>
                  </a:lnTo>
                  <a:lnTo>
                    <a:pt x="6940215" y="479390"/>
                  </a:lnTo>
                  <a:lnTo>
                    <a:pt x="6926207" y="436312"/>
                  </a:lnTo>
                  <a:lnTo>
                    <a:pt x="6909393" y="394581"/>
                  </a:lnTo>
                  <a:lnTo>
                    <a:pt x="6889886" y="354310"/>
                  </a:lnTo>
                  <a:lnTo>
                    <a:pt x="6867798" y="315611"/>
                  </a:lnTo>
                  <a:lnTo>
                    <a:pt x="6843241" y="278596"/>
                  </a:lnTo>
                  <a:lnTo>
                    <a:pt x="6816327" y="243377"/>
                  </a:lnTo>
                  <a:lnTo>
                    <a:pt x="6787168" y="210066"/>
                  </a:lnTo>
                  <a:lnTo>
                    <a:pt x="6755877" y="178775"/>
                  </a:lnTo>
                  <a:lnTo>
                    <a:pt x="6722566" y="149617"/>
                  </a:lnTo>
                  <a:lnTo>
                    <a:pt x="6687346" y="122704"/>
                  </a:lnTo>
                  <a:lnTo>
                    <a:pt x="6650330" y="98147"/>
                  </a:lnTo>
                  <a:lnTo>
                    <a:pt x="6611631" y="76060"/>
                  </a:lnTo>
                  <a:lnTo>
                    <a:pt x="6571360" y="56554"/>
                  </a:lnTo>
                  <a:lnTo>
                    <a:pt x="6529629" y="39740"/>
                  </a:lnTo>
                  <a:lnTo>
                    <a:pt x="6486551" y="25733"/>
                  </a:lnTo>
                  <a:lnTo>
                    <a:pt x="6442238" y="14643"/>
                  </a:lnTo>
                  <a:lnTo>
                    <a:pt x="6396802" y="6582"/>
                  </a:lnTo>
                  <a:lnTo>
                    <a:pt x="6350355" y="1664"/>
                  </a:lnTo>
                  <a:lnTo>
                    <a:pt x="6303010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021508" y="5640571"/>
              <a:ext cx="1122045" cy="1105535"/>
            </a:xfrm>
            <a:custGeom>
              <a:avLst/>
              <a:gdLst/>
              <a:ahLst/>
              <a:cxnLst/>
              <a:rect l="l" t="t" r="r" b="b"/>
              <a:pathLst>
                <a:path w="1122045" h="1105534">
                  <a:moveTo>
                    <a:pt x="562800" y="0"/>
                  </a:moveTo>
                  <a:lnTo>
                    <a:pt x="514391" y="1869"/>
                  </a:lnTo>
                  <a:lnTo>
                    <a:pt x="467113" y="7687"/>
                  </a:lnTo>
                  <a:lnTo>
                    <a:pt x="421136" y="17289"/>
                  </a:lnTo>
                  <a:lnTo>
                    <a:pt x="376627" y="30510"/>
                  </a:lnTo>
                  <a:lnTo>
                    <a:pt x="333755" y="47184"/>
                  </a:lnTo>
                  <a:lnTo>
                    <a:pt x="292690" y="67146"/>
                  </a:lnTo>
                  <a:lnTo>
                    <a:pt x="253600" y="90231"/>
                  </a:lnTo>
                  <a:lnTo>
                    <a:pt x="216654" y="116273"/>
                  </a:lnTo>
                  <a:lnTo>
                    <a:pt x="182020" y="145107"/>
                  </a:lnTo>
                  <a:lnTo>
                    <a:pt x="149868" y="176568"/>
                  </a:lnTo>
                  <a:lnTo>
                    <a:pt x="120366" y="210491"/>
                  </a:lnTo>
                  <a:lnTo>
                    <a:pt x="93682" y="246710"/>
                  </a:lnTo>
                  <a:lnTo>
                    <a:pt x="69986" y="285060"/>
                  </a:lnTo>
                  <a:lnTo>
                    <a:pt x="49447" y="325376"/>
                  </a:lnTo>
                  <a:lnTo>
                    <a:pt x="32232" y="367493"/>
                  </a:lnTo>
                  <a:lnTo>
                    <a:pt x="18511" y="411245"/>
                  </a:lnTo>
                  <a:lnTo>
                    <a:pt x="8453" y="456467"/>
                  </a:lnTo>
                  <a:lnTo>
                    <a:pt x="2226" y="502993"/>
                  </a:lnTo>
                  <a:lnTo>
                    <a:pt x="0" y="550659"/>
                  </a:lnTo>
                  <a:lnTo>
                    <a:pt x="1900" y="598339"/>
                  </a:lnTo>
                  <a:lnTo>
                    <a:pt x="7809" y="644907"/>
                  </a:lnTo>
                  <a:lnTo>
                    <a:pt x="17561" y="690197"/>
                  </a:lnTo>
                  <a:lnTo>
                    <a:pt x="30986" y="734040"/>
                  </a:lnTo>
                  <a:lnTo>
                    <a:pt x="47917" y="776272"/>
                  </a:lnTo>
                  <a:lnTo>
                    <a:pt x="68187" y="816725"/>
                  </a:lnTo>
                  <a:lnTo>
                    <a:pt x="91627" y="855234"/>
                  </a:lnTo>
                  <a:lnTo>
                    <a:pt x="118069" y="891631"/>
                  </a:lnTo>
                  <a:lnTo>
                    <a:pt x="147347" y="925751"/>
                  </a:lnTo>
                  <a:lnTo>
                    <a:pt x="179291" y="957427"/>
                  </a:lnTo>
                  <a:lnTo>
                    <a:pt x="213735" y="986493"/>
                  </a:lnTo>
                  <a:lnTo>
                    <a:pt x="250510" y="1012782"/>
                  </a:lnTo>
                  <a:lnTo>
                    <a:pt x="289448" y="1036127"/>
                  </a:lnTo>
                  <a:lnTo>
                    <a:pt x="330382" y="1056363"/>
                  </a:lnTo>
                  <a:lnTo>
                    <a:pt x="373145" y="1073322"/>
                  </a:lnTo>
                  <a:lnTo>
                    <a:pt x="417567" y="1086839"/>
                  </a:lnTo>
                  <a:lnTo>
                    <a:pt x="463482" y="1096747"/>
                  </a:lnTo>
                  <a:lnTo>
                    <a:pt x="510721" y="1102880"/>
                  </a:lnTo>
                  <a:lnTo>
                    <a:pt x="559117" y="1105071"/>
                  </a:lnTo>
                  <a:lnTo>
                    <a:pt x="607526" y="1103202"/>
                  </a:lnTo>
                  <a:lnTo>
                    <a:pt x="654804" y="1097383"/>
                  </a:lnTo>
                  <a:lnTo>
                    <a:pt x="700781" y="1087781"/>
                  </a:lnTo>
                  <a:lnTo>
                    <a:pt x="745290" y="1074560"/>
                  </a:lnTo>
                  <a:lnTo>
                    <a:pt x="788161" y="1057886"/>
                  </a:lnTo>
                  <a:lnTo>
                    <a:pt x="829225" y="1037924"/>
                  </a:lnTo>
                  <a:lnTo>
                    <a:pt x="868314" y="1014840"/>
                  </a:lnTo>
                  <a:lnTo>
                    <a:pt x="905258" y="988797"/>
                  </a:lnTo>
                  <a:lnTo>
                    <a:pt x="939890" y="959963"/>
                  </a:lnTo>
                  <a:lnTo>
                    <a:pt x="972040" y="928501"/>
                  </a:lnTo>
                  <a:lnTo>
                    <a:pt x="1001539" y="894578"/>
                  </a:lnTo>
                  <a:lnTo>
                    <a:pt x="1028219" y="858359"/>
                  </a:lnTo>
                  <a:lnTo>
                    <a:pt x="1051911" y="820008"/>
                  </a:lnTo>
                  <a:lnTo>
                    <a:pt x="1072445" y="779691"/>
                  </a:lnTo>
                  <a:lnTo>
                    <a:pt x="1089654" y="737574"/>
                  </a:lnTo>
                  <a:lnTo>
                    <a:pt x="1103368" y="693822"/>
                  </a:lnTo>
                  <a:lnTo>
                    <a:pt x="1113418" y="648599"/>
                  </a:lnTo>
                  <a:lnTo>
                    <a:pt x="1119637" y="602072"/>
                  </a:lnTo>
                  <a:lnTo>
                    <a:pt x="1121854" y="554405"/>
                  </a:lnTo>
                  <a:lnTo>
                    <a:pt x="1119963" y="506726"/>
                  </a:lnTo>
                  <a:lnTo>
                    <a:pt x="1114062" y="460158"/>
                  </a:lnTo>
                  <a:lnTo>
                    <a:pt x="1104318" y="414870"/>
                  </a:lnTo>
                  <a:lnTo>
                    <a:pt x="1090900" y="371027"/>
                  </a:lnTo>
                  <a:lnTo>
                    <a:pt x="1073974" y="328796"/>
                  </a:lnTo>
                  <a:lnTo>
                    <a:pt x="1053710" y="288343"/>
                  </a:lnTo>
                  <a:lnTo>
                    <a:pt x="1030274" y="249835"/>
                  </a:lnTo>
                  <a:lnTo>
                    <a:pt x="1003835" y="213438"/>
                  </a:lnTo>
                  <a:lnTo>
                    <a:pt x="974561" y="179318"/>
                  </a:lnTo>
                  <a:lnTo>
                    <a:pt x="942619" y="147642"/>
                  </a:lnTo>
                  <a:lnTo>
                    <a:pt x="908178" y="118577"/>
                  </a:lnTo>
                  <a:lnTo>
                    <a:pt x="871404" y="92288"/>
                  </a:lnTo>
                  <a:lnTo>
                    <a:pt x="832467" y="68943"/>
                  </a:lnTo>
                  <a:lnTo>
                    <a:pt x="791533" y="48708"/>
                  </a:lnTo>
                  <a:lnTo>
                    <a:pt x="748772" y="31748"/>
                  </a:lnTo>
                  <a:lnTo>
                    <a:pt x="704350" y="18231"/>
                  </a:lnTo>
                  <a:lnTo>
                    <a:pt x="658435" y="8323"/>
                  </a:lnTo>
                  <a:lnTo>
                    <a:pt x="611196" y="2190"/>
                  </a:lnTo>
                  <a:lnTo>
                    <a:pt x="562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9354273" y="5683758"/>
            <a:ext cx="39243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dirty="0">
                <a:solidFill>
                  <a:srgbClr val="FF6200"/>
                </a:solidFill>
                <a:latin typeface="Calibri"/>
                <a:cs typeface="Calibri"/>
              </a:rPr>
              <a:t>7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418368" y="5584736"/>
            <a:ext cx="5114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Оказывая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пересаживании,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418368" y="5914837"/>
            <a:ext cx="34340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располагать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свою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руку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418368" y="6244938"/>
            <a:ext cx="5011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под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мышкой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плохоработающей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руки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5461584" y="6254750"/>
            <a:ext cx="11517630" cy="18948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2239645">
              <a:lnSpc>
                <a:spcPct val="101099"/>
              </a:lnSpc>
              <a:spcBef>
                <a:spcPts val="20"/>
              </a:spcBef>
            </a:pP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МИФ: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«В 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РС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КАК </a:t>
            </a:r>
            <a:r>
              <a:rPr sz="6100" b="1" spc="-65" dirty="0">
                <a:solidFill>
                  <a:srgbClr val="FFFFFF"/>
                </a:solidFill>
                <a:latin typeface="Calibri"/>
                <a:cs typeface="Calibri"/>
              </a:rPr>
              <a:t>НАУКЕ </a:t>
            </a:r>
            <a:r>
              <a:rPr sz="6100" b="1" spc="-10" dirty="0">
                <a:solidFill>
                  <a:srgbClr val="FFFFFF"/>
                </a:solidFill>
                <a:latin typeface="Calibri"/>
                <a:cs typeface="Calibri"/>
              </a:rPr>
              <a:t>НЕТ </a:t>
            </a:r>
            <a:r>
              <a:rPr sz="6100" b="1" spc="-1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НИЧЕГО</a:t>
            </a:r>
            <a:r>
              <a:rPr sz="6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35" dirty="0">
                <a:solidFill>
                  <a:srgbClr val="FFFFFF"/>
                </a:solidFill>
                <a:latin typeface="Calibri"/>
                <a:cs typeface="Calibri"/>
              </a:rPr>
              <a:t>НОВОГО</a:t>
            </a:r>
            <a:r>
              <a:rPr sz="6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61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100" b="1" spc="-50" dirty="0">
                <a:solidFill>
                  <a:srgbClr val="FFFFFF"/>
                </a:solidFill>
                <a:latin typeface="Calibri"/>
                <a:cs typeface="Calibri"/>
              </a:rPr>
              <a:t>ПАЦИЕНТА»</a:t>
            </a:r>
            <a:endParaRPr sz="6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object 48"/>
          <p:cNvGrpSpPr/>
          <p:nvPr/>
        </p:nvGrpSpPr>
        <p:grpSpPr>
          <a:xfrm>
            <a:off x="13081000" y="3136955"/>
            <a:ext cx="2952750" cy="5375122"/>
            <a:chOff x="13002323" y="3844188"/>
            <a:chExt cx="2952750" cy="5375122"/>
          </a:xfrm>
        </p:grpSpPr>
        <p:sp>
          <p:nvSpPr>
            <p:cNvPr id="80" name="object 49"/>
            <p:cNvSpPr/>
            <p:nvPr/>
          </p:nvSpPr>
          <p:spPr>
            <a:xfrm>
              <a:off x="13002323" y="3844188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248" y="0"/>
                  </a:moveTo>
                  <a:lnTo>
                    <a:pt x="1427520" y="789"/>
                  </a:lnTo>
                  <a:lnTo>
                    <a:pt x="1379187" y="3139"/>
                  </a:lnTo>
                  <a:lnTo>
                    <a:pt x="1331274" y="7028"/>
                  </a:lnTo>
                  <a:lnTo>
                    <a:pt x="1283803" y="12430"/>
                  </a:lnTo>
                  <a:lnTo>
                    <a:pt x="1236800" y="19321"/>
                  </a:lnTo>
                  <a:lnTo>
                    <a:pt x="1190289" y="27676"/>
                  </a:lnTo>
                  <a:lnTo>
                    <a:pt x="1144295" y="37472"/>
                  </a:lnTo>
                  <a:lnTo>
                    <a:pt x="1098841" y="48683"/>
                  </a:lnTo>
                  <a:lnTo>
                    <a:pt x="1053952" y="61287"/>
                  </a:lnTo>
                  <a:lnTo>
                    <a:pt x="1009652" y="75258"/>
                  </a:lnTo>
                  <a:lnTo>
                    <a:pt x="965965" y="90571"/>
                  </a:lnTo>
                  <a:lnTo>
                    <a:pt x="922916" y="107204"/>
                  </a:lnTo>
                  <a:lnTo>
                    <a:pt x="880530" y="125131"/>
                  </a:lnTo>
                  <a:lnTo>
                    <a:pt x="838830" y="144328"/>
                  </a:lnTo>
                  <a:lnTo>
                    <a:pt x="797841" y="164771"/>
                  </a:lnTo>
                  <a:lnTo>
                    <a:pt x="757587" y="186435"/>
                  </a:lnTo>
                  <a:lnTo>
                    <a:pt x="718092" y="209297"/>
                  </a:lnTo>
                  <a:lnTo>
                    <a:pt x="679382" y="233331"/>
                  </a:lnTo>
                  <a:lnTo>
                    <a:pt x="641479" y="258514"/>
                  </a:lnTo>
                  <a:lnTo>
                    <a:pt x="604409" y="284822"/>
                  </a:lnTo>
                  <a:lnTo>
                    <a:pt x="568195" y="312229"/>
                  </a:lnTo>
                  <a:lnTo>
                    <a:pt x="532863" y="340712"/>
                  </a:lnTo>
                  <a:lnTo>
                    <a:pt x="498436" y="370246"/>
                  </a:lnTo>
                  <a:lnTo>
                    <a:pt x="464938" y="400807"/>
                  </a:lnTo>
                  <a:lnTo>
                    <a:pt x="432395" y="432370"/>
                  </a:lnTo>
                  <a:lnTo>
                    <a:pt x="400830" y="464912"/>
                  </a:lnTo>
                  <a:lnTo>
                    <a:pt x="370267" y="498408"/>
                  </a:lnTo>
                  <a:lnTo>
                    <a:pt x="340732" y="532834"/>
                  </a:lnTo>
                  <a:lnTo>
                    <a:pt x="312248" y="568165"/>
                  </a:lnTo>
                  <a:lnTo>
                    <a:pt x="284839" y="604377"/>
                  </a:lnTo>
                  <a:lnTo>
                    <a:pt x="258531" y="641446"/>
                  </a:lnTo>
                  <a:lnTo>
                    <a:pt x="233346" y="679348"/>
                  </a:lnTo>
                  <a:lnTo>
                    <a:pt x="209310" y="718057"/>
                  </a:lnTo>
                  <a:lnTo>
                    <a:pt x="186447" y="757550"/>
                  </a:lnTo>
                  <a:lnTo>
                    <a:pt x="164782" y="797803"/>
                  </a:lnTo>
                  <a:lnTo>
                    <a:pt x="144338" y="838791"/>
                  </a:lnTo>
                  <a:lnTo>
                    <a:pt x="125139" y="880490"/>
                  </a:lnTo>
                  <a:lnTo>
                    <a:pt x="107211" y="922876"/>
                  </a:lnTo>
                  <a:lnTo>
                    <a:pt x="90578" y="965924"/>
                  </a:lnTo>
                  <a:lnTo>
                    <a:pt x="75263" y="1009609"/>
                  </a:lnTo>
                  <a:lnTo>
                    <a:pt x="61291" y="1053909"/>
                  </a:lnTo>
                  <a:lnTo>
                    <a:pt x="48687" y="1098797"/>
                  </a:lnTo>
                  <a:lnTo>
                    <a:pt x="37474" y="1144251"/>
                  </a:lnTo>
                  <a:lnTo>
                    <a:pt x="27678" y="1190245"/>
                  </a:lnTo>
                  <a:lnTo>
                    <a:pt x="19322" y="1236756"/>
                  </a:lnTo>
                  <a:lnTo>
                    <a:pt x="12431" y="1283758"/>
                  </a:lnTo>
                  <a:lnTo>
                    <a:pt x="7029" y="1331229"/>
                  </a:lnTo>
                  <a:lnTo>
                    <a:pt x="3140" y="1379142"/>
                  </a:lnTo>
                  <a:lnTo>
                    <a:pt x="789" y="1427475"/>
                  </a:lnTo>
                  <a:lnTo>
                    <a:pt x="0" y="1476203"/>
                  </a:lnTo>
                  <a:lnTo>
                    <a:pt x="789" y="1524932"/>
                  </a:lnTo>
                  <a:lnTo>
                    <a:pt x="3140" y="1573266"/>
                  </a:lnTo>
                  <a:lnTo>
                    <a:pt x="7029" y="1621181"/>
                  </a:lnTo>
                  <a:lnTo>
                    <a:pt x="12431" y="1668653"/>
                  </a:lnTo>
                  <a:lnTo>
                    <a:pt x="19322" y="1715656"/>
                  </a:lnTo>
                  <a:lnTo>
                    <a:pt x="27678" y="1762168"/>
                  </a:lnTo>
                  <a:lnTo>
                    <a:pt x="37474" y="1808164"/>
                  </a:lnTo>
                  <a:lnTo>
                    <a:pt x="48687" y="1853618"/>
                  </a:lnTo>
                  <a:lnTo>
                    <a:pt x="61291" y="1898508"/>
                  </a:lnTo>
                  <a:lnTo>
                    <a:pt x="75263" y="1942809"/>
                  </a:lnTo>
                  <a:lnTo>
                    <a:pt x="90578" y="1986496"/>
                  </a:lnTo>
                  <a:lnTo>
                    <a:pt x="107211" y="2029545"/>
                  </a:lnTo>
                  <a:lnTo>
                    <a:pt x="125139" y="2071931"/>
                  </a:lnTo>
                  <a:lnTo>
                    <a:pt x="144338" y="2113631"/>
                  </a:lnTo>
                  <a:lnTo>
                    <a:pt x="164782" y="2154621"/>
                  </a:lnTo>
                  <a:lnTo>
                    <a:pt x="186447" y="2194875"/>
                  </a:lnTo>
                  <a:lnTo>
                    <a:pt x="209310" y="2234369"/>
                  </a:lnTo>
                  <a:lnTo>
                    <a:pt x="233346" y="2273080"/>
                  </a:lnTo>
                  <a:lnTo>
                    <a:pt x="258531" y="2310983"/>
                  </a:lnTo>
                  <a:lnTo>
                    <a:pt x="284839" y="2348053"/>
                  </a:lnTo>
                  <a:lnTo>
                    <a:pt x="312248" y="2384266"/>
                  </a:lnTo>
                  <a:lnTo>
                    <a:pt x="340732" y="2419598"/>
                  </a:lnTo>
                  <a:lnTo>
                    <a:pt x="370267" y="2454025"/>
                  </a:lnTo>
                  <a:lnTo>
                    <a:pt x="400830" y="2487522"/>
                  </a:lnTo>
                  <a:lnTo>
                    <a:pt x="432395" y="2520065"/>
                  </a:lnTo>
                  <a:lnTo>
                    <a:pt x="464938" y="2551630"/>
                  </a:lnTo>
                  <a:lnTo>
                    <a:pt x="498436" y="2582192"/>
                  </a:lnTo>
                  <a:lnTo>
                    <a:pt x="532863" y="2611727"/>
                  </a:lnTo>
                  <a:lnTo>
                    <a:pt x="568195" y="2640211"/>
                  </a:lnTo>
                  <a:lnTo>
                    <a:pt x="604409" y="2667619"/>
                  </a:lnTo>
                  <a:lnTo>
                    <a:pt x="641479" y="2693927"/>
                  </a:lnTo>
                  <a:lnTo>
                    <a:pt x="679382" y="2719111"/>
                  </a:lnTo>
                  <a:lnTo>
                    <a:pt x="718092" y="2743146"/>
                  </a:lnTo>
                  <a:lnTo>
                    <a:pt x="757587" y="2766008"/>
                  </a:lnTo>
                  <a:lnTo>
                    <a:pt x="797841" y="2787674"/>
                  </a:lnTo>
                  <a:lnTo>
                    <a:pt x="838830" y="2808117"/>
                  </a:lnTo>
                  <a:lnTo>
                    <a:pt x="880530" y="2827315"/>
                  </a:lnTo>
                  <a:lnTo>
                    <a:pt x="922916" y="2845243"/>
                  </a:lnTo>
                  <a:lnTo>
                    <a:pt x="965965" y="2861876"/>
                  </a:lnTo>
                  <a:lnTo>
                    <a:pt x="1009652" y="2877190"/>
                  </a:lnTo>
                  <a:lnTo>
                    <a:pt x="1053952" y="2891162"/>
                  </a:lnTo>
                  <a:lnTo>
                    <a:pt x="1098841" y="2903765"/>
                  </a:lnTo>
                  <a:lnTo>
                    <a:pt x="1144295" y="2914978"/>
                  </a:lnTo>
                  <a:lnTo>
                    <a:pt x="1190289" y="2924774"/>
                  </a:lnTo>
                  <a:lnTo>
                    <a:pt x="1236800" y="2933129"/>
                  </a:lnTo>
                  <a:lnTo>
                    <a:pt x="1283803" y="2940020"/>
                  </a:lnTo>
                  <a:lnTo>
                    <a:pt x="1331274" y="2945422"/>
                  </a:lnTo>
                  <a:lnTo>
                    <a:pt x="1379187" y="2949311"/>
                  </a:lnTo>
                  <a:lnTo>
                    <a:pt x="1427520" y="2951662"/>
                  </a:lnTo>
                  <a:lnTo>
                    <a:pt x="1476248" y="2952451"/>
                  </a:lnTo>
                  <a:lnTo>
                    <a:pt x="1524975" y="2951662"/>
                  </a:lnTo>
                  <a:lnTo>
                    <a:pt x="1573308" y="2949311"/>
                  </a:lnTo>
                  <a:lnTo>
                    <a:pt x="1621221" y="2945422"/>
                  </a:lnTo>
                  <a:lnTo>
                    <a:pt x="1668692" y="2940020"/>
                  </a:lnTo>
                  <a:lnTo>
                    <a:pt x="1715695" y="2933129"/>
                  </a:lnTo>
                  <a:lnTo>
                    <a:pt x="1762206" y="2924774"/>
                  </a:lnTo>
                  <a:lnTo>
                    <a:pt x="1808200" y="2914978"/>
                  </a:lnTo>
                  <a:lnTo>
                    <a:pt x="1853654" y="2903765"/>
                  </a:lnTo>
                  <a:lnTo>
                    <a:pt x="1898543" y="2891162"/>
                  </a:lnTo>
                  <a:lnTo>
                    <a:pt x="1942843" y="2877190"/>
                  </a:lnTo>
                  <a:lnTo>
                    <a:pt x="1986530" y="2861876"/>
                  </a:lnTo>
                  <a:lnTo>
                    <a:pt x="2029579" y="2845243"/>
                  </a:lnTo>
                  <a:lnTo>
                    <a:pt x="2071965" y="2827315"/>
                  </a:lnTo>
                  <a:lnTo>
                    <a:pt x="2113665" y="2808117"/>
                  </a:lnTo>
                  <a:lnTo>
                    <a:pt x="2154654" y="2787674"/>
                  </a:lnTo>
                  <a:lnTo>
                    <a:pt x="2194908" y="2766008"/>
                  </a:lnTo>
                  <a:lnTo>
                    <a:pt x="2234403" y="2743146"/>
                  </a:lnTo>
                  <a:lnTo>
                    <a:pt x="2273113" y="2719111"/>
                  </a:lnTo>
                  <a:lnTo>
                    <a:pt x="2311016" y="2693927"/>
                  </a:lnTo>
                  <a:lnTo>
                    <a:pt x="2348086" y="2667619"/>
                  </a:lnTo>
                  <a:lnTo>
                    <a:pt x="2384300" y="2640211"/>
                  </a:lnTo>
                  <a:lnTo>
                    <a:pt x="2419632" y="2611727"/>
                  </a:lnTo>
                  <a:lnTo>
                    <a:pt x="2454059" y="2582192"/>
                  </a:lnTo>
                  <a:lnTo>
                    <a:pt x="2487557" y="2551630"/>
                  </a:lnTo>
                  <a:lnTo>
                    <a:pt x="2520100" y="2520065"/>
                  </a:lnTo>
                  <a:lnTo>
                    <a:pt x="2551665" y="2487522"/>
                  </a:lnTo>
                  <a:lnTo>
                    <a:pt x="2582228" y="2454025"/>
                  </a:lnTo>
                  <a:lnTo>
                    <a:pt x="2611763" y="2419598"/>
                  </a:lnTo>
                  <a:lnTo>
                    <a:pt x="2640247" y="2384266"/>
                  </a:lnTo>
                  <a:lnTo>
                    <a:pt x="2667656" y="2348053"/>
                  </a:lnTo>
                  <a:lnTo>
                    <a:pt x="2693964" y="2310983"/>
                  </a:lnTo>
                  <a:lnTo>
                    <a:pt x="2719149" y="2273080"/>
                  </a:lnTo>
                  <a:lnTo>
                    <a:pt x="2743185" y="2234369"/>
                  </a:lnTo>
                  <a:lnTo>
                    <a:pt x="2766048" y="2194875"/>
                  </a:lnTo>
                  <a:lnTo>
                    <a:pt x="2787713" y="2154621"/>
                  </a:lnTo>
                  <a:lnTo>
                    <a:pt x="2808157" y="2113631"/>
                  </a:lnTo>
                  <a:lnTo>
                    <a:pt x="2827356" y="2071931"/>
                  </a:lnTo>
                  <a:lnTo>
                    <a:pt x="2845284" y="2029545"/>
                  </a:lnTo>
                  <a:lnTo>
                    <a:pt x="2861917" y="1986496"/>
                  </a:lnTo>
                  <a:lnTo>
                    <a:pt x="2877232" y="1942809"/>
                  </a:lnTo>
                  <a:lnTo>
                    <a:pt x="2891204" y="1898508"/>
                  </a:lnTo>
                  <a:lnTo>
                    <a:pt x="2903808" y="1853618"/>
                  </a:lnTo>
                  <a:lnTo>
                    <a:pt x="2915021" y="1808164"/>
                  </a:lnTo>
                  <a:lnTo>
                    <a:pt x="2924817" y="1762168"/>
                  </a:lnTo>
                  <a:lnTo>
                    <a:pt x="2933173" y="1715656"/>
                  </a:lnTo>
                  <a:lnTo>
                    <a:pt x="2940064" y="1668653"/>
                  </a:lnTo>
                  <a:lnTo>
                    <a:pt x="2945466" y="1621181"/>
                  </a:lnTo>
                  <a:lnTo>
                    <a:pt x="2949355" y="1573266"/>
                  </a:lnTo>
                  <a:lnTo>
                    <a:pt x="2951706" y="1524932"/>
                  </a:lnTo>
                  <a:lnTo>
                    <a:pt x="2952496" y="1476203"/>
                  </a:lnTo>
                  <a:lnTo>
                    <a:pt x="2951706" y="1427475"/>
                  </a:lnTo>
                  <a:lnTo>
                    <a:pt x="2949355" y="1379142"/>
                  </a:lnTo>
                  <a:lnTo>
                    <a:pt x="2945466" y="1331229"/>
                  </a:lnTo>
                  <a:lnTo>
                    <a:pt x="2940064" y="1283758"/>
                  </a:lnTo>
                  <a:lnTo>
                    <a:pt x="2933173" y="1236756"/>
                  </a:lnTo>
                  <a:lnTo>
                    <a:pt x="2924817" y="1190245"/>
                  </a:lnTo>
                  <a:lnTo>
                    <a:pt x="2915021" y="1144251"/>
                  </a:lnTo>
                  <a:lnTo>
                    <a:pt x="2903808" y="1098797"/>
                  </a:lnTo>
                  <a:lnTo>
                    <a:pt x="2891204" y="1053909"/>
                  </a:lnTo>
                  <a:lnTo>
                    <a:pt x="2877232" y="1009609"/>
                  </a:lnTo>
                  <a:lnTo>
                    <a:pt x="2861917" y="965924"/>
                  </a:lnTo>
                  <a:lnTo>
                    <a:pt x="2845284" y="922876"/>
                  </a:lnTo>
                  <a:lnTo>
                    <a:pt x="2827356" y="880490"/>
                  </a:lnTo>
                  <a:lnTo>
                    <a:pt x="2808157" y="838791"/>
                  </a:lnTo>
                  <a:lnTo>
                    <a:pt x="2787713" y="797803"/>
                  </a:lnTo>
                  <a:lnTo>
                    <a:pt x="2766048" y="757550"/>
                  </a:lnTo>
                  <a:lnTo>
                    <a:pt x="2743185" y="718057"/>
                  </a:lnTo>
                  <a:lnTo>
                    <a:pt x="2719149" y="679348"/>
                  </a:lnTo>
                  <a:lnTo>
                    <a:pt x="2693964" y="641446"/>
                  </a:lnTo>
                  <a:lnTo>
                    <a:pt x="2667656" y="604377"/>
                  </a:lnTo>
                  <a:lnTo>
                    <a:pt x="2640247" y="568165"/>
                  </a:lnTo>
                  <a:lnTo>
                    <a:pt x="2611763" y="532834"/>
                  </a:lnTo>
                  <a:lnTo>
                    <a:pt x="2582228" y="498408"/>
                  </a:lnTo>
                  <a:lnTo>
                    <a:pt x="2551665" y="464912"/>
                  </a:lnTo>
                  <a:lnTo>
                    <a:pt x="2520100" y="432370"/>
                  </a:lnTo>
                  <a:lnTo>
                    <a:pt x="2487557" y="400807"/>
                  </a:lnTo>
                  <a:lnTo>
                    <a:pt x="2454059" y="370246"/>
                  </a:lnTo>
                  <a:lnTo>
                    <a:pt x="2419632" y="340712"/>
                  </a:lnTo>
                  <a:lnTo>
                    <a:pt x="2384300" y="312229"/>
                  </a:lnTo>
                  <a:lnTo>
                    <a:pt x="2348086" y="284822"/>
                  </a:lnTo>
                  <a:lnTo>
                    <a:pt x="2311016" y="258514"/>
                  </a:lnTo>
                  <a:lnTo>
                    <a:pt x="2273113" y="233331"/>
                  </a:lnTo>
                  <a:lnTo>
                    <a:pt x="2234403" y="209297"/>
                  </a:lnTo>
                  <a:lnTo>
                    <a:pt x="2194908" y="186435"/>
                  </a:lnTo>
                  <a:lnTo>
                    <a:pt x="2154654" y="164771"/>
                  </a:lnTo>
                  <a:lnTo>
                    <a:pt x="2113665" y="144328"/>
                  </a:lnTo>
                  <a:lnTo>
                    <a:pt x="2071965" y="125131"/>
                  </a:lnTo>
                  <a:lnTo>
                    <a:pt x="2029579" y="107204"/>
                  </a:lnTo>
                  <a:lnTo>
                    <a:pt x="1986530" y="90571"/>
                  </a:lnTo>
                  <a:lnTo>
                    <a:pt x="1942843" y="75258"/>
                  </a:lnTo>
                  <a:lnTo>
                    <a:pt x="1898543" y="61287"/>
                  </a:lnTo>
                  <a:lnTo>
                    <a:pt x="1853654" y="48683"/>
                  </a:lnTo>
                  <a:lnTo>
                    <a:pt x="1808200" y="37472"/>
                  </a:lnTo>
                  <a:lnTo>
                    <a:pt x="1762206" y="27676"/>
                  </a:lnTo>
                  <a:lnTo>
                    <a:pt x="1715695" y="19321"/>
                  </a:lnTo>
                  <a:lnTo>
                    <a:pt x="1668692" y="12430"/>
                  </a:lnTo>
                  <a:lnTo>
                    <a:pt x="1621221" y="7028"/>
                  </a:lnTo>
                  <a:lnTo>
                    <a:pt x="1573308" y="3139"/>
                  </a:lnTo>
                  <a:lnTo>
                    <a:pt x="1524975" y="789"/>
                  </a:lnTo>
                  <a:lnTo>
                    <a:pt x="1476248" y="0"/>
                  </a:lnTo>
                  <a:close/>
                </a:path>
              </a:pathLst>
            </a:custGeom>
            <a:solidFill>
              <a:srgbClr val="FF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3163" y="3995039"/>
              <a:ext cx="2694432" cy="5224271"/>
            </a:xfrm>
            <a:prstGeom prst="rect">
              <a:avLst/>
            </a:prstGeom>
          </p:spPr>
        </p:pic>
        <p:pic>
          <p:nvPicPr>
            <p:cNvPr id="82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24636" y="4187609"/>
              <a:ext cx="2565622" cy="4988299"/>
            </a:xfrm>
            <a:prstGeom prst="rect">
              <a:avLst/>
            </a:prstGeom>
          </p:spPr>
        </p:pic>
        <p:sp>
          <p:nvSpPr>
            <p:cNvPr id="83" name="object 52"/>
            <p:cNvSpPr/>
            <p:nvPr/>
          </p:nvSpPr>
          <p:spPr>
            <a:xfrm>
              <a:off x="13828140" y="45474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71" y="0"/>
                  </a:moveTo>
                  <a:lnTo>
                    <a:pt x="647477" y="1627"/>
                  </a:lnTo>
                  <a:lnTo>
                    <a:pt x="600744" y="6441"/>
                  </a:lnTo>
                  <a:lnTo>
                    <a:pt x="554977" y="14335"/>
                  </a:lnTo>
                  <a:lnTo>
                    <a:pt x="510278" y="25205"/>
                  </a:lnTo>
                  <a:lnTo>
                    <a:pt x="466751" y="38945"/>
                  </a:lnTo>
                  <a:lnTo>
                    <a:pt x="424499" y="55450"/>
                  </a:lnTo>
                  <a:lnTo>
                    <a:pt x="383626" y="74616"/>
                  </a:lnTo>
                  <a:lnTo>
                    <a:pt x="344235" y="96336"/>
                  </a:lnTo>
                  <a:lnTo>
                    <a:pt x="306430" y="120507"/>
                  </a:lnTo>
                  <a:lnTo>
                    <a:pt x="270315" y="147023"/>
                  </a:lnTo>
                  <a:lnTo>
                    <a:pt x="235992" y="175779"/>
                  </a:lnTo>
                  <a:lnTo>
                    <a:pt x="203565" y="206669"/>
                  </a:lnTo>
                  <a:lnTo>
                    <a:pt x="173137" y="239589"/>
                  </a:lnTo>
                  <a:lnTo>
                    <a:pt x="144813" y="274434"/>
                  </a:lnTo>
                  <a:lnTo>
                    <a:pt x="118695" y="311098"/>
                  </a:lnTo>
                  <a:lnTo>
                    <a:pt x="94887" y="349477"/>
                  </a:lnTo>
                  <a:lnTo>
                    <a:pt x="73493" y="389465"/>
                  </a:lnTo>
                  <a:lnTo>
                    <a:pt x="54615" y="430958"/>
                  </a:lnTo>
                  <a:lnTo>
                    <a:pt x="38358" y="473850"/>
                  </a:lnTo>
                  <a:lnTo>
                    <a:pt x="24825" y="518035"/>
                  </a:lnTo>
                  <a:lnTo>
                    <a:pt x="14119" y="563410"/>
                  </a:lnTo>
                  <a:lnTo>
                    <a:pt x="6344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4" y="801367"/>
                  </a:lnTo>
                  <a:lnTo>
                    <a:pt x="14119" y="847826"/>
                  </a:lnTo>
                  <a:lnTo>
                    <a:pt x="24825" y="893200"/>
                  </a:lnTo>
                  <a:lnTo>
                    <a:pt x="38358" y="937386"/>
                  </a:lnTo>
                  <a:lnTo>
                    <a:pt x="54615" y="980278"/>
                  </a:lnTo>
                  <a:lnTo>
                    <a:pt x="73493" y="1021770"/>
                  </a:lnTo>
                  <a:lnTo>
                    <a:pt x="94887" y="1061759"/>
                  </a:lnTo>
                  <a:lnTo>
                    <a:pt x="118695" y="1100137"/>
                  </a:lnTo>
                  <a:lnTo>
                    <a:pt x="144813" y="1136802"/>
                  </a:lnTo>
                  <a:lnTo>
                    <a:pt x="173137" y="1171647"/>
                  </a:lnTo>
                  <a:lnTo>
                    <a:pt x="203565" y="1204567"/>
                  </a:lnTo>
                  <a:lnTo>
                    <a:pt x="235992" y="1235457"/>
                  </a:lnTo>
                  <a:lnTo>
                    <a:pt x="270315" y="1264213"/>
                  </a:lnTo>
                  <a:lnTo>
                    <a:pt x="306430" y="1290729"/>
                  </a:lnTo>
                  <a:lnTo>
                    <a:pt x="344235" y="1314899"/>
                  </a:lnTo>
                  <a:lnTo>
                    <a:pt x="383626" y="1336620"/>
                  </a:lnTo>
                  <a:lnTo>
                    <a:pt x="424499" y="1355786"/>
                  </a:lnTo>
                  <a:lnTo>
                    <a:pt x="466751" y="1372291"/>
                  </a:lnTo>
                  <a:lnTo>
                    <a:pt x="510278" y="1386031"/>
                  </a:lnTo>
                  <a:lnTo>
                    <a:pt x="554977" y="1396901"/>
                  </a:lnTo>
                  <a:lnTo>
                    <a:pt x="600744" y="1404795"/>
                  </a:lnTo>
                  <a:lnTo>
                    <a:pt x="647477" y="1409608"/>
                  </a:lnTo>
                  <a:lnTo>
                    <a:pt x="695071" y="1411236"/>
                  </a:lnTo>
                  <a:lnTo>
                    <a:pt x="742657" y="1409608"/>
                  </a:lnTo>
                  <a:lnTo>
                    <a:pt x="789382" y="1404795"/>
                  </a:lnTo>
                  <a:lnTo>
                    <a:pt x="835143" y="1396901"/>
                  </a:lnTo>
                  <a:lnTo>
                    <a:pt x="879836" y="1386031"/>
                  </a:lnTo>
                  <a:lnTo>
                    <a:pt x="923358" y="1372291"/>
                  </a:lnTo>
                  <a:lnTo>
                    <a:pt x="965605" y="1355786"/>
                  </a:lnTo>
                  <a:lnTo>
                    <a:pt x="1006474" y="1336620"/>
                  </a:lnTo>
                  <a:lnTo>
                    <a:pt x="1045861" y="1314899"/>
                  </a:lnTo>
                  <a:lnTo>
                    <a:pt x="1083663" y="1290729"/>
                  </a:lnTo>
                  <a:lnTo>
                    <a:pt x="1119775" y="1264213"/>
                  </a:lnTo>
                  <a:lnTo>
                    <a:pt x="1154096" y="1235457"/>
                  </a:lnTo>
                  <a:lnTo>
                    <a:pt x="1186521" y="1204567"/>
                  </a:lnTo>
                  <a:lnTo>
                    <a:pt x="1216946" y="1171647"/>
                  </a:lnTo>
                  <a:lnTo>
                    <a:pt x="1245269" y="1136802"/>
                  </a:lnTo>
                  <a:lnTo>
                    <a:pt x="1271386" y="1100137"/>
                  </a:lnTo>
                  <a:lnTo>
                    <a:pt x="1295193" y="1061759"/>
                  </a:lnTo>
                  <a:lnTo>
                    <a:pt x="1316586" y="1021770"/>
                  </a:lnTo>
                  <a:lnTo>
                    <a:pt x="1335463" y="980278"/>
                  </a:lnTo>
                  <a:lnTo>
                    <a:pt x="1351720" y="937386"/>
                  </a:lnTo>
                  <a:lnTo>
                    <a:pt x="1365253" y="893200"/>
                  </a:lnTo>
                  <a:lnTo>
                    <a:pt x="1375959" y="847826"/>
                  </a:lnTo>
                  <a:lnTo>
                    <a:pt x="1383734" y="801367"/>
                  </a:lnTo>
                  <a:lnTo>
                    <a:pt x="1388475" y="753929"/>
                  </a:lnTo>
                  <a:lnTo>
                    <a:pt x="1390078" y="705618"/>
                  </a:lnTo>
                  <a:lnTo>
                    <a:pt x="1388475" y="657306"/>
                  </a:lnTo>
                  <a:lnTo>
                    <a:pt x="1383734" y="609869"/>
                  </a:lnTo>
                  <a:lnTo>
                    <a:pt x="1375959" y="563410"/>
                  </a:lnTo>
                  <a:lnTo>
                    <a:pt x="1365253" y="518035"/>
                  </a:lnTo>
                  <a:lnTo>
                    <a:pt x="1351720" y="473850"/>
                  </a:lnTo>
                  <a:lnTo>
                    <a:pt x="1335463" y="430958"/>
                  </a:lnTo>
                  <a:lnTo>
                    <a:pt x="1316586" y="389465"/>
                  </a:lnTo>
                  <a:lnTo>
                    <a:pt x="1295193" y="349477"/>
                  </a:lnTo>
                  <a:lnTo>
                    <a:pt x="1271386" y="311098"/>
                  </a:lnTo>
                  <a:lnTo>
                    <a:pt x="1245269" y="274434"/>
                  </a:lnTo>
                  <a:lnTo>
                    <a:pt x="1216946" y="239589"/>
                  </a:lnTo>
                  <a:lnTo>
                    <a:pt x="1186521" y="206669"/>
                  </a:lnTo>
                  <a:lnTo>
                    <a:pt x="1154096" y="175779"/>
                  </a:lnTo>
                  <a:lnTo>
                    <a:pt x="1119775" y="147023"/>
                  </a:lnTo>
                  <a:lnTo>
                    <a:pt x="1083663" y="120507"/>
                  </a:lnTo>
                  <a:lnTo>
                    <a:pt x="1045861" y="96336"/>
                  </a:lnTo>
                  <a:lnTo>
                    <a:pt x="1006474" y="74616"/>
                  </a:lnTo>
                  <a:lnTo>
                    <a:pt x="965605" y="55450"/>
                  </a:lnTo>
                  <a:lnTo>
                    <a:pt x="923358" y="38945"/>
                  </a:lnTo>
                  <a:lnTo>
                    <a:pt x="879836" y="25205"/>
                  </a:lnTo>
                  <a:lnTo>
                    <a:pt x="835143" y="14335"/>
                  </a:lnTo>
                  <a:lnTo>
                    <a:pt x="789382" y="6441"/>
                  </a:lnTo>
                  <a:lnTo>
                    <a:pt x="742657" y="1627"/>
                  </a:lnTo>
                  <a:lnTo>
                    <a:pt x="69507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3"/>
          <p:cNvSpPr/>
          <p:nvPr/>
        </p:nvSpPr>
        <p:spPr>
          <a:xfrm>
            <a:off x="9325687" y="3085751"/>
            <a:ext cx="2952750" cy="2952750"/>
          </a:xfrm>
          <a:custGeom>
            <a:avLst/>
            <a:gdLst/>
            <a:ahLst/>
            <a:cxnLst/>
            <a:rect l="l" t="t" r="r" b="b"/>
            <a:pathLst>
              <a:path w="2952750" h="2952750">
                <a:moveTo>
                  <a:pt x="1476184" y="0"/>
                </a:moveTo>
                <a:lnTo>
                  <a:pt x="1427457" y="789"/>
                </a:lnTo>
                <a:lnTo>
                  <a:pt x="1379124" y="3139"/>
                </a:lnTo>
                <a:lnTo>
                  <a:pt x="1331211" y="7028"/>
                </a:lnTo>
                <a:lnTo>
                  <a:pt x="1283741" y="12430"/>
                </a:lnTo>
                <a:lnTo>
                  <a:pt x="1236739" y="19321"/>
                </a:lnTo>
                <a:lnTo>
                  <a:pt x="1190228" y="27676"/>
                </a:lnTo>
                <a:lnTo>
                  <a:pt x="1144235" y="37472"/>
                </a:lnTo>
                <a:lnTo>
                  <a:pt x="1098782" y="48683"/>
                </a:lnTo>
                <a:lnTo>
                  <a:pt x="1053893" y="61287"/>
                </a:lnTo>
                <a:lnTo>
                  <a:pt x="1009595" y="75258"/>
                </a:lnTo>
                <a:lnTo>
                  <a:pt x="965909" y="90571"/>
                </a:lnTo>
                <a:lnTo>
                  <a:pt x="922862" y="107204"/>
                </a:lnTo>
                <a:lnTo>
                  <a:pt x="880477" y="125131"/>
                </a:lnTo>
                <a:lnTo>
                  <a:pt x="838779" y="144328"/>
                </a:lnTo>
                <a:lnTo>
                  <a:pt x="797791" y="164771"/>
                </a:lnTo>
                <a:lnTo>
                  <a:pt x="757539" y="186435"/>
                </a:lnTo>
                <a:lnTo>
                  <a:pt x="718046" y="209297"/>
                </a:lnTo>
                <a:lnTo>
                  <a:pt x="679337" y="233331"/>
                </a:lnTo>
                <a:lnTo>
                  <a:pt x="641436" y="258514"/>
                </a:lnTo>
                <a:lnTo>
                  <a:pt x="604368" y="284822"/>
                </a:lnTo>
                <a:lnTo>
                  <a:pt x="568156" y="312229"/>
                </a:lnTo>
                <a:lnTo>
                  <a:pt x="532825" y="340712"/>
                </a:lnTo>
                <a:lnTo>
                  <a:pt x="498400" y="370246"/>
                </a:lnTo>
                <a:lnTo>
                  <a:pt x="464905" y="400807"/>
                </a:lnTo>
                <a:lnTo>
                  <a:pt x="432363" y="432370"/>
                </a:lnTo>
                <a:lnTo>
                  <a:pt x="400800" y="464912"/>
                </a:lnTo>
                <a:lnTo>
                  <a:pt x="370239" y="498408"/>
                </a:lnTo>
                <a:lnTo>
                  <a:pt x="340706" y="532834"/>
                </a:lnTo>
                <a:lnTo>
                  <a:pt x="312224" y="568165"/>
                </a:lnTo>
                <a:lnTo>
                  <a:pt x="284817" y="604377"/>
                </a:lnTo>
                <a:lnTo>
                  <a:pt x="258510" y="641446"/>
                </a:lnTo>
                <a:lnTo>
                  <a:pt x="233327" y="679348"/>
                </a:lnTo>
                <a:lnTo>
                  <a:pt x="209293" y="718057"/>
                </a:lnTo>
                <a:lnTo>
                  <a:pt x="186432" y="757550"/>
                </a:lnTo>
                <a:lnTo>
                  <a:pt x="164768" y="797803"/>
                </a:lnTo>
                <a:lnTo>
                  <a:pt x="144326" y="838791"/>
                </a:lnTo>
                <a:lnTo>
                  <a:pt x="125129" y="880490"/>
                </a:lnTo>
                <a:lnTo>
                  <a:pt x="107202" y="922876"/>
                </a:lnTo>
                <a:lnTo>
                  <a:pt x="90570" y="965924"/>
                </a:lnTo>
                <a:lnTo>
                  <a:pt x="75256" y="1009609"/>
                </a:lnTo>
                <a:lnTo>
                  <a:pt x="61286" y="1053909"/>
                </a:lnTo>
                <a:lnTo>
                  <a:pt x="48682" y="1098797"/>
                </a:lnTo>
                <a:lnTo>
                  <a:pt x="37471" y="1144251"/>
                </a:lnTo>
                <a:lnTo>
                  <a:pt x="27675" y="1190245"/>
                </a:lnTo>
                <a:lnTo>
                  <a:pt x="19320" y="1236756"/>
                </a:lnTo>
                <a:lnTo>
                  <a:pt x="12430" y="1283758"/>
                </a:lnTo>
                <a:lnTo>
                  <a:pt x="7028" y="1331229"/>
                </a:lnTo>
                <a:lnTo>
                  <a:pt x="3139" y="1379142"/>
                </a:lnTo>
                <a:lnTo>
                  <a:pt x="789" y="1427475"/>
                </a:lnTo>
                <a:lnTo>
                  <a:pt x="0" y="1476203"/>
                </a:lnTo>
                <a:lnTo>
                  <a:pt x="789" y="1524932"/>
                </a:lnTo>
                <a:lnTo>
                  <a:pt x="3139" y="1573266"/>
                </a:lnTo>
                <a:lnTo>
                  <a:pt x="7028" y="1621181"/>
                </a:lnTo>
                <a:lnTo>
                  <a:pt x="12430" y="1668653"/>
                </a:lnTo>
                <a:lnTo>
                  <a:pt x="19320" y="1715656"/>
                </a:lnTo>
                <a:lnTo>
                  <a:pt x="27675" y="1762168"/>
                </a:lnTo>
                <a:lnTo>
                  <a:pt x="37471" y="1808164"/>
                </a:lnTo>
                <a:lnTo>
                  <a:pt x="48682" y="1853618"/>
                </a:lnTo>
                <a:lnTo>
                  <a:pt x="61286" y="1898508"/>
                </a:lnTo>
                <a:lnTo>
                  <a:pt x="75256" y="1942809"/>
                </a:lnTo>
                <a:lnTo>
                  <a:pt x="90570" y="1986496"/>
                </a:lnTo>
                <a:lnTo>
                  <a:pt x="107202" y="2029545"/>
                </a:lnTo>
                <a:lnTo>
                  <a:pt x="125129" y="2071931"/>
                </a:lnTo>
                <a:lnTo>
                  <a:pt x="144326" y="2113631"/>
                </a:lnTo>
                <a:lnTo>
                  <a:pt x="164768" y="2154621"/>
                </a:lnTo>
                <a:lnTo>
                  <a:pt x="186432" y="2194875"/>
                </a:lnTo>
                <a:lnTo>
                  <a:pt x="209293" y="2234369"/>
                </a:lnTo>
                <a:lnTo>
                  <a:pt x="233327" y="2273080"/>
                </a:lnTo>
                <a:lnTo>
                  <a:pt x="258510" y="2310983"/>
                </a:lnTo>
                <a:lnTo>
                  <a:pt x="284817" y="2348053"/>
                </a:lnTo>
                <a:lnTo>
                  <a:pt x="312224" y="2384266"/>
                </a:lnTo>
                <a:lnTo>
                  <a:pt x="340706" y="2419598"/>
                </a:lnTo>
                <a:lnTo>
                  <a:pt x="370239" y="2454025"/>
                </a:lnTo>
                <a:lnTo>
                  <a:pt x="400800" y="2487522"/>
                </a:lnTo>
                <a:lnTo>
                  <a:pt x="432363" y="2520065"/>
                </a:lnTo>
                <a:lnTo>
                  <a:pt x="464905" y="2551630"/>
                </a:lnTo>
                <a:lnTo>
                  <a:pt x="498400" y="2582192"/>
                </a:lnTo>
                <a:lnTo>
                  <a:pt x="532825" y="2611727"/>
                </a:lnTo>
                <a:lnTo>
                  <a:pt x="568156" y="2640211"/>
                </a:lnTo>
                <a:lnTo>
                  <a:pt x="604368" y="2667619"/>
                </a:lnTo>
                <a:lnTo>
                  <a:pt x="641436" y="2693927"/>
                </a:lnTo>
                <a:lnTo>
                  <a:pt x="679337" y="2719111"/>
                </a:lnTo>
                <a:lnTo>
                  <a:pt x="718046" y="2743146"/>
                </a:lnTo>
                <a:lnTo>
                  <a:pt x="757539" y="2766008"/>
                </a:lnTo>
                <a:lnTo>
                  <a:pt x="797791" y="2787674"/>
                </a:lnTo>
                <a:lnTo>
                  <a:pt x="838779" y="2808117"/>
                </a:lnTo>
                <a:lnTo>
                  <a:pt x="880477" y="2827315"/>
                </a:lnTo>
                <a:lnTo>
                  <a:pt x="922862" y="2845243"/>
                </a:lnTo>
                <a:lnTo>
                  <a:pt x="965909" y="2861876"/>
                </a:lnTo>
                <a:lnTo>
                  <a:pt x="1009595" y="2877190"/>
                </a:lnTo>
                <a:lnTo>
                  <a:pt x="1053893" y="2891162"/>
                </a:lnTo>
                <a:lnTo>
                  <a:pt x="1098782" y="2903765"/>
                </a:lnTo>
                <a:lnTo>
                  <a:pt x="1144235" y="2914978"/>
                </a:lnTo>
                <a:lnTo>
                  <a:pt x="1190228" y="2924774"/>
                </a:lnTo>
                <a:lnTo>
                  <a:pt x="1236739" y="2933129"/>
                </a:lnTo>
                <a:lnTo>
                  <a:pt x="1283741" y="2940020"/>
                </a:lnTo>
                <a:lnTo>
                  <a:pt x="1331211" y="2945422"/>
                </a:lnTo>
                <a:lnTo>
                  <a:pt x="1379124" y="2949311"/>
                </a:lnTo>
                <a:lnTo>
                  <a:pt x="1427457" y="2951662"/>
                </a:lnTo>
                <a:lnTo>
                  <a:pt x="1476184" y="2952451"/>
                </a:lnTo>
                <a:lnTo>
                  <a:pt x="1524915" y="2951662"/>
                </a:lnTo>
                <a:lnTo>
                  <a:pt x="1573251" y="2949311"/>
                </a:lnTo>
                <a:lnTo>
                  <a:pt x="1621168" y="2945422"/>
                </a:lnTo>
                <a:lnTo>
                  <a:pt x="1668641" y="2940020"/>
                </a:lnTo>
                <a:lnTo>
                  <a:pt x="1715647" y="2933129"/>
                </a:lnTo>
                <a:lnTo>
                  <a:pt x="1762160" y="2924774"/>
                </a:lnTo>
                <a:lnTo>
                  <a:pt x="1808156" y="2914978"/>
                </a:lnTo>
                <a:lnTo>
                  <a:pt x="1853612" y="2903765"/>
                </a:lnTo>
                <a:lnTo>
                  <a:pt x="1898503" y="2891162"/>
                </a:lnTo>
                <a:lnTo>
                  <a:pt x="1942804" y="2877190"/>
                </a:lnTo>
                <a:lnTo>
                  <a:pt x="1986492" y="2861876"/>
                </a:lnTo>
                <a:lnTo>
                  <a:pt x="2029541" y="2845243"/>
                </a:lnTo>
                <a:lnTo>
                  <a:pt x="2071929" y="2827315"/>
                </a:lnTo>
                <a:lnTo>
                  <a:pt x="2113629" y="2808117"/>
                </a:lnTo>
                <a:lnTo>
                  <a:pt x="2154619" y="2787674"/>
                </a:lnTo>
                <a:lnTo>
                  <a:pt x="2194873" y="2766008"/>
                </a:lnTo>
                <a:lnTo>
                  <a:pt x="2234367" y="2743146"/>
                </a:lnTo>
                <a:lnTo>
                  <a:pt x="2273078" y="2719111"/>
                </a:lnTo>
                <a:lnTo>
                  <a:pt x="2310980" y="2693927"/>
                </a:lnTo>
                <a:lnTo>
                  <a:pt x="2348050" y="2667619"/>
                </a:lnTo>
                <a:lnTo>
                  <a:pt x="2384263" y="2640211"/>
                </a:lnTo>
                <a:lnTo>
                  <a:pt x="2419595" y="2611727"/>
                </a:lnTo>
                <a:lnTo>
                  <a:pt x="2454021" y="2582192"/>
                </a:lnTo>
                <a:lnTo>
                  <a:pt x="2487518" y="2551630"/>
                </a:lnTo>
                <a:lnTo>
                  <a:pt x="2520061" y="2520065"/>
                </a:lnTo>
                <a:lnTo>
                  <a:pt x="2551625" y="2487522"/>
                </a:lnTo>
                <a:lnTo>
                  <a:pt x="2582186" y="2454025"/>
                </a:lnTo>
                <a:lnTo>
                  <a:pt x="2611720" y="2419598"/>
                </a:lnTo>
                <a:lnTo>
                  <a:pt x="2640203" y="2384266"/>
                </a:lnTo>
                <a:lnTo>
                  <a:pt x="2667611" y="2348053"/>
                </a:lnTo>
                <a:lnTo>
                  <a:pt x="2693918" y="2310983"/>
                </a:lnTo>
                <a:lnTo>
                  <a:pt x="2719101" y="2273080"/>
                </a:lnTo>
                <a:lnTo>
                  <a:pt x="2743136" y="2234369"/>
                </a:lnTo>
                <a:lnTo>
                  <a:pt x="2765997" y="2194875"/>
                </a:lnTo>
                <a:lnTo>
                  <a:pt x="2787662" y="2154621"/>
                </a:lnTo>
                <a:lnTo>
                  <a:pt x="2808105" y="2113631"/>
                </a:lnTo>
                <a:lnTo>
                  <a:pt x="2827302" y="2071931"/>
                </a:lnTo>
                <a:lnTo>
                  <a:pt x="2845229" y="2029545"/>
                </a:lnTo>
                <a:lnTo>
                  <a:pt x="2861861" y="1986496"/>
                </a:lnTo>
                <a:lnTo>
                  <a:pt x="2877175" y="1942809"/>
                </a:lnTo>
                <a:lnTo>
                  <a:pt x="2891146" y="1898508"/>
                </a:lnTo>
                <a:lnTo>
                  <a:pt x="2903749" y="1853618"/>
                </a:lnTo>
                <a:lnTo>
                  <a:pt x="2914960" y="1808164"/>
                </a:lnTo>
                <a:lnTo>
                  <a:pt x="2924756" y="1762168"/>
                </a:lnTo>
                <a:lnTo>
                  <a:pt x="2933111" y="1715656"/>
                </a:lnTo>
                <a:lnTo>
                  <a:pt x="2940002" y="1668653"/>
                </a:lnTo>
                <a:lnTo>
                  <a:pt x="2945404" y="1621181"/>
                </a:lnTo>
                <a:lnTo>
                  <a:pt x="2949292" y="1573266"/>
                </a:lnTo>
                <a:lnTo>
                  <a:pt x="2951643" y="1524932"/>
                </a:lnTo>
                <a:lnTo>
                  <a:pt x="2952432" y="1476203"/>
                </a:lnTo>
                <a:lnTo>
                  <a:pt x="2951643" y="1427475"/>
                </a:lnTo>
                <a:lnTo>
                  <a:pt x="2949292" y="1379142"/>
                </a:lnTo>
                <a:lnTo>
                  <a:pt x="2945404" y="1331229"/>
                </a:lnTo>
                <a:lnTo>
                  <a:pt x="2940002" y="1283758"/>
                </a:lnTo>
                <a:lnTo>
                  <a:pt x="2933111" y="1236756"/>
                </a:lnTo>
                <a:lnTo>
                  <a:pt x="2924756" y="1190245"/>
                </a:lnTo>
                <a:lnTo>
                  <a:pt x="2914960" y="1144251"/>
                </a:lnTo>
                <a:lnTo>
                  <a:pt x="2903749" y="1098797"/>
                </a:lnTo>
                <a:lnTo>
                  <a:pt x="2891146" y="1053909"/>
                </a:lnTo>
                <a:lnTo>
                  <a:pt x="2877175" y="1009609"/>
                </a:lnTo>
                <a:lnTo>
                  <a:pt x="2861861" y="965924"/>
                </a:lnTo>
                <a:lnTo>
                  <a:pt x="2845229" y="922876"/>
                </a:lnTo>
                <a:lnTo>
                  <a:pt x="2827302" y="880490"/>
                </a:lnTo>
                <a:lnTo>
                  <a:pt x="2808105" y="838791"/>
                </a:lnTo>
                <a:lnTo>
                  <a:pt x="2787662" y="797803"/>
                </a:lnTo>
                <a:lnTo>
                  <a:pt x="2765997" y="757550"/>
                </a:lnTo>
                <a:lnTo>
                  <a:pt x="2743136" y="718057"/>
                </a:lnTo>
                <a:lnTo>
                  <a:pt x="2719101" y="679348"/>
                </a:lnTo>
                <a:lnTo>
                  <a:pt x="2693918" y="641446"/>
                </a:lnTo>
                <a:lnTo>
                  <a:pt x="2667611" y="604377"/>
                </a:lnTo>
                <a:lnTo>
                  <a:pt x="2640203" y="568165"/>
                </a:lnTo>
                <a:lnTo>
                  <a:pt x="2611720" y="532834"/>
                </a:lnTo>
                <a:lnTo>
                  <a:pt x="2582186" y="498408"/>
                </a:lnTo>
                <a:lnTo>
                  <a:pt x="2551625" y="464912"/>
                </a:lnTo>
                <a:lnTo>
                  <a:pt x="2520060" y="432370"/>
                </a:lnTo>
                <a:lnTo>
                  <a:pt x="2487518" y="400807"/>
                </a:lnTo>
                <a:lnTo>
                  <a:pt x="2454021" y="370246"/>
                </a:lnTo>
                <a:lnTo>
                  <a:pt x="2419595" y="340712"/>
                </a:lnTo>
                <a:lnTo>
                  <a:pt x="2384263" y="312229"/>
                </a:lnTo>
                <a:lnTo>
                  <a:pt x="2348050" y="284822"/>
                </a:lnTo>
                <a:lnTo>
                  <a:pt x="2310980" y="258514"/>
                </a:lnTo>
                <a:lnTo>
                  <a:pt x="2273078" y="233331"/>
                </a:lnTo>
                <a:lnTo>
                  <a:pt x="2234367" y="209297"/>
                </a:lnTo>
                <a:lnTo>
                  <a:pt x="2194873" y="186435"/>
                </a:lnTo>
                <a:lnTo>
                  <a:pt x="2154619" y="164771"/>
                </a:lnTo>
                <a:lnTo>
                  <a:pt x="2113629" y="144328"/>
                </a:lnTo>
                <a:lnTo>
                  <a:pt x="2071929" y="125131"/>
                </a:lnTo>
                <a:lnTo>
                  <a:pt x="2029541" y="107204"/>
                </a:lnTo>
                <a:lnTo>
                  <a:pt x="1986492" y="90571"/>
                </a:lnTo>
                <a:lnTo>
                  <a:pt x="1942804" y="75258"/>
                </a:lnTo>
                <a:lnTo>
                  <a:pt x="1898503" y="61287"/>
                </a:lnTo>
                <a:lnTo>
                  <a:pt x="1853612" y="48683"/>
                </a:lnTo>
                <a:lnTo>
                  <a:pt x="1808156" y="37472"/>
                </a:lnTo>
                <a:lnTo>
                  <a:pt x="1762160" y="27676"/>
                </a:lnTo>
                <a:lnTo>
                  <a:pt x="1715647" y="19321"/>
                </a:lnTo>
                <a:lnTo>
                  <a:pt x="1668641" y="12430"/>
                </a:lnTo>
                <a:lnTo>
                  <a:pt x="1621168" y="7028"/>
                </a:lnTo>
                <a:lnTo>
                  <a:pt x="1573251" y="3139"/>
                </a:lnTo>
                <a:lnTo>
                  <a:pt x="1524915" y="789"/>
                </a:lnTo>
                <a:lnTo>
                  <a:pt x="1476184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37"/>
          <p:cNvGrpSpPr/>
          <p:nvPr/>
        </p:nvGrpSpPr>
        <p:grpSpPr>
          <a:xfrm>
            <a:off x="9391727" y="3164078"/>
            <a:ext cx="2927273" cy="5224272"/>
            <a:chOff x="9278937" y="3970655"/>
            <a:chExt cx="2927273" cy="5224272"/>
          </a:xfrm>
        </p:grpSpPr>
        <p:pic>
          <p:nvPicPr>
            <p:cNvPr id="76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8403" y="3970655"/>
              <a:ext cx="2694431" cy="5224272"/>
            </a:xfrm>
            <a:prstGeom prst="rect">
              <a:avLst/>
            </a:prstGeom>
          </p:spPr>
        </p:pic>
        <p:pic>
          <p:nvPicPr>
            <p:cNvPr id="77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78937" y="4187609"/>
              <a:ext cx="2927273" cy="4988299"/>
            </a:xfrm>
            <a:prstGeom prst="rect">
              <a:avLst/>
            </a:prstGeom>
          </p:spPr>
        </p:pic>
        <p:sp>
          <p:nvSpPr>
            <p:cNvPr id="78" name="object 40"/>
            <p:cNvSpPr/>
            <p:nvPr/>
          </p:nvSpPr>
          <p:spPr>
            <a:xfrm>
              <a:off x="10033444" y="45347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07" y="0"/>
                  </a:moveTo>
                  <a:lnTo>
                    <a:pt x="647421" y="1627"/>
                  </a:lnTo>
                  <a:lnTo>
                    <a:pt x="600695" y="6441"/>
                  </a:lnTo>
                  <a:lnTo>
                    <a:pt x="554934" y="14335"/>
                  </a:lnTo>
                  <a:lnTo>
                    <a:pt x="510241" y="25205"/>
                  </a:lnTo>
                  <a:lnTo>
                    <a:pt x="466719" y="38945"/>
                  </a:lnTo>
                  <a:lnTo>
                    <a:pt x="424472" y="55450"/>
                  </a:lnTo>
                  <a:lnTo>
                    <a:pt x="383603" y="74616"/>
                  </a:lnTo>
                  <a:lnTo>
                    <a:pt x="344217" y="96336"/>
                  </a:lnTo>
                  <a:lnTo>
                    <a:pt x="306415" y="120507"/>
                  </a:lnTo>
                  <a:lnTo>
                    <a:pt x="270302" y="147023"/>
                  </a:lnTo>
                  <a:lnTo>
                    <a:pt x="235981" y="175779"/>
                  </a:lnTo>
                  <a:lnTo>
                    <a:pt x="203557" y="206669"/>
                  </a:lnTo>
                  <a:lnTo>
                    <a:pt x="173131" y="239589"/>
                  </a:lnTo>
                  <a:lnTo>
                    <a:pt x="144808" y="274434"/>
                  </a:lnTo>
                  <a:lnTo>
                    <a:pt x="118692" y="311098"/>
                  </a:lnTo>
                  <a:lnTo>
                    <a:pt x="94885" y="349477"/>
                  </a:lnTo>
                  <a:lnTo>
                    <a:pt x="73491" y="389465"/>
                  </a:lnTo>
                  <a:lnTo>
                    <a:pt x="54614" y="430958"/>
                  </a:lnTo>
                  <a:lnTo>
                    <a:pt x="38358" y="473850"/>
                  </a:lnTo>
                  <a:lnTo>
                    <a:pt x="24825" y="518035"/>
                  </a:lnTo>
                  <a:lnTo>
                    <a:pt x="14119" y="563410"/>
                  </a:lnTo>
                  <a:lnTo>
                    <a:pt x="6344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4" y="801367"/>
                  </a:lnTo>
                  <a:lnTo>
                    <a:pt x="14119" y="847826"/>
                  </a:lnTo>
                  <a:lnTo>
                    <a:pt x="24825" y="893200"/>
                  </a:lnTo>
                  <a:lnTo>
                    <a:pt x="38358" y="937386"/>
                  </a:lnTo>
                  <a:lnTo>
                    <a:pt x="54614" y="980278"/>
                  </a:lnTo>
                  <a:lnTo>
                    <a:pt x="73491" y="1021770"/>
                  </a:lnTo>
                  <a:lnTo>
                    <a:pt x="94885" y="1061759"/>
                  </a:lnTo>
                  <a:lnTo>
                    <a:pt x="118692" y="1100137"/>
                  </a:lnTo>
                  <a:lnTo>
                    <a:pt x="144808" y="1136802"/>
                  </a:lnTo>
                  <a:lnTo>
                    <a:pt x="173131" y="1171647"/>
                  </a:lnTo>
                  <a:lnTo>
                    <a:pt x="203557" y="1204567"/>
                  </a:lnTo>
                  <a:lnTo>
                    <a:pt x="235981" y="1235457"/>
                  </a:lnTo>
                  <a:lnTo>
                    <a:pt x="270302" y="1264213"/>
                  </a:lnTo>
                  <a:lnTo>
                    <a:pt x="306415" y="1290729"/>
                  </a:lnTo>
                  <a:lnTo>
                    <a:pt x="344217" y="1314899"/>
                  </a:lnTo>
                  <a:lnTo>
                    <a:pt x="383603" y="1336620"/>
                  </a:lnTo>
                  <a:lnTo>
                    <a:pt x="424472" y="1355786"/>
                  </a:lnTo>
                  <a:lnTo>
                    <a:pt x="466719" y="1372291"/>
                  </a:lnTo>
                  <a:lnTo>
                    <a:pt x="510241" y="1386031"/>
                  </a:lnTo>
                  <a:lnTo>
                    <a:pt x="554934" y="1396901"/>
                  </a:lnTo>
                  <a:lnTo>
                    <a:pt x="600695" y="1404795"/>
                  </a:lnTo>
                  <a:lnTo>
                    <a:pt x="647421" y="1409608"/>
                  </a:lnTo>
                  <a:lnTo>
                    <a:pt x="695007" y="1411236"/>
                  </a:lnTo>
                  <a:lnTo>
                    <a:pt x="742601" y="1409608"/>
                  </a:lnTo>
                  <a:lnTo>
                    <a:pt x="789333" y="1404795"/>
                  </a:lnTo>
                  <a:lnTo>
                    <a:pt x="835101" y="1396901"/>
                  </a:lnTo>
                  <a:lnTo>
                    <a:pt x="879800" y="1386031"/>
                  </a:lnTo>
                  <a:lnTo>
                    <a:pt x="923327" y="1372291"/>
                  </a:lnTo>
                  <a:lnTo>
                    <a:pt x="965579" y="1355786"/>
                  </a:lnTo>
                  <a:lnTo>
                    <a:pt x="1006451" y="1336620"/>
                  </a:lnTo>
                  <a:lnTo>
                    <a:pt x="1045842" y="1314899"/>
                  </a:lnTo>
                  <a:lnTo>
                    <a:pt x="1083647" y="1290729"/>
                  </a:lnTo>
                  <a:lnTo>
                    <a:pt x="1119763" y="1264213"/>
                  </a:lnTo>
                  <a:lnTo>
                    <a:pt x="1154086" y="1235457"/>
                  </a:lnTo>
                  <a:lnTo>
                    <a:pt x="1186513" y="1204567"/>
                  </a:lnTo>
                  <a:lnTo>
                    <a:pt x="1216940" y="1171647"/>
                  </a:lnTo>
                  <a:lnTo>
                    <a:pt x="1245265" y="1136802"/>
                  </a:lnTo>
                  <a:lnTo>
                    <a:pt x="1271382" y="1100137"/>
                  </a:lnTo>
                  <a:lnTo>
                    <a:pt x="1295190" y="1061759"/>
                  </a:lnTo>
                  <a:lnTo>
                    <a:pt x="1316585" y="1021770"/>
                  </a:lnTo>
                  <a:lnTo>
                    <a:pt x="1335462" y="980278"/>
                  </a:lnTo>
                  <a:lnTo>
                    <a:pt x="1351719" y="937386"/>
                  </a:lnTo>
                  <a:lnTo>
                    <a:pt x="1365252" y="893200"/>
                  </a:lnTo>
                  <a:lnTo>
                    <a:pt x="1375958" y="847826"/>
                  </a:lnTo>
                  <a:lnTo>
                    <a:pt x="1383734" y="801367"/>
                  </a:lnTo>
                  <a:lnTo>
                    <a:pt x="1388475" y="753929"/>
                  </a:lnTo>
                  <a:lnTo>
                    <a:pt x="1390078" y="705618"/>
                  </a:lnTo>
                  <a:lnTo>
                    <a:pt x="1388475" y="657306"/>
                  </a:lnTo>
                  <a:lnTo>
                    <a:pt x="1383734" y="609869"/>
                  </a:lnTo>
                  <a:lnTo>
                    <a:pt x="1375958" y="563410"/>
                  </a:lnTo>
                  <a:lnTo>
                    <a:pt x="1365252" y="518035"/>
                  </a:lnTo>
                  <a:lnTo>
                    <a:pt x="1351719" y="473850"/>
                  </a:lnTo>
                  <a:lnTo>
                    <a:pt x="1335462" y="430958"/>
                  </a:lnTo>
                  <a:lnTo>
                    <a:pt x="1316585" y="389465"/>
                  </a:lnTo>
                  <a:lnTo>
                    <a:pt x="1295190" y="349477"/>
                  </a:lnTo>
                  <a:lnTo>
                    <a:pt x="1271382" y="311098"/>
                  </a:lnTo>
                  <a:lnTo>
                    <a:pt x="1245265" y="274434"/>
                  </a:lnTo>
                  <a:lnTo>
                    <a:pt x="1216940" y="239589"/>
                  </a:lnTo>
                  <a:lnTo>
                    <a:pt x="1186513" y="206669"/>
                  </a:lnTo>
                  <a:lnTo>
                    <a:pt x="1154086" y="175779"/>
                  </a:lnTo>
                  <a:lnTo>
                    <a:pt x="1119763" y="147023"/>
                  </a:lnTo>
                  <a:lnTo>
                    <a:pt x="1083647" y="120507"/>
                  </a:lnTo>
                  <a:lnTo>
                    <a:pt x="1045842" y="96336"/>
                  </a:lnTo>
                  <a:lnTo>
                    <a:pt x="1006451" y="74616"/>
                  </a:lnTo>
                  <a:lnTo>
                    <a:pt x="965579" y="55450"/>
                  </a:lnTo>
                  <a:lnTo>
                    <a:pt x="923327" y="38945"/>
                  </a:lnTo>
                  <a:lnTo>
                    <a:pt x="879800" y="25205"/>
                  </a:lnTo>
                  <a:lnTo>
                    <a:pt x="835101" y="14335"/>
                  </a:lnTo>
                  <a:lnTo>
                    <a:pt x="789333" y="6441"/>
                  </a:lnTo>
                  <a:lnTo>
                    <a:pt x="742601" y="1627"/>
                  </a:lnTo>
                  <a:lnTo>
                    <a:pt x="695007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4"/>
          <p:cNvSpPr/>
          <p:nvPr/>
        </p:nvSpPr>
        <p:spPr>
          <a:xfrm>
            <a:off x="5411915" y="3077172"/>
            <a:ext cx="2952750" cy="2952750"/>
          </a:xfrm>
          <a:custGeom>
            <a:avLst/>
            <a:gdLst/>
            <a:ahLst/>
            <a:cxnLst/>
            <a:rect l="l" t="t" r="r" b="b"/>
            <a:pathLst>
              <a:path w="2952750" h="2952750">
                <a:moveTo>
                  <a:pt x="1476228" y="0"/>
                </a:moveTo>
                <a:lnTo>
                  <a:pt x="1427499" y="789"/>
                </a:lnTo>
                <a:lnTo>
                  <a:pt x="1379165" y="3139"/>
                </a:lnTo>
                <a:lnTo>
                  <a:pt x="1331250" y="7028"/>
                </a:lnTo>
                <a:lnTo>
                  <a:pt x="1283778" y="12430"/>
                </a:lnTo>
                <a:lnTo>
                  <a:pt x="1236774" y="19321"/>
                </a:lnTo>
                <a:lnTo>
                  <a:pt x="1190262" y="27676"/>
                </a:lnTo>
                <a:lnTo>
                  <a:pt x="1144267" y="37472"/>
                </a:lnTo>
                <a:lnTo>
                  <a:pt x="1098812" y="48683"/>
                </a:lnTo>
                <a:lnTo>
                  <a:pt x="1053923" y="61287"/>
                </a:lnTo>
                <a:lnTo>
                  <a:pt x="1009622" y="75258"/>
                </a:lnTo>
                <a:lnTo>
                  <a:pt x="965936" y="90571"/>
                </a:lnTo>
                <a:lnTo>
                  <a:pt x="922887" y="107204"/>
                </a:lnTo>
                <a:lnTo>
                  <a:pt x="880501" y="125131"/>
                </a:lnTo>
                <a:lnTo>
                  <a:pt x="838801" y="144328"/>
                </a:lnTo>
                <a:lnTo>
                  <a:pt x="797812" y="164771"/>
                </a:lnTo>
                <a:lnTo>
                  <a:pt x="757558" y="186435"/>
                </a:lnTo>
                <a:lnTo>
                  <a:pt x="718064" y="209297"/>
                </a:lnTo>
                <a:lnTo>
                  <a:pt x="679354" y="233331"/>
                </a:lnTo>
                <a:lnTo>
                  <a:pt x="641452" y="258514"/>
                </a:lnTo>
                <a:lnTo>
                  <a:pt x="604383" y="284822"/>
                </a:lnTo>
                <a:lnTo>
                  <a:pt x="568170" y="312229"/>
                </a:lnTo>
                <a:lnTo>
                  <a:pt x="532838" y="340712"/>
                </a:lnTo>
                <a:lnTo>
                  <a:pt x="498412" y="370246"/>
                </a:lnTo>
                <a:lnTo>
                  <a:pt x="464916" y="400807"/>
                </a:lnTo>
                <a:lnTo>
                  <a:pt x="432373" y="432370"/>
                </a:lnTo>
                <a:lnTo>
                  <a:pt x="400809" y="464912"/>
                </a:lnTo>
                <a:lnTo>
                  <a:pt x="370248" y="498408"/>
                </a:lnTo>
                <a:lnTo>
                  <a:pt x="340714" y="532834"/>
                </a:lnTo>
                <a:lnTo>
                  <a:pt x="312231" y="568165"/>
                </a:lnTo>
                <a:lnTo>
                  <a:pt x="284823" y="604377"/>
                </a:lnTo>
                <a:lnTo>
                  <a:pt x="258516" y="641446"/>
                </a:lnTo>
                <a:lnTo>
                  <a:pt x="233333" y="679348"/>
                </a:lnTo>
                <a:lnTo>
                  <a:pt x="209298" y="718057"/>
                </a:lnTo>
                <a:lnTo>
                  <a:pt x="186436" y="757550"/>
                </a:lnTo>
                <a:lnTo>
                  <a:pt x="164772" y="797803"/>
                </a:lnTo>
                <a:lnTo>
                  <a:pt x="144329" y="838791"/>
                </a:lnTo>
                <a:lnTo>
                  <a:pt x="125131" y="880490"/>
                </a:lnTo>
                <a:lnTo>
                  <a:pt x="107204" y="922876"/>
                </a:lnTo>
                <a:lnTo>
                  <a:pt x="90572" y="965924"/>
                </a:lnTo>
                <a:lnTo>
                  <a:pt x="75258" y="1009609"/>
                </a:lnTo>
                <a:lnTo>
                  <a:pt x="61287" y="1053909"/>
                </a:lnTo>
                <a:lnTo>
                  <a:pt x="48683" y="1098797"/>
                </a:lnTo>
                <a:lnTo>
                  <a:pt x="37472" y="1144251"/>
                </a:lnTo>
                <a:lnTo>
                  <a:pt x="27676" y="1190245"/>
                </a:lnTo>
                <a:lnTo>
                  <a:pt x="19321" y="1236756"/>
                </a:lnTo>
                <a:lnTo>
                  <a:pt x="12430" y="1283758"/>
                </a:lnTo>
                <a:lnTo>
                  <a:pt x="7028" y="1331229"/>
                </a:lnTo>
                <a:lnTo>
                  <a:pt x="3140" y="1379142"/>
                </a:lnTo>
                <a:lnTo>
                  <a:pt x="789" y="1427475"/>
                </a:lnTo>
                <a:lnTo>
                  <a:pt x="0" y="1476203"/>
                </a:lnTo>
                <a:lnTo>
                  <a:pt x="789" y="1524932"/>
                </a:lnTo>
                <a:lnTo>
                  <a:pt x="3140" y="1573266"/>
                </a:lnTo>
                <a:lnTo>
                  <a:pt x="7028" y="1621181"/>
                </a:lnTo>
                <a:lnTo>
                  <a:pt x="12430" y="1668653"/>
                </a:lnTo>
                <a:lnTo>
                  <a:pt x="19321" y="1715656"/>
                </a:lnTo>
                <a:lnTo>
                  <a:pt x="27676" y="1762168"/>
                </a:lnTo>
                <a:lnTo>
                  <a:pt x="37472" y="1808164"/>
                </a:lnTo>
                <a:lnTo>
                  <a:pt x="48683" y="1853618"/>
                </a:lnTo>
                <a:lnTo>
                  <a:pt x="61287" y="1898508"/>
                </a:lnTo>
                <a:lnTo>
                  <a:pt x="75258" y="1942809"/>
                </a:lnTo>
                <a:lnTo>
                  <a:pt x="90572" y="1986496"/>
                </a:lnTo>
                <a:lnTo>
                  <a:pt x="107204" y="2029545"/>
                </a:lnTo>
                <a:lnTo>
                  <a:pt x="125131" y="2071931"/>
                </a:lnTo>
                <a:lnTo>
                  <a:pt x="144329" y="2113631"/>
                </a:lnTo>
                <a:lnTo>
                  <a:pt x="164772" y="2154621"/>
                </a:lnTo>
                <a:lnTo>
                  <a:pt x="186436" y="2194875"/>
                </a:lnTo>
                <a:lnTo>
                  <a:pt x="209298" y="2234369"/>
                </a:lnTo>
                <a:lnTo>
                  <a:pt x="233333" y="2273080"/>
                </a:lnTo>
                <a:lnTo>
                  <a:pt x="258516" y="2310983"/>
                </a:lnTo>
                <a:lnTo>
                  <a:pt x="284823" y="2348053"/>
                </a:lnTo>
                <a:lnTo>
                  <a:pt x="312231" y="2384266"/>
                </a:lnTo>
                <a:lnTo>
                  <a:pt x="340714" y="2419598"/>
                </a:lnTo>
                <a:lnTo>
                  <a:pt x="370248" y="2454025"/>
                </a:lnTo>
                <a:lnTo>
                  <a:pt x="400809" y="2487522"/>
                </a:lnTo>
                <a:lnTo>
                  <a:pt x="432373" y="2520065"/>
                </a:lnTo>
                <a:lnTo>
                  <a:pt x="464916" y="2551630"/>
                </a:lnTo>
                <a:lnTo>
                  <a:pt x="498412" y="2582192"/>
                </a:lnTo>
                <a:lnTo>
                  <a:pt x="532838" y="2611727"/>
                </a:lnTo>
                <a:lnTo>
                  <a:pt x="568170" y="2640211"/>
                </a:lnTo>
                <a:lnTo>
                  <a:pt x="604383" y="2667619"/>
                </a:lnTo>
                <a:lnTo>
                  <a:pt x="641452" y="2693927"/>
                </a:lnTo>
                <a:lnTo>
                  <a:pt x="679354" y="2719111"/>
                </a:lnTo>
                <a:lnTo>
                  <a:pt x="718064" y="2743146"/>
                </a:lnTo>
                <a:lnTo>
                  <a:pt x="757558" y="2766008"/>
                </a:lnTo>
                <a:lnTo>
                  <a:pt x="797812" y="2787674"/>
                </a:lnTo>
                <a:lnTo>
                  <a:pt x="838801" y="2808117"/>
                </a:lnTo>
                <a:lnTo>
                  <a:pt x="880501" y="2827315"/>
                </a:lnTo>
                <a:lnTo>
                  <a:pt x="922887" y="2845243"/>
                </a:lnTo>
                <a:lnTo>
                  <a:pt x="965936" y="2861876"/>
                </a:lnTo>
                <a:lnTo>
                  <a:pt x="1009622" y="2877190"/>
                </a:lnTo>
                <a:lnTo>
                  <a:pt x="1053923" y="2891162"/>
                </a:lnTo>
                <a:lnTo>
                  <a:pt x="1098812" y="2903765"/>
                </a:lnTo>
                <a:lnTo>
                  <a:pt x="1144267" y="2914978"/>
                </a:lnTo>
                <a:lnTo>
                  <a:pt x="1190262" y="2924774"/>
                </a:lnTo>
                <a:lnTo>
                  <a:pt x="1236774" y="2933129"/>
                </a:lnTo>
                <a:lnTo>
                  <a:pt x="1283778" y="2940020"/>
                </a:lnTo>
                <a:lnTo>
                  <a:pt x="1331250" y="2945422"/>
                </a:lnTo>
                <a:lnTo>
                  <a:pt x="1379165" y="2949311"/>
                </a:lnTo>
                <a:lnTo>
                  <a:pt x="1427499" y="2951662"/>
                </a:lnTo>
                <a:lnTo>
                  <a:pt x="1476228" y="2952451"/>
                </a:lnTo>
                <a:lnTo>
                  <a:pt x="1524956" y="2951662"/>
                </a:lnTo>
                <a:lnTo>
                  <a:pt x="1573289" y="2949311"/>
                </a:lnTo>
                <a:lnTo>
                  <a:pt x="1621202" y="2945422"/>
                </a:lnTo>
                <a:lnTo>
                  <a:pt x="1668673" y="2940020"/>
                </a:lnTo>
                <a:lnTo>
                  <a:pt x="1715676" y="2933129"/>
                </a:lnTo>
                <a:lnTo>
                  <a:pt x="1762186" y="2924774"/>
                </a:lnTo>
                <a:lnTo>
                  <a:pt x="1808181" y="2914978"/>
                </a:lnTo>
                <a:lnTo>
                  <a:pt x="1853635" y="2903765"/>
                </a:lnTo>
                <a:lnTo>
                  <a:pt x="1898524" y="2891162"/>
                </a:lnTo>
                <a:lnTo>
                  <a:pt x="1942824" y="2877190"/>
                </a:lnTo>
                <a:lnTo>
                  <a:pt x="1986511" y="2861876"/>
                </a:lnTo>
                <a:lnTo>
                  <a:pt x="2029559" y="2845243"/>
                </a:lnTo>
                <a:lnTo>
                  <a:pt x="2071946" y="2827315"/>
                </a:lnTo>
                <a:lnTo>
                  <a:pt x="2113646" y="2808117"/>
                </a:lnTo>
                <a:lnTo>
                  <a:pt x="2154635" y="2787674"/>
                </a:lnTo>
                <a:lnTo>
                  <a:pt x="2194889" y="2766008"/>
                </a:lnTo>
                <a:lnTo>
                  <a:pt x="2234383" y="2743146"/>
                </a:lnTo>
                <a:lnTo>
                  <a:pt x="2273094" y="2719111"/>
                </a:lnTo>
                <a:lnTo>
                  <a:pt x="2310997" y="2693927"/>
                </a:lnTo>
                <a:lnTo>
                  <a:pt x="2348067" y="2667619"/>
                </a:lnTo>
                <a:lnTo>
                  <a:pt x="2384281" y="2640211"/>
                </a:lnTo>
                <a:lnTo>
                  <a:pt x="2419613" y="2611727"/>
                </a:lnTo>
                <a:lnTo>
                  <a:pt x="2454040" y="2582192"/>
                </a:lnTo>
                <a:lnTo>
                  <a:pt x="2487538" y="2551630"/>
                </a:lnTo>
                <a:lnTo>
                  <a:pt x="2520081" y="2520065"/>
                </a:lnTo>
                <a:lnTo>
                  <a:pt x="2551646" y="2487522"/>
                </a:lnTo>
                <a:lnTo>
                  <a:pt x="2582209" y="2454025"/>
                </a:lnTo>
                <a:lnTo>
                  <a:pt x="2611744" y="2419598"/>
                </a:lnTo>
                <a:lnTo>
                  <a:pt x="2640228" y="2384266"/>
                </a:lnTo>
                <a:lnTo>
                  <a:pt x="2667637" y="2348053"/>
                </a:lnTo>
                <a:lnTo>
                  <a:pt x="2693945" y="2310983"/>
                </a:lnTo>
                <a:lnTo>
                  <a:pt x="2719130" y="2273080"/>
                </a:lnTo>
                <a:lnTo>
                  <a:pt x="2743166" y="2234369"/>
                </a:lnTo>
                <a:lnTo>
                  <a:pt x="2766028" y="2194875"/>
                </a:lnTo>
                <a:lnTo>
                  <a:pt x="2787694" y="2154621"/>
                </a:lnTo>
                <a:lnTo>
                  <a:pt x="2808138" y="2113631"/>
                </a:lnTo>
                <a:lnTo>
                  <a:pt x="2827337" y="2071931"/>
                </a:lnTo>
                <a:lnTo>
                  <a:pt x="2845265" y="2029545"/>
                </a:lnTo>
                <a:lnTo>
                  <a:pt x="2861898" y="1986496"/>
                </a:lnTo>
                <a:lnTo>
                  <a:pt x="2877213" y="1942809"/>
                </a:lnTo>
                <a:lnTo>
                  <a:pt x="2891185" y="1898508"/>
                </a:lnTo>
                <a:lnTo>
                  <a:pt x="2903789" y="1853618"/>
                </a:lnTo>
                <a:lnTo>
                  <a:pt x="2915002" y="1808164"/>
                </a:lnTo>
                <a:lnTo>
                  <a:pt x="2924798" y="1762168"/>
                </a:lnTo>
                <a:lnTo>
                  <a:pt x="2933154" y="1715656"/>
                </a:lnTo>
                <a:lnTo>
                  <a:pt x="2940045" y="1668653"/>
                </a:lnTo>
                <a:lnTo>
                  <a:pt x="2945447" y="1621181"/>
                </a:lnTo>
                <a:lnTo>
                  <a:pt x="2949336" y="1573266"/>
                </a:lnTo>
                <a:lnTo>
                  <a:pt x="2951687" y="1524932"/>
                </a:lnTo>
                <a:lnTo>
                  <a:pt x="2952476" y="1476203"/>
                </a:lnTo>
                <a:lnTo>
                  <a:pt x="2951687" y="1427475"/>
                </a:lnTo>
                <a:lnTo>
                  <a:pt x="2949336" y="1379142"/>
                </a:lnTo>
                <a:lnTo>
                  <a:pt x="2945447" y="1331229"/>
                </a:lnTo>
                <a:lnTo>
                  <a:pt x="2940045" y="1283758"/>
                </a:lnTo>
                <a:lnTo>
                  <a:pt x="2933154" y="1236756"/>
                </a:lnTo>
                <a:lnTo>
                  <a:pt x="2924798" y="1190245"/>
                </a:lnTo>
                <a:lnTo>
                  <a:pt x="2915002" y="1144251"/>
                </a:lnTo>
                <a:lnTo>
                  <a:pt x="2903789" y="1098797"/>
                </a:lnTo>
                <a:lnTo>
                  <a:pt x="2891185" y="1053909"/>
                </a:lnTo>
                <a:lnTo>
                  <a:pt x="2877213" y="1009609"/>
                </a:lnTo>
                <a:lnTo>
                  <a:pt x="2861898" y="965924"/>
                </a:lnTo>
                <a:lnTo>
                  <a:pt x="2845265" y="922876"/>
                </a:lnTo>
                <a:lnTo>
                  <a:pt x="2827337" y="880490"/>
                </a:lnTo>
                <a:lnTo>
                  <a:pt x="2808138" y="838791"/>
                </a:lnTo>
                <a:lnTo>
                  <a:pt x="2787694" y="797803"/>
                </a:lnTo>
                <a:lnTo>
                  <a:pt x="2766028" y="757550"/>
                </a:lnTo>
                <a:lnTo>
                  <a:pt x="2743166" y="718057"/>
                </a:lnTo>
                <a:lnTo>
                  <a:pt x="2719130" y="679348"/>
                </a:lnTo>
                <a:lnTo>
                  <a:pt x="2693945" y="641446"/>
                </a:lnTo>
                <a:lnTo>
                  <a:pt x="2667637" y="604377"/>
                </a:lnTo>
                <a:lnTo>
                  <a:pt x="2640228" y="568165"/>
                </a:lnTo>
                <a:lnTo>
                  <a:pt x="2611744" y="532834"/>
                </a:lnTo>
                <a:lnTo>
                  <a:pt x="2582209" y="498408"/>
                </a:lnTo>
                <a:lnTo>
                  <a:pt x="2551646" y="464912"/>
                </a:lnTo>
                <a:lnTo>
                  <a:pt x="2520081" y="432370"/>
                </a:lnTo>
                <a:lnTo>
                  <a:pt x="2487538" y="400807"/>
                </a:lnTo>
                <a:lnTo>
                  <a:pt x="2454040" y="370246"/>
                </a:lnTo>
                <a:lnTo>
                  <a:pt x="2419613" y="340712"/>
                </a:lnTo>
                <a:lnTo>
                  <a:pt x="2384281" y="312229"/>
                </a:lnTo>
                <a:lnTo>
                  <a:pt x="2348067" y="284822"/>
                </a:lnTo>
                <a:lnTo>
                  <a:pt x="2310997" y="258514"/>
                </a:lnTo>
                <a:lnTo>
                  <a:pt x="2273094" y="233331"/>
                </a:lnTo>
                <a:lnTo>
                  <a:pt x="2234383" y="209297"/>
                </a:lnTo>
                <a:lnTo>
                  <a:pt x="2194889" y="186435"/>
                </a:lnTo>
                <a:lnTo>
                  <a:pt x="2154635" y="164771"/>
                </a:lnTo>
                <a:lnTo>
                  <a:pt x="2113646" y="144328"/>
                </a:lnTo>
                <a:lnTo>
                  <a:pt x="2071946" y="125131"/>
                </a:lnTo>
                <a:lnTo>
                  <a:pt x="2029559" y="107204"/>
                </a:lnTo>
                <a:lnTo>
                  <a:pt x="1986511" y="90571"/>
                </a:lnTo>
                <a:lnTo>
                  <a:pt x="1942824" y="75258"/>
                </a:lnTo>
                <a:lnTo>
                  <a:pt x="1898524" y="61287"/>
                </a:lnTo>
                <a:lnTo>
                  <a:pt x="1853635" y="48683"/>
                </a:lnTo>
                <a:lnTo>
                  <a:pt x="1808181" y="37472"/>
                </a:lnTo>
                <a:lnTo>
                  <a:pt x="1762186" y="27676"/>
                </a:lnTo>
                <a:lnTo>
                  <a:pt x="1715676" y="19321"/>
                </a:lnTo>
                <a:lnTo>
                  <a:pt x="1668673" y="12430"/>
                </a:lnTo>
                <a:lnTo>
                  <a:pt x="1621202" y="7028"/>
                </a:lnTo>
                <a:lnTo>
                  <a:pt x="1573289" y="3139"/>
                </a:lnTo>
                <a:lnTo>
                  <a:pt x="1524956" y="789"/>
                </a:lnTo>
                <a:lnTo>
                  <a:pt x="1476228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21"/>
          <p:cNvGrpSpPr/>
          <p:nvPr/>
        </p:nvGrpSpPr>
        <p:grpSpPr>
          <a:xfrm>
            <a:off x="5308600" y="3179883"/>
            <a:ext cx="3060700" cy="5224780"/>
            <a:chOff x="5247976" y="3995039"/>
            <a:chExt cx="3060700" cy="5224780"/>
          </a:xfrm>
        </p:grpSpPr>
        <p:pic>
          <p:nvPicPr>
            <p:cNvPr id="71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1808" y="3995039"/>
              <a:ext cx="2691377" cy="5224271"/>
            </a:xfrm>
            <a:prstGeom prst="rect">
              <a:avLst/>
            </a:prstGeom>
          </p:spPr>
        </p:pic>
        <p:pic>
          <p:nvPicPr>
            <p:cNvPr id="72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7976" y="4187609"/>
              <a:ext cx="3060077" cy="4988299"/>
            </a:xfrm>
            <a:prstGeom prst="rect">
              <a:avLst/>
            </a:prstGeom>
          </p:spPr>
        </p:pic>
        <p:sp>
          <p:nvSpPr>
            <p:cNvPr id="73" name="object 24"/>
            <p:cNvSpPr/>
            <p:nvPr/>
          </p:nvSpPr>
          <p:spPr>
            <a:xfrm>
              <a:off x="6186189" y="45474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51" y="0"/>
                  </a:moveTo>
                  <a:lnTo>
                    <a:pt x="647465" y="1627"/>
                  </a:lnTo>
                  <a:lnTo>
                    <a:pt x="600739" y="6441"/>
                  </a:lnTo>
                  <a:lnTo>
                    <a:pt x="554977" y="14335"/>
                  </a:lnTo>
                  <a:lnTo>
                    <a:pt x="510282" y="25205"/>
                  </a:lnTo>
                  <a:lnTo>
                    <a:pt x="466759" y="38945"/>
                  </a:lnTo>
                  <a:lnTo>
                    <a:pt x="424510" y="55450"/>
                  </a:lnTo>
                  <a:lnTo>
                    <a:pt x="383639" y="74616"/>
                  </a:lnTo>
                  <a:lnTo>
                    <a:pt x="344249" y="96336"/>
                  </a:lnTo>
                  <a:lnTo>
                    <a:pt x="306445" y="120507"/>
                  </a:lnTo>
                  <a:lnTo>
                    <a:pt x="270330" y="147023"/>
                  </a:lnTo>
                  <a:lnTo>
                    <a:pt x="236006" y="175779"/>
                  </a:lnTo>
                  <a:lnTo>
                    <a:pt x="203579" y="206669"/>
                  </a:lnTo>
                  <a:lnTo>
                    <a:pt x="173151" y="239589"/>
                  </a:lnTo>
                  <a:lnTo>
                    <a:pt x="144825" y="274434"/>
                  </a:lnTo>
                  <a:lnTo>
                    <a:pt x="118706" y="311098"/>
                  </a:lnTo>
                  <a:lnTo>
                    <a:pt x="94896" y="349477"/>
                  </a:lnTo>
                  <a:lnTo>
                    <a:pt x="73500" y="389465"/>
                  </a:lnTo>
                  <a:lnTo>
                    <a:pt x="54621" y="430958"/>
                  </a:lnTo>
                  <a:lnTo>
                    <a:pt x="38363" y="473850"/>
                  </a:lnTo>
                  <a:lnTo>
                    <a:pt x="24828" y="518035"/>
                  </a:lnTo>
                  <a:lnTo>
                    <a:pt x="14121" y="563410"/>
                  </a:lnTo>
                  <a:lnTo>
                    <a:pt x="6345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5" y="801367"/>
                  </a:lnTo>
                  <a:lnTo>
                    <a:pt x="14121" y="847826"/>
                  </a:lnTo>
                  <a:lnTo>
                    <a:pt x="24828" y="893200"/>
                  </a:lnTo>
                  <a:lnTo>
                    <a:pt x="38363" y="937386"/>
                  </a:lnTo>
                  <a:lnTo>
                    <a:pt x="54621" y="980278"/>
                  </a:lnTo>
                  <a:lnTo>
                    <a:pt x="73500" y="1021770"/>
                  </a:lnTo>
                  <a:lnTo>
                    <a:pt x="94896" y="1061759"/>
                  </a:lnTo>
                  <a:lnTo>
                    <a:pt x="118706" y="1100137"/>
                  </a:lnTo>
                  <a:lnTo>
                    <a:pt x="144825" y="1136802"/>
                  </a:lnTo>
                  <a:lnTo>
                    <a:pt x="173151" y="1171647"/>
                  </a:lnTo>
                  <a:lnTo>
                    <a:pt x="203579" y="1204567"/>
                  </a:lnTo>
                  <a:lnTo>
                    <a:pt x="236006" y="1235457"/>
                  </a:lnTo>
                  <a:lnTo>
                    <a:pt x="270330" y="1264213"/>
                  </a:lnTo>
                  <a:lnTo>
                    <a:pt x="306445" y="1290729"/>
                  </a:lnTo>
                  <a:lnTo>
                    <a:pt x="344249" y="1314899"/>
                  </a:lnTo>
                  <a:lnTo>
                    <a:pt x="383639" y="1336620"/>
                  </a:lnTo>
                  <a:lnTo>
                    <a:pt x="424510" y="1355786"/>
                  </a:lnTo>
                  <a:lnTo>
                    <a:pt x="466759" y="1372291"/>
                  </a:lnTo>
                  <a:lnTo>
                    <a:pt x="510282" y="1386031"/>
                  </a:lnTo>
                  <a:lnTo>
                    <a:pt x="554977" y="1396901"/>
                  </a:lnTo>
                  <a:lnTo>
                    <a:pt x="600739" y="1404795"/>
                  </a:lnTo>
                  <a:lnTo>
                    <a:pt x="647465" y="1409608"/>
                  </a:lnTo>
                  <a:lnTo>
                    <a:pt x="695051" y="1411236"/>
                  </a:lnTo>
                  <a:lnTo>
                    <a:pt x="742638" y="1409608"/>
                  </a:lnTo>
                  <a:lnTo>
                    <a:pt x="789364" y="1404795"/>
                  </a:lnTo>
                  <a:lnTo>
                    <a:pt x="835127" y="1396901"/>
                  </a:lnTo>
                  <a:lnTo>
                    <a:pt x="879822" y="1386031"/>
                  </a:lnTo>
                  <a:lnTo>
                    <a:pt x="923346" y="1372291"/>
                  </a:lnTo>
                  <a:lnTo>
                    <a:pt x="965596" y="1355786"/>
                  </a:lnTo>
                  <a:lnTo>
                    <a:pt x="1006468" y="1336620"/>
                  </a:lnTo>
                  <a:lnTo>
                    <a:pt x="1045858" y="1314899"/>
                  </a:lnTo>
                  <a:lnTo>
                    <a:pt x="1083664" y="1290729"/>
                  </a:lnTo>
                  <a:lnTo>
                    <a:pt x="1119780" y="1264213"/>
                  </a:lnTo>
                  <a:lnTo>
                    <a:pt x="1154105" y="1235457"/>
                  </a:lnTo>
                  <a:lnTo>
                    <a:pt x="1186534" y="1204567"/>
                  </a:lnTo>
                  <a:lnTo>
                    <a:pt x="1216963" y="1171647"/>
                  </a:lnTo>
                  <a:lnTo>
                    <a:pt x="1245290" y="1136802"/>
                  </a:lnTo>
                  <a:lnTo>
                    <a:pt x="1271410" y="1100137"/>
                  </a:lnTo>
                  <a:lnTo>
                    <a:pt x="1295221" y="1061759"/>
                  </a:lnTo>
                  <a:lnTo>
                    <a:pt x="1316618" y="1021770"/>
                  </a:lnTo>
                  <a:lnTo>
                    <a:pt x="1335498" y="980278"/>
                  </a:lnTo>
                  <a:lnTo>
                    <a:pt x="1351757" y="937386"/>
                  </a:lnTo>
                  <a:lnTo>
                    <a:pt x="1365292" y="893200"/>
                  </a:lnTo>
                  <a:lnTo>
                    <a:pt x="1376000" y="847826"/>
                  </a:lnTo>
                  <a:lnTo>
                    <a:pt x="1383777" y="801367"/>
                  </a:lnTo>
                  <a:lnTo>
                    <a:pt x="1388519" y="753929"/>
                  </a:lnTo>
                  <a:lnTo>
                    <a:pt x="1390122" y="705618"/>
                  </a:lnTo>
                  <a:lnTo>
                    <a:pt x="1388519" y="657306"/>
                  </a:lnTo>
                  <a:lnTo>
                    <a:pt x="1383777" y="609869"/>
                  </a:lnTo>
                  <a:lnTo>
                    <a:pt x="1376000" y="563410"/>
                  </a:lnTo>
                  <a:lnTo>
                    <a:pt x="1365292" y="518035"/>
                  </a:lnTo>
                  <a:lnTo>
                    <a:pt x="1351757" y="473850"/>
                  </a:lnTo>
                  <a:lnTo>
                    <a:pt x="1335498" y="430958"/>
                  </a:lnTo>
                  <a:lnTo>
                    <a:pt x="1316618" y="389465"/>
                  </a:lnTo>
                  <a:lnTo>
                    <a:pt x="1295221" y="349477"/>
                  </a:lnTo>
                  <a:lnTo>
                    <a:pt x="1271410" y="311098"/>
                  </a:lnTo>
                  <a:lnTo>
                    <a:pt x="1245290" y="274434"/>
                  </a:lnTo>
                  <a:lnTo>
                    <a:pt x="1216963" y="239589"/>
                  </a:lnTo>
                  <a:lnTo>
                    <a:pt x="1186534" y="206669"/>
                  </a:lnTo>
                  <a:lnTo>
                    <a:pt x="1154105" y="175779"/>
                  </a:lnTo>
                  <a:lnTo>
                    <a:pt x="1119780" y="147023"/>
                  </a:lnTo>
                  <a:lnTo>
                    <a:pt x="1083664" y="120507"/>
                  </a:lnTo>
                  <a:lnTo>
                    <a:pt x="1045858" y="96336"/>
                  </a:lnTo>
                  <a:lnTo>
                    <a:pt x="1006468" y="74616"/>
                  </a:lnTo>
                  <a:lnTo>
                    <a:pt x="965596" y="55450"/>
                  </a:lnTo>
                  <a:lnTo>
                    <a:pt x="923346" y="38945"/>
                  </a:lnTo>
                  <a:lnTo>
                    <a:pt x="879822" y="25205"/>
                  </a:lnTo>
                  <a:lnTo>
                    <a:pt x="835127" y="14335"/>
                  </a:lnTo>
                  <a:lnTo>
                    <a:pt x="789364" y="6441"/>
                  </a:lnTo>
                  <a:lnTo>
                    <a:pt x="742638" y="1627"/>
                  </a:lnTo>
                  <a:lnTo>
                    <a:pt x="69505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2"/>
          <p:cNvSpPr/>
          <p:nvPr/>
        </p:nvSpPr>
        <p:spPr>
          <a:xfrm>
            <a:off x="1559306" y="3102490"/>
            <a:ext cx="2952750" cy="2952750"/>
          </a:xfrm>
          <a:custGeom>
            <a:avLst/>
            <a:gdLst/>
            <a:ahLst/>
            <a:cxnLst/>
            <a:rect l="l" t="t" r="r" b="b"/>
            <a:pathLst>
              <a:path w="2952750" h="2952750">
                <a:moveTo>
                  <a:pt x="1476222" y="0"/>
                </a:moveTo>
                <a:lnTo>
                  <a:pt x="1427493" y="789"/>
                </a:lnTo>
                <a:lnTo>
                  <a:pt x="1379159" y="3139"/>
                </a:lnTo>
                <a:lnTo>
                  <a:pt x="1331244" y="7028"/>
                </a:lnTo>
                <a:lnTo>
                  <a:pt x="1283773" y="12430"/>
                </a:lnTo>
                <a:lnTo>
                  <a:pt x="1236770" y="19321"/>
                </a:lnTo>
                <a:lnTo>
                  <a:pt x="1190258" y="27676"/>
                </a:lnTo>
                <a:lnTo>
                  <a:pt x="1144263" y="37472"/>
                </a:lnTo>
                <a:lnTo>
                  <a:pt x="1098808" y="48683"/>
                </a:lnTo>
                <a:lnTo>
                  <a:pt x="1053919" y="61287"/>
                </a:lnTo>
                <a:lnTo>
                  <a:pt x="1009619" y="75258"/>
                </a:lnTo>
                <a:lnTo>
                  <a:pt x="965933" y="90571"/>
                </a:lnTo>
                <a:lnTo>
                  <a:pt x="922884" y="107204"/>
                </a:lnTo>
                <a:lnTo>
                  <a:pt x="880498" y="125131"/>
                </a:lnTo>
                <a:lnTo>
                  <a:pt x="838799" y="144328"/>
                </a:lnTo>
                <a:lnTo>
                  <a:pt x="797810" y="164771"/>
                </a:lnTo>
                <a:lnTo>
                  <a:pt x="757556" y="186435"/>
                </a:lnTo>
                <a:lnTo>
                  <a:pt x="718063" y="209297"/>
                </a:lnTo>
                <a:lnTo>
                  <a:pt x="679353" y="233331"/>
                </a:lnTo>
                <a:lnTo>
                  <a:pt x="641451" y="258514"/>
                </a:lnTo>
                <a:lnTo>
                  <a:pt x="604381" y="284822"/>
                </a:lnTo>
                <a:lnTo>
                  <a:pt x="568169" y="312229"/>
                </a:lnTo>
                <a:lnTo>
                  <a:pt x="532837" y="340712"/>
                </a:lnTo>
                <a:lnTo>
                  <a:pt x="498411" y="370246"/>
                </a:lnTo>
                <a:lnTo>
                  <a:pt x="464915" y="400807"/>
                </a:lnTo>
                <a:lnTo>
                  <a:pt x="432373" y="432370"/>
                </a:lnTo>
                <a:lnTo>
                  <a:pt x="400809" y="464912"/>
                </a:lnTo>
                <a:lnTo>
                  <a:pt x="370247" y="498408"/>
                </a:lnTo>
                <a:lnTo>
                  <a:pt x="340713" y="532834"/>
                </a:lnTo>
                <a:lnTo>
                  <a:pt x="312230" y="568165"/>
                </a:lnTo>
                <a:lnTo>
                  <a:pt x="284823" y="604377"/>
                </a:lnTo>
                <a:lnTo>
                  <a:pt x="258516" y="641446"/>
                </a:lnTo>
                <a:lnTo>
                  <a:pt x="233332" y="679348"/>
                </a:lnTo>
                <a:lnTo>
                  <a:pt x="209298" y="718057"/>
                </a:lnTo>
                <a:lnTo>
                  <a:pt x="186436" y="757550"/>
                </a:lnTo>
                <a:lnTo>
                  <a:pt x="164772" y="797803"/>
                </a:lnTo>
                <a:lnTo>
                  <a:pt x="144328" y="838791"/>
                </a:lnTo>
                <a:lnTo>
                  <a:pt x="125131" y="880490"/>
                </a:lnTo>
                <a:lnTo>
                  <a:pt x="107204" y="922876"/>
                </a:lnTo>
                <a:lnTo>
                  <a:pt x="90572" y="965924"/>
                </a:lnTo>
                <a:lnTo>
                  <a:pt x="75258" y="1009609"/>
                </a:lnTo>
                <a:lnTo>
                  <a:pt x="61287" y="1053909"/>
                </a:lnTo>
                <a:lnTo>
                  <a:pt x="48683" y="1098797"/>
                </a:lnTo>
                <a:lnTo>
                  <a:pt x="37472" y="1144251"/>
                </a:lnTo>
                <a:lnTo>
                  <a:pt x="27676" y="1190245"/>
                </a:lnTo>
                <a:lnTo>
                  <a:pt x="19321" y="1236756"/>
                </a:lnTo>
                <a:lnTo>
                  <a:pt x="12430" y="1283758"/>
                </a:lnTo>
                <a:lnTo>
                  <a:pt x="7028" y="1331229"/>
                </a:lnTo>
                <a:lnTo>
                  <a:pt x="3140" y="1379142"/>
                </a:lnTo>
                <a:lnTo>
                  <a:pt x="789" y="1427475"/>
                </a:lnTo>
                <a:lnTo>
                  <a:pt x="0" y="1476203"/>
                </a:lnTo>
                <a:lnTo>
                  <a:pt x="789" y="1524932"/>
                </a:lnTo>
                <a:lnTo>
                  <a:pt x="3140" y="1573266"/>
                </a:lnTo>
                <a:lnTo>
                  <a:pt x="7028" y="1621181"/>
                </a:lnTo>
                <a:lnTo>
                  <a:pt x="12430" y="1668653"/>
                </a:lnTo>
                <a:lnTo>
                  <a:pt x="19321" y="1715656"/>
                </a:lnTo>
                <a:lnTo>
                  <a:pt x="27676" y="1762168"/>
                </a:lnTo>
                <a:lnTo>
                  <a:pt x="37472" y="1808164"/>
                </a:lnTo>
                <a:lnTo>
                  <a:pt x="48683" y="1853618"/>
                </a:lnTo>
                <a:lnTo>
                  <a:pt x="61287" y="1898508"/>
                </a:lnTo>
                <a:lnTo>
                  <a:pt x="75258" y="1942809"/>
                </a:lnTo>
                <a:lnTo>
                  <a:pt x="90572" y="1986496"/>
                </a:lnTo>
                <a:lnTo>
                  <a:pt x="107204" y="2029545"/>
                </a:lnTo>
                <a:lnTo>
                  <a:pt x="125131" y="2071931"/>
                </a:lnTo>
                <a:lnTo>
                  <a:pt x="144328" y="2113631"/>
                </a:lnTo>
                <a:lnTo>
                  <a:pt x="164772" y="2154621"/>
                </a:lnTo>
                <a:lnTo>
                  <a:pt x="186436" y="2194875"/>
                </a:lnTo>
                <a:lnTo>
                  <a:pt x="209298" y="2234369"/>
                </a:lnTo>
                <a:lnTo>
                  <a:pt x="233332" y="2273080"/>
                </a:lnTo>
                <a:lnTo>
                  <a:pt x="258516" y="2310983"/>
                </a:lnTo>
                <a:lnTo>
                  <a:pt x="284823" y="2348053"/>
                </a:lnTo>
                <a:lnTo>
                  <a:pt x="312230" y="2384266"/>
                </a:lnTo>
                <a:lnTo>
                  <a:pt x="340713" y="2419598"/>
                </a:lnTo>
                <a:lnTo>
                  <a:pt x="370247" y="2454025"/>
                </a:lnTo>
                <a:lnTo>
                  <a:pt x="400809" y="2487522"/>
                </a:lnTo>
                <a:lnTo>
                  <a:pt x="432373" y="2520065"/>
                </a:lnTo>
                <a:lnTo>
                  <a:pt x="464915" y="2551630"/>
                </a:lnTo>
                <a:lnTo>
                  <a:pt x="498411" y="2582192"/>
                </a:lnTo>
                <a:lnTo>
                  <a:pt x="532837" y="2611727"/>
                </a:lnTo>
                <a:lnTo>
                  <a:pt x="568169" y="2640211"/>
                </a:lnTo>
                <a:lnTo>
                  <a:pt x="604381" y="2667619"/>
                </a:lnTo>
                <a:lnTo>
                  <a:pt x="641451" y="2693927"/>
                </a:lnTo>
                <a:lnTo>
                  <a:pt x="679353" y="2719111"/>
                </a:lnTo>
                <a:lnTo>
                  <a:pt x="718063" y="2743146"/>
                </a:lnTo>
                <a:lnTo>
                  <a:pt x="757556" y="2766008"/>
                </a:lnTo>
                <a:lnTo>
                  <a:pt x="797810" y="2787674"/>
                </a:lnTo>
                <a:lnTo>
                  <a:pt x="838799" y="2808117"/>
                </a:lnTo>
                <a:lnTo>
                  <a:pt x="880498" y="2827315"/>
                </a:lnTo>
                <a:lnTo>
                  <a:pt x="922884" y="2845243"/>
                </a:lnTo>
                <a:lnTo>
                  <a:pt x="965933" y="2861876"/>
                </a:lnTo>
                <a:lnTo>
                  <a:pt x="1009619" y="2877190"/>
                </a:lnTo>
                <a:lnTo>
                  <a:pt x="1053919" y="2891162"/>
                </a:lnTo>
                <a:lnTo>
                  <a:pt x="1098808" y="2903765"/>
                </a:lnTo>
                <a:lnTo>
                  <a:pt x="1144263" y="2914978"/>
                </a:lnTo>
                <a:lnTo>
                  <a:pt x="1190258" y="2924774"/>
                </a:lnTo>
                <a:lnTo>
                  <a:pt x="1236770" y="2933129"/>
                </a:lnTo>
                <a:lnTo>
                  <a:pt x="1283773" y="2940020"/>
                </a:lnTo>
                <a:lnTo>
                  <a:pt x="1331244" y="2945422"/>
                </a:lnTo>
                <a:lnTo>
                  <a:pt x="1379159" y="2949311"/>
                </a:lnTo>
                <a:lnTo>
                  <a:pt x="1427493" y="2951662"/>
                </a:lnTo>
                <a:lnTo>
                  <a:pt x="1476222" y="2952451"/>
                </a:lnTo>
                <a:lnTo>
                  <a:pt x="1524951" y="2951662"/>
                </a:lnTo>
                <a:lnTo>
                  <a:pt x="1573286" y="2949311"/>
                </a:lnTo>
                <a:lnTo>
                  <a:pt x="1621201" y="2945422"/>
                </a:lnTo>
                <a:lnTo>
                  <a:pt x="1668672" y="2940020"/>
                </a:lnTo>
                <a:lnTo>
                  <a:pt x="1715676" y="2933129"/>
                </a:lnTo>
                <a:lnTo>
                  <a:pt x="1762188" y="2924774"/>
                </a:lnTo>
                <a:lnTo>
                  <a:pt x="1808184" y="2914978"/>
                </a:lnTo>
                <a:lnTo>
                  <a:pt x="1853638" y="2903765"/>
                </a:lnTo>
                <a:lnTo>
                  <a:pt x="1898528" y="2891162"/>
                </a:lnTo>
                <a:lnTo>
                  <a:pt x="1942828" y="2877190"/>
                </a:lnTo>
                <a:lnTo>
                  <a:pt x="1986515" y="2861876"/>
                </a:lnTo>
                <a:lnTo>
                  <a:pt x="2029564" y="2845243"/>
                </a:lnTo>
                <a:lnTo>
                  <a:pt x="2071950" y="2827315"/>
                </a:lnTo>
                <a:lnTo>
                  <a:pt x="2113650" y="2808117"/>
                </a:lnTo>
                <a:lnTo>
                  <a:pt x="2154638" y="2787674"/>
                </a:lnTo>
                <a:lnTo>
                  <a:pt x="2194892" y="2766008"/>
                </a:lnTo>
                <a:lnTo>
                  <a:pt x="2234386" y="2743146"/>
                </a:lnTo>
                <a:lnTo>
                  <a:pt x="2273096" y="2719111"/>
                </a:lnTo>
                <a:lnTo>
                  <a:pt x="2310998" y="2693927"/>
                </a:lnTo>
                <a:lnTo>
                  <a:pt x="2348068" y="2667619"/>
                </a:lnTo>
                <a:lnTo>
                  <a:pt x="2384281" y="2640211"/>
                </a:lnTo>
                <a:lnTo>
                  <a:pt x="2419612" y="2611727"/>
                </a:lnTo>
                <a:lnTo>
                  <a:pt x="2454038" y="2582192"/>
                </a:lnTo>
                <a:lnTo>
                  <a:pt x="2487535" y="2551630"/>
                </a:lnTo>
                <a:lnTo>
                  <a:pt x="2520077" y="2520065"/>
                </a:lnTo>
                <a:lnTo>
                  <a:pt x="2551641" y="2487522"/>
                </a:lnTo>
                <a:lnTo>
                  <a:pt x="2582203" y="2454025"/>
                </a:lnTo>
                <a:lnTo>
                  <a:pt x="2611737" y="2419598"/>
                </a:lnTo>
                <a:lnTo>
                  <a:pt x="2640220" y="2384266"/>
                </a:lnTo>
                <a:lnTo>
                  <a:pt x="2667627" y="2348053"/>
                </a:lnTo>
                <a:lnTo>
                  <a:pt x="2693935" y="2310983"/>
                </a:lnTo>
                <a:lnTo>
                  <a:pt x="2719118" y="2273080"/>
                </a:lnTo>
                <a:lnTo>
                  <a:pt x="2743153" y="2234369"/>
                </a:lnTo>
                <a:lnTo>
                  <a:pt x="2766014" y="2194875"/>
                </a:lnTo>
                <a:lnTo>
                  <a:pt x="2787679" y="2154621"/>
                </a:lnTo>
                <a:lnTo>
                  <a:pt x="2808122" y="2113631"/>
                </a:lnTo>
                <a:lnTo>
                  <a:pt x="2827319" y="2071931"/>
                </a:lnTo>
                <a:lnTo>
                  <a:pt x="2845246" y="2029545"/>
                </a:lnTo>
                <a:lnTo>
                  <a:pt x="2861879" y="1986496"/>
                </a:lnTo>
                <a:lnTo>
                  <a:pt x="2877193" y="1942809"/>
                </a:lnTo>
                <a:lnTo>
                  <a:pt x="2891164" y="1898508"/>
                </a:lnTo>
                <a:lnTo>
                  <a:pt x="2903767" y="1853618"/>
                </a:lnTo>
                <a:lnTo>
                  <a:pt x="2914979" y="1808164"/>
                </a:lnTo>
                <a:lnTo>
                  <a:pt x="2924775" y="1762168"/>
                </a:lnTo>
                <a:lnTo>
                  <a:pt x="2933130" y="1715656"/>
                </a:lnTo>
                <a:lnTo>
                  <a:pt x="2940021" y="1668653"/>
                </a:lnTo>
                <a:lnTo>
                  <a:pt x="2945423" y="1621181"/>
                </a:lnTo>
                <a:lnTo>
                  <a:pt x="2949311" y="1573266"/>
                </a:lnTo>
                <a:lnTo>
                  <a:pt x="2951662" y="1524932"/>
                </a:lnTo>
                <a:lnTo>
                  <a:pt x="2952451" y="1476203"/>
                </a:lnTo>
                <a:lnTo>
                  <a:pt x="2951662" y="1427475"/>
                </a:lnTo>
                <a:lnTo>
                  <a:pt x="2949311" y="1379142"/>
                </a:lnTo>
                <a:lnTo>
                  <a:pt x="2945423" y="1331229"/>
                </a:lnTo>
                <a:lnTo>
                  <a:pt x="2940021" y="1283758"/>
                </a:lnTo>
                <a:lnTo>
                  <a:pt x="2933130" y="1236756"/>
                </a:lnTo>
                <a:lnTo>
                  <a:pt x="2924775" y="1190245"/>
                </a:lnTo>
                <a:lnTo>
                  <a:pt x="2914979" y="1144251"/>
                </a:lnTo>
                <a:lnTo>
                  <a:pt x="2903767" y="1098797"/>
                </a:lnTo>
                <a:lnTo>
                  <a:pt x="2891164" y="1053909"/>
                </a:lnTo>
                <a:lnTo>
                  <a:pt x="2877193" y="1009609"/>
                </a:lnTo>
                <a:lnTo>
                  <a:pt x="2861879" y="965924"/>
                </a:lnTo>
                <a:lnTo>
                  <a:pt x="2845246" y="922876"/>
                </a:lnTo>
                <a:lnTo>
                  <a:pt x="2827319" y="880490"/>
                </a:lnTo>
                <a:lnTo>
                  <a:pt x="2808122" y="838791"/>
                </a:lnTo>
                <a:lnTo>
                  <a:pt x="2787679" y="797803"/>
                </a:lnTo>
                <a:lnTo>
                  <a:pt x="2766014" y="757550"/>
                </a:lnTo>
                <a:lnTo>
                  <a:pt x="2743153" y="718057"/>
                </a:lnTo>
                <a:lnTo>
                  <a:pt x="2719118" y="679348"/>
                </a:lnTo>
                <a:lnTo>
                  <a:pt x="2693935" y="641446"/>
                </a:lnTo>
                <a:lnTo>
                  <a:pt x="2667627" y="604377"/>
                </a:lnTo>
                <a:lnTo>
                  <a:pt x="2640220" y="568165"/>
                </a:lnTo>
                <a:lnTo>
                  <a:pt x="2611737" y="532834"/>
                </a:lnTo>
                <a:lnTo>
                  <a:pt x="2582203" y="498408"/>
                </a:lnTo>
                <a:lnTo>
                  <a:pt x="2551641" y="464912"/>
                </a:lnTo>
                <a:lnTo>
                  <a:pt x="2520077" y="432370"/>
                </a:lnTo>
                <a:lnTo>
                  <a:pt x="2487535" y="400807"/>
                </a:lnTo>
                <a:lnTo>
                  <a:pt x="2454038" y="370246"/>
                </a:lnTo>
                <a:lnTo>
                  <a:pt x="2419612" y="340712"/>
                </a:lnTo>
                <a:lnTo>
                  <a:pt x="2384281" y="312229"/>
                </a:lnTo>
                <a:lnTo>
                  <a:pt x="2348068" y="284822"/>
                </a:lnTo>
                <a:lnTo>
                  <a:pt x="2310998" y="258514"/>
                </a:lnTo>
                <a:lnTo>
                  <a:pt x="2273096" y="233331"/>
                </a:lnTo>
                <a:lnTo>
                  <a:pt x="2234386" y="209297"/>
                </a:lnTo>
                <a:lnTo>
                  <a:pt x="2194892" y="186435"/>
                </a:lnTo>
                <a:lnTo>
                  <a:pt x="2154638" y="164771"/>
                </a:lnTo>
                <a:lnTo>
                  <a:pt x="2113650" y="144328"/>
                </a:lnTo>
                <a:lnTo>
                  <a:pt x="2071950" y="125131"/>
                </a:lnTo>
                <a:lnTo>
                  <a:pt x="2029564" y="107204"/>
                </a:lnTo>
                <a:lnTo>
                  <a:pt x="1986515" y="90571"/>
                </a:lnTo>
                <a:lnTo>
                  <a:pt x="1942828" y="75258"/>
                </a:lnTo>
                <a:lnTo>
                  <a:pt x="1898528" y="61287"/>
                </a:lnTo>
                <a:lnTo>
                  <a:pt x="1853638" y="48683"/>
                </a:lnTo>
                <a:lnTo>
                  <a:pt x="1808184" y="37472"/>
                </a:lnTo>
                <a:lnTo>
                  <a:pt x="1762188" y="27676"/>
                </a:lnTo>
                <a:lnTo>
                  <a:pt x="1715676" y="19321"/>
                </a:lnTo>
                <a:lnTo>
                  <a:pt x="1668672" y="12430"/>
                </a:lnTo>
                <a:lnTo>
                  <a:pt x="1621201" y="7028"/>
                </a:lnTo>
                <a:lnTo>
                  <a:pt x="1573286" y="3139"/>
                </a:lnTo>
                <a:lnTo>
                  <a:pt x="1524951" y="789"/>
                </a:lnTo>
                <a:lnTo>
                  <a:pt x="1476222" y="0"/>
                </a:lnTo>
                <a:close/>
              </a:path>
            </a:pathLst>
          </a:custGeom>
          <a:solidFill>
            <a:srgbClr val="006917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14"/>
          <p:cNvGrpSpPr/>
          <p:nvPr/>
        </p:nvGrpSpPr>
        <p:grpSpPr>
          <a:xfrm>
            <a:off x="1580515" y="3180817"/>
            <a:ext cx="3042285" cy="5224780"/>
            <a:chOff x="1463255" y="3970655"/>
            <a:chExt cx="3042285" cy="5224780"/>
          </a:xfrm>
        </p:grpSpPr>
        <p:pic>
          <p:nvPicPr>
            <p:cNvPr id="66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6847" y="3970655"/>
              <a:ext cx="2694419" cy="5224272"/>
            </a:xfrm>
            <a:prstGeom prst="rect">
              <a:avLst/>
            </a:prstGeom>
          </p:spPr>
        </p:pic>
        <p:pic>
          <p:nvPicPr>
            <p:cNvPr id="67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3255" y="4187609"/>
              <a:ext cx="3041948" cy="4988299"/>
            </a:xfrm>
            <a:prstGeom prst="rect">
              <a:avLst/>
            </a:prstGeom>
          </p:spPr>
        </p:pic>
        <p:sp>
          <p:nvSpPr>
            <p:cNvPr id="68" name="object 17"/>
            <p:cNvSpPr/>
            <p:nvPr/>
          </p:nvSpPr>
          <p:spPr>
            <a:xfrm>
              <a:off x="2251767" y="4534751"/>
              <a:ext cx="1390650" cy="1411605"/>
            </a:xfrm>
            <a:custGeom>
              <a:avLst/>
              <a:gdLst/>
              <a:ahLst/>
              <a:cxnLst/>
              <a:rect l="l" t="t" r="r" b="b"/>
              <a:pathLst>
                <a:path w="1390650" h="1411604">
                  <a:moveTo>
                    <a:pt x="695051" y="0"/>
                  </a:moveTo>
                  <a:lnTo>
                    <a:pt x="647466" y="1627"/>
                  </a:lnTo>
                  <a:lnTo>
                    <a:pt x="600740" y="6441"/>
                  </a:lnTo>
                  <a:lnTo>
                    <a:pt x="554979" y="14335"/>
                  </a:lnTo>
                  <a:lnTo>
                    <a:pt x="510284" y="25205"/>
                  </a:lnTo>
                  <a:lnTo>
                    <a:pt x="466761" y="38945"/>
                  </a:lnTo>
                  <a:lnTo>
                    <a:pt x="424512" y="55450"/>
                  </a:lnTo>
                  <a:lnTo>
                    <a:pt x="383642" y="74616"/>
                  </a:lnTo>
                  <a:lnTo>
                    <a:pt x="344252" y="96336"/>
                  </a:lnTo>
                  <a:lnTo>
                    <a:pt x="306448" y="120507"/>
                  </a:lnTo>
                  <a:lnTo>
                    <a:pt x="270332" y="147023"/>
                  </a:lnTo>
                  <a:lnTo>
                    <a:pt x="236009" y="175779"/>
                  </a:lnTo>
                  <a:lnTo>
                    <a:pt x="203581" y="206669"/>
                  </a:lnTo>
                  <a:lnTo>
                    <a:pt x="173153" y="239589"/>
                  </a:lnTo>
                  <a:lnTo>
                    <a:pt x="144827" y="274434"/>
                  </a:lnTo>
                  <a:lnTo>
                    <a:pt x="118708" y="311098"/>
                  </a:lnTo>
                  <a:lnTo>
                    <a:pt x="94898" y="349477"/>
                  </a:lnTo>
                  <a:lnTo>
                    <a:pt x="73502" y="389465"/>
                  </a:lnTo>
                  <a:lnTo>
                    <a:pt x="54622" y="430958"/>
                  </a:lnTo>
                  <a:lnTo>
                    <a:pt x="38363" y="473850"/>
                  </a:lnTo>
                  <a:lnTo>
                    <a:pt x="24828" y="518035"/>
                  </a:lnTo>
                  <a:lnTo>
                    <a:pt x="14121" y="563410"/>
                  </a:lnTo>
                  <a:lnTo>
                    <a:pt x="6345" y="609869"/>
                  </a:lnTo>
                  <a:lnTo>
                    <a:pt x="1603" y="657306"/>
                  </a:lnTo>
                  <a:lnTo>
                    <a:pt x="0" y="705618"/>
                  </a:lnTo>
                  <a:lnTo>
                    <a:pt x="1603" y="753929"/>
                  </a:lnTo>
                  <a:lnTo>
                    <a:pt x="6345" y="801367"/>
                  </a:lnTo>
                  <a:lnTo>
                    <a:pt x="14121" y="847826"/>
                  </a:lnTo>
                  <a:lnTo>
                    <a:pt x="24828" y="893200"/>
                  </a:lnTo>
                  <a:lnTo>
                    <a:pt x="38363" y="937386"/>
                  </a:lnTo>
                  <a:lnTo>
                    <a:pt x="54622" y="980278"/>
                  </a:lnTo>
                  <a:lnTo>
                    <a:pt x="73502" y="1021770"/>
                  </a:lnTo>
                  <a:lnTo>
                    <a:pt x="94898" y="1061759"/>
                  </a:lnTo>
                  <a:lnTo>
                    <a:pt x="118708" y="1100137"/>
                  </a:lnTo>
                  <a:lnTo>
                    <a:pt x="144827" y="1136802"/>
                  </a:lnTo>
                  <a:lnTo>
                    <a:pt x="173153" y="1171647"/>
                  </a:lnTo>
                  <a:lnTo>
                    <a:pt x="203581" y="1204567"/>
                  </a:lnTo>
                  <a:lnTo>
                    <a:pt x="236009" y="1235457"/>
                  </a:lnTo>
                  <a:lnTo>
                    <a:pt x="270332" y="1264213"/>
                  </a:lnTo>
                  <a:lnTo>
                    <a:pt x="306448" y="1290729"/>
                  </a:lnTo>
                  <a:lnTo>
                    <a:pt x="344252" y="1314899"/>
                  </a:lnTo>
                  <a:lnTo>
                    <a:pt x="383642" y="1336620"/>
                  </a:lnTo>
                  <a:lnTo>
                    <a:pt x="424512" y="1355786"/>
                  </a:lnTo>
                  <a:lnTo>
                    <a:pt x="466761" y="1372291"/>
                  </a:lnTo>
                  <a:lnTo>
                    <a:pt x="510284" y="1386031"/>
                  </a:lnTo>
                  <a:lnTo>
                    <a:pt x="554979" y="1396901"/>
                  </a:lnTo>
                  <a:lnTo>
                    <a:pt x="600740" y="1404795"/>
                  </a:lnTo>
                  <a:lnTo>
                    <a:pt x="647466" y="1409608"/>
                  </a:lnTo>
                  <a:lnTo>
                    <a:pt x="695051" y="1411236"/>
                  </a:lnTo>
                  <a:lnTo>
                    <a:pt x="742641" y="1409608"/>
                  </a:lnTo>
                  <a:lnTo>
                    <a:pt x="789370" y="1404795"/>
                  </a:lnTo>
                  <a:lnTo>
                    <a:pt x="835134" y="1396901"/>
                  </a:lnTo>
                  <a:lnTo>
                    <a:pt x="879831" y="1386031"/>
                  </a:lnTo>
                  <a:lnTo>
                    <a:pt x="923357" y="1372291"/>
                  </a:lnTo>
                  <a:lnTo>
                    <a:pt x="965608" y="1355786"/>
                  </a:lnTo>
                  <a:lnTo>
                    <a:pt x="1006480" y="1336620"/>
                  </a:lnTo>
                  <a:lnTo>
                    <a:pt x="1045871" y="1314899"/>
                  </a:lnTo>
                  <a:lnTo>
                    <a:pt x="1083677" y="1290729"/>
                  </a:lnTo>
                  <a:lnTo>
                    <a:pt x="1119793" y="1264213"/>
                  </a:lnTo>
                  <a:lnTo>
                    <a:pt x="1154118" y="1235457"/>
                  </a:lnTo>
                  <a:lnTo>
                    <a:pt x="1186546" y="1204567"/>
                  </a:lnTo>
                  <a:lnTo>
                    <a:pt x="1216975" y="1171647"/>
                  </a:lnTo>
                  <a:lnTo>
                    <a:pt x="1245301" y="1136802"/>
                  </a:lnTo>
                  <a:lnTo>
                    <a:pt x="1271421" y="1100137"/>
                  </a:lnTo>
                  <a:lnTo>
                    <a:pt x="1295231" y="1061759"/>
                  </a:lnTo>
                  <a:lnTo>
                    <a:pt x="1316627" y="1021770"/>
                  </a:lnTo>
                  <a:lnTo>
                    <a:pt x="1335506" y="980278"/>
                  </a:lnTo>
                  <a:lnTo>
                    <a:pt x="1351765" y="937386"/>
                  </a:lnTo>
                  <a:lnTo>
                    <a:pt x="1365300" y="893200"/>
                  </a:lnTo>
                  <a:lnTo>
                    <a:pt x="1376007" y="847826"/>
                  </a:lnTo>
                  <a:lnTo>
                    <a:pt x="1383784" y="801367"/>
                  </a:lnTo>
                  <a:lnTo>
                    <a:pt x="1388525" y="753929"/>
                  </a:lnTo>
                  <a:lnTo>
                    <a:pt x="1390129" y="705618"/>
                  </a:lnTo>
                  <a:lnTo>
                    <a:pt x="1388525" y="657306"/>
                  </a:lnTo>
                  <a:lnTo>
                    <a:pt x="1383784" y="609869"/>
                  </a:lnTo>
                  <a:lnTo>
                    <a:pt x="1376007" y="563410"/>
                  </a:lnTo>
                  <a:lnTo>
                    <a:pt x="1365300" y="518035"/>
                  </a:lnTo>
                  <a:lnTo>
                    <a:pt x="1351765" y="473850"/>
                  </a:lnTo>
                  <a:lnTo>
                    <a:pt x="1335506" y="430958"/>
                  </a:lnTo>
                  <a:lnTo>
                    <a:pt x="1316627" y="389465"/>
                  </a:lnTo>
                  <a:lnTo>
                    <a:pt x="1295231" y="349477"/>
                  </a:lnTo>
                  <a:lnTo>
                    <a:pt x="1271421" y="311098"/>
                  </a:lnTo>
                  <a:lnTo>
                    <a:pt x="1245301" y="274434"/>
                  </a:lnTo>
                  <a:lnTo>
                    <a:pt x="1216975" y="239589"/>
                  </a:lnTo>
                  <a:lnTo>
                    <a:pt x="1186546" y="206669"/>
                  </a:lnTo>
                  <a:lnTo>
                    <a:pt x="1154118" y="175779"/>
                  </a:lnTo>
                  <a:lnTo>
                    <a:pt x="1119793" y="147023"/>
                  </a:lnTo>
                  <a:lnTo>
                    <a:pt x="1083677" y="120507"/>
                  </a:lnTo>
                  <a:lnTo>
                    <a:pt x="1045871" y="96336"/>
                  </a:lnTo>
                  <a:lnTo>
                    <a:pt x="1006480" y="74616"/>
                  </a:lnTo>
                  <a:lnTo>
                    <a:pt x="965608" y="55450"/>
                  </a:lnTo>
                  <a:lnTo>
                    <a:pt x="923357" y="38945"/>
                  </a:lnTo>
                  <a:lnTo>
                    <a:pt x="879831" y="25205"/>
                  </a:lnTo>
                  <a:lnTo>
                    <a:pt x="835134" y="14335"/>
                  </a:lnTo>
                  <a:lnTo>
                    <a:pt x="789370" y="6441"/>
                  </a:lnTo>
                  <a:lnTo>
                    <a:pt x="742641" y="1627"/>
                  </a:lnTo>
                  <a:lnTo>
                    <a:pt x="69505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4646656" y="3790506"/>
            <a:ext cx="2535809" cy="4140644"/>
            <a:chOff x="14646656" y="3742366"/>
            <a:chExt cx="2535809" cy="4140644"/>
          </a:xfrm>
        </p:grpSpPr>
        <p:sp>
          <p:nvSpPr>
            <p:cNvPr id="4" name="object 4"/>
            <p:cNvSpPr/>
            <p:nvPr/>
          </p:nvSpPr>
          <p:spPr>
            <a:xfrm>
              <a:off x="14646656" y="3742366"/>
              <a:ext cx="1642110" cy="3971925"/>
            </a:xfrm>
            <a:custGeom>
              <a:avLst/>
              <a:gdLst/>
              <a:ahLst/>
              <a:cxnLst/>
              <a:rect l="l" t="t" r="r" b="b"/>
              <a:pathLst>
                <a:path w="1642109" h="3971925">
                  <a:moveTo>
                    <a:pt x="1014699" y="2163159"/>
                  </a:moveTo>
                  <a:lnTo>
                    <a:pt x="1432115" y="3971677"/>
                  </a:lnTo>
                  <a:lnTo>
                    <a:pt x="1484034" y="3884882"/>
                  </a:lnTo>
                  <a:lnTo>
                    <a:pt x="1582578" y="3643024"/>
                  </a:lnTo>
                  <a:lnTo>
                    <a:pt x="1641927" y="3273894"/>
                  </a:lnTo>
                  <a:lnTo>
                    <a:pt x="1576260" y="2805283"/>
                  </a:lnTo>
                  <a:lnTo>
                    <a:pt x="1552550" y="2732686"/>
                  </a:lnTo>
                  <a:lnTo>
                    <a:pt x="1527894" y="2665589"/>
                  </a:lnTo>
                  <a:lnTo>
                    <a:pt x="1502321" y="2603779"/>
                  </a:lnTo>
                  <a:lnTo>
                    <a:pt x="1475860" y="2547042"/>
                  </a:lnTo>
                  <a:lnTo>
                    <a:pt x="1448540" y="2495165"/>
                  </a:lnTo>
                  <a:lnTo>
                    <a:pt x="1420390" y="2447932"/>
                  </a:lnTo>
                  <a:lnTo>
                    <a:pt x="1391438" y="2405130"/>
                  </a:lnTo>
                  <a:lnTo>
                    <a:pt x="1361715" y="2366545"/>
                  </a:lnTo>
                  <a:lnTo>
                    <a:pt x="1331249" y="2331964"/>
                  </a:lnTo>
                  <a:lnTo>
                    <a:pt x="1300069" y="2301171"/>
                  </a:lnTo>
                  <a:lnTo>
                    <a:pt x="1268204" y="2273953"/>
                  </a:lnTo>
                  <a:lnTo>
                    <a:pt x="1235683" y="2250096"/>
                  </a:lnTo>
                  <a:lnTo>
                    <a:pt x="1202535" y="2229386"/>
                  </a:lnTo>
                  <a:lnTo>
                    <a:pt x="1168789" y="2211608"/>
                  </a:lnTo>
                  <a:lnTo>
                    <a:pt x="1099621" y="2183996"/>
                  </a:lnTo>
                  <a:lnTo>
                    <a:pt x="1028410" y="2165548"/>
                  </a:lnTo>
                  <a:lnTo>
                    <a:pt x="1014699" y="2163159"/>
                  </a:lnTo>
                  <a:close/>
                </a:path>
                <a:path w="1642109" h="3971925">
                  <a:moveTo>
                    <a:pt x="1011214" y="2148061"/>
                  </a:moveTo>
                  <a:lnTo>
                    <a:pt x="804844" y="2148061"/>
                  </a:lnTo>
                  <a:lnTo>
                    <a:pt x="842971" y="2148281"/>
                  </a:lnTo>
                  <a:lnTo>
                    <a:pt x="880789" y="2149292"/>
                  </a:lnTo>
                  <a:lnTo>
                    <a:pt x="918272" y="2151311"/>
                  </a:lnTo>
                  <a:lnTo>
                    <a:pt x="955389" y="2154551"/>
                  </a:lnTo>
                  <a:lnTo>
                    <a:pt x="992111" y="2159225"/>
                  </a:lnTo>
                  <a:lnTo>
                    <a:pt x="1014699" y="2163159"/>
                  </a:lnTo>
                  <a:lnTo>
                    <a:pt x="1011214" y="2148061"/>
                  </a:lnTo>
                  <a:close/>
                </a:path>
                <a:path w="1642109" h="3971925">
                  <a:moveTo>
                    <a:pt x="515429" y="0"/>
                  </a:moveTo>
                  <a:lnTo>
                    <a:pt x="519948" y="48558"/>
                  </a:lnTo>
                  <a:lnTo>
                    <a:pt x="514856" y="96706"/>
                  </a:lnTo>
                  <a:lnTo>
                    <a:pt x="501499" y="144031"/>
                  </a:lnTo>
                  <a:lnTo>
                    <a:pt x="481226" y="190123"/>
                  </a:lnTo>
                  <a:lnTo>
                    <a:pt x="455383" y="234570"/>
                  </a:lnTo>
                  <a:lnTo>
                    <a:pt x="425317" y="276963"/>
                  </a:lnTo>
                  <a:lnTo>
                    <a:pt x="392377" y="316889"/>
                  </a:lnTo>
                  <a:lnTo>
                    <a:pt x="357908" y="353937"/>
                  </a:lnTo>
                  <a:lnTo>
                    <a:pt x="323259" y="387698"/>
                  </a:lnTo>
                  <a:lnTo>
                    <a:pt x="289777" y="417758"/>
                  </a:lnTo>
                  <a:lnTo>
                    <a:pt x="258809" y="443709"/>
                  </a:lnTo>
                  <a:lnTo>
                    <a:pt x="209803" y="481634"/>
                  </a:lnTo>
                  <a:lnTo>
                    <a:pt x="159931" y="514897"/>
                  </a:lnTo>
                  <a:lnTo>
                    <a:pt x="111403" y="544005"/>
                  </a:lnTo>
                  <a:lnTo>
                    <a:pt x="68748" y="571250"/>
                  </a:lnTo>
                  <a:lnTo>
                    <a:pt x="36496" y="598925"/>
                  </a:lnTo>
                  <a:lnTo>
                    <a:pt x="19176" y="629323"/>
                  </a:lnTo>
                  <a:lnTo>
                    <a:pt x="18524" y="665291"/>
                  </a:lnTo>
                  <a:lnTo>
                    <a:pt x="34671" y="696088"/>
                  </a:lnTo>
                  <a:lnTo>
                    <a:pt x="63628" y="727992"/>
                  </a:lnTo>
                  <a:lnTo>
                    <a:pt x="129720" y="796967"/>
                  </a:lnTo>
                  <a:lnTo>
                    <a:pt x="156849" y="826347"/>
                  </a:lnTo>
                  <a:lnTo>
                    <a:pt x="177815" y="856109"/>
                  </a:lnTo>
                  <a:lnTo>
                    <a:pt x="187637" y="886937"/>
                  </a:lnTo>
                  <a:lnTo>
                    <a:pt x="181334" y="919516"/>
                  </a:lnTo>
                  <a:lnTo>
                    <a:pt x="153924" y="954532"/>
                  </a:lnTo>
                  <a:lnTo>
                    <a:pt x="102066" y="1002711"/>
                  </a:lnTo>
                  <a:lnTo>
                    <a:pt x="65246" y="1037576"/>
                  </a:lnTo>
                  <a:lnTo>
                    <a:pt x="43285" y="1058761"/>
                  </a:lnTo>
                  <a:lnTo>
                    <a:pt x="36004" y="1065904"/>
                  </a:lnTo>
                  <a:lnTo>
                    <a:pt x="0" y="1105991"/>
                  </a:lnTo>
                  <a:lnTo>
                    <a:pt x="0" y="1145018"/>
                  </a:lnTo>
                  <a:lnTo>
                    <a:pt x="60769" y="1184173"/>
                  </a:lnTo>
                  <a:lnTo>
                    <a:pt x="118996" y="1214449"/>
                  </a:lnTo>
                  <a:lnTo>
                    <a:pt x="160107" y="1234930"/>
                  </a:lnTo>
                  <a:lnTo>
                    <a:pt x="226720" y="1263202"/>
                  </a:lnTo>
                  <a:lnTo>
                    <a:pt x="235537" y="1272874"/>
                  </a:lnTo>
                  <a:lnTo>
                    <a:pt x="216660" y="1284030"/>
                  </a:lnTo>
                  <a:lnTo>
                    <a:pt x="167767" y="1301476"/>
                  </a:lnTo>
                  <a:lnTo>
                    <a:pt x="110933" y="1324330"/>
                  </a:lnTo>
                  <a:lnTo>
                    <a:pt x="68953" y="1348394"/>
                  </a:lnTo>
                  <a:lnTo>
                    <a:pt x="40724" y="1373388"/>
                  </a:lnTo>
                  <a:lnTo>
                    <a:pt x="25146" y="1399032"/>
                  </a:lnTo>
                  <a:lnTo>
                    <a:pt x="18882" y="1423911"/>
                  </a:lnTo>
                  <a:lnTo>
                    <a:pt x="24137" y="1450277"/>
                  </a:lnTo>
                  <a:lnTo>
                    <a:pt x="47979" y="1483296"/>
                  </a:lnTo>
                  <a:lnTo>
                    <a:pt x="97472" y="1528140"/>
                  </a:lnTo>
                  <a:lnTo>
                    <a:pt x="138279" y="1569535"/>
                  </a:lnTo>
                  <a:lnTo>
                    <a:pt x="159831" y="1610693"/>
                  </a:lnTo>
                  <a:lnTo>
                    <a:pt x="165933" y="1653031"/>
                  </a:lnTo>
                  <a:lnTo>
                    <a:pt x="160389" y="1697969"/>
                  </a:lnTo>
                  <a:lnTo>
                    <a:pt x="147002" y="1746923"/>
                  </a:lnTo>
                  <a:lnTo>
                    <a:pt x="133528" y="1787110"/>
                  </a:lnTo>
                  <a:lnTo>
                    <a:pt x="118400" y="1832728"/>
                  </a:lnTo>
                  <a:lnTo>
                    <a:pt x="105193" y="1881604"/>
                  </a:lnTo>
                  <a:lnTo>
                    <a:pt x="97476" y="1931565"/>
                  </a:lnTo>
                  <a:lnTo>
                    <a:pt x="98824" y="1980439"/>
                  </a:lnTo>
                  <a:lnTo>
                    <a:pt x="112809" y="2026052"/>
                  </a:lnTo>
                  <a:lnTo>
                    <a:pt x="143001" y="2066232"/>
                  </a:lnTo>
                  <a:lnTo>
                    <a:pt x="195765" y="2105492"/>
                  </a:lnTo>
                  <a:lnTo>
                    <a:pt x="259232" y="2131294"/>
                  </a:lnTo>
                  <a:lnTo>
                    <a:pt x="297647" y="2139893"/>
                  </a:lnTo>
                  <a:lnTo>
                    <a:pt x="341939" y="2146021"/>
                  </a:lnTo>
                  <a:lnTo>
                    <a:pt x="393176" y="2149976"/>
                  </a:lnTo>
                  <a:lnTo>
                    <a:pt x="452425" y="2152055"/>
                  </a:lnTo>
                  <a:lnTo>
                    <a:pt x="520752" y="2152557"/>
                  </a:lnTo>
                  <a:lnTo>
                    <a:pt x="804844" y="2148061"/>
                  </a:lnTo>
                  <a:lnTo>
                    <a:pt x="1011214" y="2148061"/>
                  </a:lnTo>
                  <a:lnTo>
                    <a:pt x="515429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44065" y="5981782"/>
              <a:ext cx="2438400" cy="190122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42950" y="9029138"/>
            <a:ext cx="15304769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indent="-107314">
              <a:lnSpc>
                <a:spcPts val="1260"/>
              </a:lnSpc>
              <a:spcBef>
                <a:spcPts val="100"/>
              </a:spcBef>
              <a:buSzPct val="90909"/>
              <a:buAutoNum type="arabicPeriod"/>
              <a:tabLst>
                <a:tab pos="120014" algn="l"/>
              </a:tabLst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EMA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-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European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Medicines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Agency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-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Европейское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агентство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по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лекарственным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средствам,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FDA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- US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Food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Drug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Administration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-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Управление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контролю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за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продуктами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лекарствами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РС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склероз,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ПИТРС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-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препараты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изменяющие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течение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1100">
              <a:latin typeface="Calibri"/>
              <a:cs typeface="Calibri"/>
            </a:endParaRPr>
          </a:p>
          <a:p>
            <a:pPr marL="149860" indent="-137795">
              <a:lnSpc>
                <a:spcPts val="1200"/>
              </a:lnSpc>
              <a:buSzPct val="90909"/>
              <a:buAutoNum type="arabicPeriod"/>
              <a:tabLst>
                <a:tab pos="150495" algn="l"/>
              </a:tabLst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РОКИРС</a:t>
            </a:r>
            <a:r>
              <a:rPr sz="1100" spc="-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(ructrims.org)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Рисунок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36240" y="437347"/>
            <a:ext cx="85871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" dirty="0"/>
              <a:t>НАУКА</a:t>
            </a:r>
            <a:r>
              <a:rPr sz="4400" spc="-30" dirty="0"/>
              <a:t> </a:t>
            </a:r>
            <a:r>
              <a:rPr sz="4400" dirty="0"/>
              <a:t>И</a:t>
            </a:r>
            <a:r>
              <a:rPr sz="4400" spc="-20" dirty="0"/>
              <a:t> </a:t>
            </a:r>
            <a:r>
              <a:rPr sz="4400" spc="-40" dirty="0"/>
              <a:t>РАССЕЯННЫЙ</a:t>
            </a:r>
            <a:r>
              <a:rPr sz="4400" spc="-25" dirty="0"/>
              <a:t> </a:t>
            </a:r>
            <a:r>
              <a:rPr sz="4400" spc="-10" dirty="0"/>
              <a:t>СКЛЕРОЗ</a:t>
            </a:r>
            <a:endParaRPr sz="4400" dirty="0"/>
          </a:p>
        </p:txBody>
      </p:sp>
      <p:sp>
        <p:nvSpPr>
          <p:cNvPr id="27" name="object 27"/>
          <p:cNvSpPr txBox="1"/>
          <p:nvPr/>
        </p:nvSpPr>
        <p:spPr>
          <a:xfrm>
            <a:off x="1893670" y="5993607"/>
            <a:ext cx="2204720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364490">
              <a:lnSpc>
                <a:spcPts val="2480"/>
              </a:lnSpc>
              <a:spcBef>
                <a:spcPts val="515"/>
              </a:spcBef>
            </a:pP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Ежегодные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е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ж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д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унар</a:t>
            </a:r>
            <a:r>
              <a:rPr sz="2400" spc="-70" dirty="0">
                <a:solidFill>
                  <a:srgbClr val="3B3B3A"/>
                </a:solidFill>
                <a:latin typeface="Calibri"/>
                <a:cs typeface="Calibri"/>
              </a:rPr>
              <a:t>о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ные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95121" y="6622704"/>
            <a:ext cx="1600835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31445" marR="5080" indent="-119380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400" spc="-8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российски </a:t>
            </a:r>
            <a:r>
              <a:rPr sz="2400" spc="-5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конгрессы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97219" y="6075662"/>
            <a:ext cx="2074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Регистрируются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24418" y="6390210"/>
            <a:ext cx="1020444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8100" marR="30480" indent="69215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новых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ПИТР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2100" baseline="31746" dirty="0">
                <a:solidFill>
                  <a:srgbClr val="3B3B3A"/>
                </a:solidFill>
                <a:latin typeface="Calibri"/>
                <a:cs typeface="Calibri"/>
              </a:rPr>
              <a:t>1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198662" y="4163626"/>
            <a:ext cx="1574800" cy="1686560"/>
            <a:chOff x="2198662" y="4115486"/>
            <a:chExt cx="1574800" cy="1686560"/>
          </a:xfrm>
        </p:grpSpPr>
        <p:sp>
          <p:nvSpPr>
            <p:cNvPr id="32" name="object 32"/>
            <p:cNvSpPr/>
            <p:nvPr/>
          </p:nvSpPr>
          <p:spPr>
            <a:xfrm>
              <a:off x="2198662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291086" y="5789301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60">
                  <a:moveTo>
                    <a:pt x="0" y="0"/>
                  </a:moveTo>
                  <a:lnTo>
                    <a:pt x="1432540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66667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714894" y="4115486"/>
              <a:ext cx="714375" cy="715010"/>
            </a:xfrm>
            <a:custGeom>
              <a:avLst/>
              <a:gdLst/>
              <a:ahLst/>
              <a:cxnLst/>
              <a:rect l="l" t="t" r="r" b="b"/>
              <a:pathLst>
                <a:path w="714375" h="715010">
                  <a:moveTo>
                    <a:pt x="499" y="326389"/>
                  </a:moveTo>
                  <a:lnTo>
                    <a:pt x="302" y="327660"/>
                  </a:lnTo>
                  <a:lnTo>
                    <a:pt x="105" y="335280"/>
                  </a:lnTo>
                  <a:lnTo>
                    <a:pt x="0" y="374650"/>
                  </a:lnTo>
                  <a:lnTo>
                    <a:pt x="2043" y="403860"/>
                  </a:lnTo>
                  <a:lnTo>
                    <a:pt x="13472" y="459739"/>
                  </a:lnTo>
                  <a:lnTo>
                    <a:pt x="31919" y="509270"/>
                  </a:lnTo>
                  <a:lnTo>
                    <a:pt x="56426" y="553720"/>
                  </a:lnTo>
                  <a:lnTo>
                    <a:pt x="87120" y="594360"/>
                  </a:lnTo>
                  <a:lnTo>
                    <a:pt x="124127" y="629920"/>
                  </a:lnTo>
                  <a:lnTo>
                    <a:pt x="163971" y="659130"/>
                  </a:lnTo>
                  <a:lnTo>
                    <a:pt x="206258" y="683260"/>
                  </a:lnTo>
                  <a:lnTo>
                    <a:pt x="250985" y="699770"/>
                  </a:lnTo>
                  <a:lnTo>
                    <a:pt x="298147" y="711200"/>
                  </a:lnTo>
                  <a:lnTo>
                    <a:pt x="347742" y="715010"/>
                  </a:lnTo>
                  <a:lnTo>
                    <a:pt x="382163" y="715010"/>
                  </a:lnTo>
                  <a:lnTo>
                    <a:pt x="416080" y="711200"/>
                  </a:lnTo>
                  <a:lnTo>
                    <a:pt x="449443" y="703580"/>
                  </a:lnTo>
                  <a:lnTo>
                    <a:pt x="482203" y="693420"/>
                  </a:lnTo>
                  <a:lnTo>
                    <a:pt x="504925" y="683260"/>
                  </a:lnTo>
                  <a:lnTo>
                    <a:pt x="324946" y="683260"/>
                  </a:lnTo>
                  <a:lnTo>
                    <a:pt x="319415" y="678180"/>
                  </a:lnTo>
                  <a:lnTo>
                    <a:pt x="308116" y="668020"/>
                  </a:lnTo>
                  <a:lnTo>
                    <a:pt x="259337" y="668020"/>
                  </a:lnTo>
                  <a:lnTo>
                    <a:pt x="259177" y="667692"/>
                  </a:lnTo>
                  <a:lnTo>
                    <a:pt x="220342" y="652780"/>
                  </a:lnTo>
                  <a:lnTo>
                    <a:pt x="183291" y="633730"/>
                  </a:lnTo>
                  <a:lnTo>
                    <a:pt x="148945" y="608330"/>
                  </a:lnTo>
                  <a:lnTo>
                    <a:pt x="117377" y="579120"/>
                  </a:lnTo>
                  <a:lnTo>
                    <a:pt x="253552" y="579120"/>
                  </a:lnTo>
                  <a:lnTo>
                    <a:pt x="283698" y="577850"/>
                  </a:lnTo>
                  <a:lnTo>
                    <a:pt x="638472" y="577850"/>
                  </a:lnTo>
                  <a:lnTo>
                    <a:pt x="657749" y="551180"/>
                  </a:lnTo>
                  <a:lnTo>
                    <a:pt x="661243" y="544830"/>
                  </a:lnTo>
                  <a:lnTo>
                    <a:pt x="91037" y="544830"/>
                  </a:lnTo>
                  <a:lnTo>
                    <a:pt x="89526" y="543560"/>
                  </a:lnTo>
                  <a:lnTo>
                    <a:pt x="57571" y="485139"/>
                  </a:lnTo>
                  <a:lnTo>
                    <a:pt x="38497" y="424180"/>
                  </a:lnTo>
                  <a:lnTo>
                    <a:pt x="32249" y="381000"/>
                  </a:lnTo>
                  <a:lnTo>
                    <a:pt x="32522" y="378460"/>
                  </a:lnTo>
                  <a:lnTo>
                    <a:pt x="32522" y="375920"/>
                  </a:lnTo>
                  <a:lnTo>
                    <a:pt x="184014" y="375920"/>
                  </a:lnTo>
                  <a:lnTo>
                    <a:pt x="183931" y="374650"/>
                  </a:lnTo>
                  <a:lnTo>
                    <a:pt x="442916" y="374650"/>
                  </a:lnTo>
                  <a:lnTo>
                    <a:pt x="446713" y="341630"/>
                  </a:lnTo>
                  <a:lnTo>
                    <a:pt x="32249" y="341630"/>
                  </a:lnTo>
                  <a:lnTo>
                    <a:pt x="32249" y="327660"/>
                  </a:lnTo>
                  <a:lnTo>
                    <a:pt x="499" y="326389"/>
                  </a:lnTo>
                  <a:close/>
                </a:path>
                <a:path w="714375" h="715010">
                  <a:moveTo>
                    <a:pt x="507210" y="577850"/>
                  </a:moveTo>
                  <a:lnTo>
                    <a:pt x="316099" y="577850"/>
                  </a:lnTo>
                  <a:lnTo>
                    <a:pt x="338014" y="579120"/>
                  </a:lnTo>
                  <a:lnTo>
                    <a:pt x="338014" y="683260"/>
                  </a:lnTo>
                  <a:lnTo>
                    <a:pt x="375320" y="683260"/>
                  </a:lnTo>
                  <a:lnTo>
                    <a:pt x="371256" y="681989"/>
                  </a:lnTo>
                  <a:lnTo>
                    <a:pt x="371205" y="580389"/>
                  </a:lnTo>
                  <a:lnTo>
                    <a:pt x="372596" y="579120"/>
                  </a:lnTo>
                  <a:lnTo>
                    <a:pt x="504752" y="579120"/>
                  </a:lnTo>
                  <a:lnTo>
                    <a:pt x="507210" y="577850"/>
                  </a:lnTo>
                  <a:close/>
                </a:path>
                <a:path w="714375" h="715010">
                  <a:moveTo>
                    <a:pt x="504752" y="579120"/>
                  </a:moveTo>
                  <a:lnTo>
                    <a:pt x="467649" y="579120"/>
                  </a:lnTo>
                  <a:lnTo>
                    <a:pt x="467027" y="580389"/>
                  </a:lnTo>
                  <a:lnTo>
                    <a:pt x="466678" y="581660"/>
                  </a:lnTo>
                  <a:lnTo>
                    <a:pt x="466131" y="582930"/>
                  </a:lnTo>
                  <a:lnTo>
                    <a:pt x="450023" y="608330"/>
                  </a:lnTo>
                  <a:lnTo>
                    <a:pt x="432117" y="631189"/>
                  </a:lnTo>
                  <a:lnTo>
                    <a:pt x="412281" y="654050"/>
                  </a:lnTo>
                  <a:lnTo>
                    <a:pt x="390382" y="674370"/>
                  </a:lnTo>
                  <a:lnTo>
                    <a:pt x="387728" y="676910"/>
                  </a:lnTo>
                  <a:lnTo>
                    <a:pt x="378724" y="683260"/>
                  </a:lnTo>
                  <a:lnTo>
                    <a:pt x="504925" y="683260"/>
                  </a:lnTo>
                  <a:lnTo>
                    <a:pt x="524806" y="674370"/>
                  </a:lnTo>
                  <a:lnTo>
                    <a:pt x="528900" y="671830"/>
                  </a:lnTo>
                  <a:lnTo>
                    <a:pt x="442046" y="671830"/>
                  </a:lnTo>
                  <a:lnTo>
                    <a:pt x="443710" y="669289"/>
                  </a:lnTo>
                  <a:lnTo>
                    <a:pt x="445196" y="666750"/>
                  </a:lnTo>
                  <a:lnTo>
                    <a:pt x="447012" y="665480"/>
                  </a:lnTo>
                  <a:lnTo>
                    <a:pt x="462924" y="646430"/>
                  </a:lnTo>
                  <a:lnTo>
                    <a:pt x="477310" y="626110"/>
                  </a:lnTo>
                  <a:lnTo>
                    <a:pt x="490418" y="605789"/>
                  </a:lnTo>
                  <a:lnTo>
                    <a:pt x="502498" y="584200"/>
                  </a:lnTo>
                  <a:lnTo>
                    <a:pt x="504752" y="579120"/>
                  </a:lnTo>
                  <a:close/>
                </a:path>
                <a:path w="714375" h="715010">
                  <a:moveTo>
                    <a:pt x="638472" y="577850"/>
                  </a:moveTo>
                  <a:lnTo>
                    <a:pt x="507210" y="577850"/>
                  </a:lnTo>
                  <a:lnTo>
                    <a:pt x="531190" y="579120"/>
                  </a:lnTo>
                  <a:lnTo>
                    <a:pt x="595837" y="579120"/>
                  </a:lnTo>
                  <a:lnTo>
                    <a:pt x="562210" y="610870"/>
                  </a:lnTo>
                  <a:lnTo>
                    <a:pt x="525525" y="636270"/>
                  </a:lnTo>
                  <a:lnTo>
                    <a:pt x="485746" y="656589"/>
                  </a:lnTo>
                  <a:lnTo>
                    <a:pt x="442840" y="671830"/>
                  </a:lnTo>
                  <a:lnTo>
                    <a:pt x="528900" y="671830"/>
                  </a:lnTo>
                  <a:lnTo>
                    <a:pt x="563700" y="650239"/>
                  </a:lnTo>
                  <a:lnTo>
                    <a:pt x="598847" y="622300"/>
                  </a:lnTo>
                  <a:lnTo>
                    <a:pt x="630210" y="589280"/>
                  </a:lnTo>
                  <a:lnTo>
                    <a:pt x="638472" y="577850"/>
                  </a:lnTo>
                  <a:close/>
                </a:path>
                <a:path w="714375" h="715010">
                  <a:moveTo>
                    <a:pt x="259177" y="667692"/>
                  </a:moveTo>
                  <a:lnTo>
                    <a:pt x="259337" y="668020"/>
                  </a:lnTo>
                  <a:lnTo>
                    <a:pt x="260030" y="668020"/>
                  </a:lnTo>
                  <a:lnTo>
                    <a:pt x="259177" y="667692"/>
                  </a:lnTo>
                  <a:close/>
                </a:path>
                <a:path w="714375" h="715010">
                  <a:moveTo>
                    <a:pt x="253552" y="579120"/>
                  </a:moveTo>
                  <a:lnTo>
                    <a:pt x="197996" y="579120"/>
                  </a:lnTo>
                  <a:lnTo>
                    <a:pt x="200003" y="580389"/>
                  </a:lnTo>
                  <a:lnTo>
                    <a:pt x="200695" y="581660"/>
                  </a:lnTo>
                  <a:lnTo>
                    <a:pt x="213413" y="603250"/>
                  </a:lnTo>
                  <a:lnTo>
                    <a:pt x="227093" y="624839"/>
                  </a:lnTo>
                  <a:lnTo>
                    <a:pt x="241874" y="645160"/>
                  </a:lnTo>
                  <a:lnTo>
                    <a:pt x="257896" y="665480"/>
                  </a:lnTo>
                  <a:lnTo>
                    <a:pt x="258715" y="666750"/>
                  </a:lnTo>
                  <a:lnTo>
                    <a:pt x="259177" y="667692"/>
                  </a:lnTo>
                  <a:lnTo>
                    <a:pt x="260030" y="668020"/>
                  </a:lnTo>
                  <a:lnTo>
                    <a:pt x="308116" y="668020"/>
                  </a:lnTo>
                  <a:lnTo>
                    <a:pt x="296818" y="657860"/>
                  </a:lnTo>
                  <a:lnTo>
                    <a:pt x="276170" y="636270"/>
                  </a:lnTo>
                  <a:lnTo>
                    <a:pt x="257628" y="612139"/>
                  </a:lnTo>
                  <a:lnTo>
                    <a:pt x="241354" y="586739"/>
                  </a:lnTo>
                  <a:lnTo>
                    <a:pt x="240287" y="584200"/>
                  </a:lnTo>
                  <a:lnTo>
                    <a:pt x="239367" y="582930"/>
                  </a:lnTo>
                  <a:lnTo>
                    <a:pt x="238401" y="580389"/>
                  </a:lnTo>
                  <a:lnTo>
                    <a:pt x="253552" y="579120"/>
                  </a:lnTo>
                  <a:close/>
                </a:path>
                <a:path w="714375" h="715010">
                  <a:moveTo>
                    <a:pt x="184014" y="375920"/>
                  </a:moveTo>
                  <a:lnTo>
                    <a:pt x="151191" y="375920"/>
                  </a:lnTo>
                  <a:lnTo>
                    <a:pt x="154868" y="417830"/>
                  </a:lnTo>
                  <a:lnTo>
                    <a:pt x="161494" y="461010"/>
                  </a:lnTo>
                  <a:lnTo>
                    <a:pt x="171489" y="502920"/>
                  </a:lnTo>
                  <a:lnTo>
                    <a:pt x="185271" y="544830"/>
                  </a:lnTo>
                  <a:lnTo>
                    <a:pt x="334521" y="544830"/>
                  </a:lnTo>
                  <a:lnTo>
                    <a:pt x="252254" y="543560"/>
                  </a:lnTo>
                  <a:lnTo>
                    <a:pt x="220094" y="543560"/>
                  </a:lnTo>
                  <a:lnTo>
                    <a:pt x="218831" y="539750"/>
                  </a:lnTo>
                  <a:lnTo>
                    <a:pt x="205690" y="502920"/>
                  </a:lnTo>
                  <a:lnTo>
                    <a:pt x="195802" y="464820"/>
                  </a:lnTo>
                  <a:lnTo>
                    <a:pt x="188931" y="426720"/>
                  </a:lnTo>
                  <a:lnTo>
                    <a:pt x="184846" y="388620"/>
                  </a:lnTo>
                  <a:lnTo>
                    <a:pt x="184014" y="375920"/>
                  </a:lnTo>
                  <a:close/>
                </a:path>
                <a:path w="714375" h="715010">
                  <a:moveTo>
                    <a:pt x="371624" y="374650"/>
                  </a:moveTo>
                  <a:lnTo>
                    <a:pt x="338090" y="374650"/>
                  </a:lnTo>
                  <a:lnTo>
                    <a:pt x="338090" y="544830"/>
                  </a:lnTo>
                  <a:lnTo>
                    <a:pt x="454289" y="544830"/>
                  </a:lnTo>
                  <a:lnTo>
                    <a:pt x="428135" y="543560"/>
                  </a:lnTo>
                  <a:lnTo>
                    <a:pt x="371624" y="543560"/>
                  </a:lnTo>
                  <a:lnTo>
                    <a:pt x="371624" y="374650"/>
                  </a:lnTo>
                  <a:close/>
                </a:path>
                <a:path w="714375" h="715010">
                  <a:moveTo>
                    <a:pt x="545957" y="448310"/>
                  </a:moveTo>
                  <a:lnTo>
                    <a:pt x="522863" y="450850"/>
                  </a:lnTo>
                  <a:lnTo>
                    <a:pt x="512817" y="452120"/>
                  </a:lnTo>
                  <a:lnTo>
                    <a:pt x="511801" y="453389"/>
                  </a:lnTo>
                  <a:lnTo>
                    <a:pt x="511280" y="455930"/>
                  </a:lnTo>
                  <a:lnTo>
                    <a:pt x="506346" y="477520"/>
                  </a:lnTo>
                  <a:lnTo>
                    <a:pt x="493548" y="519430"/>
                  </a:lnTo>
                  <a:lnTo>
                    <a:pt x="483473" y="544830"/>
                  </a:lnTo>
                  <a:lnTo>
                    <a:pt x="661243" y="544830"/>
                  </a:lnTo>
                  <a:lnTo>
                    <a:pt x="661941" y="543560"/>
                  </a:lnTo>
                  <a:lnTo>
                    <a:pt x="520106" y="543560"/>
                  </a:lnTo>
                  <a:lnTo>
                    <a:pt x="527746" y="520700"/>
                  </a:lnTo>
                  <a:lnTo>
                    <a:pt x="534985" y="496570"/>
                  </a:lnTo>
                  <a:lnTo>
                    <a:pt x="541247" y="473710"/>
                  </a:lnTo>
                  <a:lnTo>
                    <a:pt x="545957" y="448310"/>
                  </a:lnTo>
                  <a:close/>
                </a:path>
                <a:path w="714375" h="715010">
                  <a:moveTo>
                    <a:pt x="664696" y="176530"/>
                  </a:moveTo>
                  <a:lnTo>
                    <a:pt x="656682" y="177800"/>
                  </a:lnTo>
                  <a:lnTo>
                    <a:pt x="630190" y="182880"/>
                  </a:lnTo>
                  <a:lnTo>
                    <a:pt x="650583" y="219710"/>
                  </a:lnTo>
                  <a:lnTo>
                    <a:pt x="666139" y="259080"/>
                  </a:lnTo>
                  <a:lnTo>
                    <a:pt x="676401" y="299720"/>
                  </a:lnTo>
                  <a:lnTo>
                    <a:pt x="680914" y="342900"/>
                  </a:lnTo>
                  <a:lnTo>
                    <a:pt x="647329" y="342900"/>
                  </a:lnTo>
                  <a:lnTo>
                    <a:pt x="644922" y="374650"/>
                  </a:lnTo>
                  <a:lnTo>
                    <a:pt x="680596" y="374650"/>
                  </a:lnTo>
                  <a:lnTo>
                    <a:pt x="680571" y="379730"/>
                  </a:lnTo>
                  <a:lnTo>
                    <a:pt x="675597" y="421639"/>
                  </a:lnTo>
                  <a:lnTo>
                    <a:pt x="664594" y="462280"/>
                  </a:lnTo>
                  <a:lnTo>
                    <a:pt x="647504" y="502920"/>
                  </a:lnTo>
                  <a:lnTo>
                    <a:pt x="624513" y="542289"/>
                  </a:lnTo>
                  <a:lnTo>
                    <a:pt x="621929" y="543560"/>
                  </a:lnTo>
                  <a:lnTo>
                    <a:pt x="661941" y="543560"/>
                  </a:lnTo>
                  <a:lnTo>
                    <a:pt x="683601" y="504189"/>
                  </a:lnTo>
                  <a:lnTo>
                    <a:pt x="701541" y="454660"/>
                  </a:lnTo>
                  <a:lnTo>
                    <a:pt x="711712" y="403860"/>
                  </a:lnTo>
                  <a:lnTo>
                    <a:pt x="714257" y="351789"/>
                  </a:lnTo>
                  <a:lnTo>
                    <a:pt x="709317" y="297180"/>
                  </a:lnTo>
                  <a:lnTo>
                    <a:pt x="702948" y="267970"/>
                  </a:lnTo>
                  <a:lnTo>
                    <a:pt x="693788" y="238760"/>
                  </a:lnTo>
                  <a:lnTo>
                    <a:pt x="682205" y="210820"/>
                  </a:lnTo>
                  <a:lnTo>
                    <a:pt x="668563" y="182880"/>
                  </a:lnTo>
                  <a:lnTo>
                    <a:pt x="664696" y="176530"/>
                  </a:lnTo>
                  <a:close/>
                </a:path>
                <a:path w="714375" h="715010">
                  <a:moveTo>
                    <a:pt x="220317" y="175260"/>
                  </a:moveTo>
                  <a:lnTo>
                    <a:pt x="141189" y="175260"/>
                  </a:lnTo>
                  <a:lnTo>
                    <a:pt x="150729" y="176530"/>
                  </a:lnTo>
                  <a:lnTo>
                    <a:pt x="181994" y="176530"/>
                  </a:lnTo>
                  <a:lnTo>
                    <a:pt x="183487" y="177800"/>
                  </a:lnTo>
                  <a:lnTo>
                    <a:pt x="170457" y="217170"/>
                  </a:lnTo>
                  <a:lnTo>
                    <a:pt x="161044" y="259080"/>
                  </a:lnTo>
                  <a:lnTo>
                    <a:pt x="154772" y="299720"/>
                  </a:lnTo>
                  <a:lnTo>
                    <a:pt x="151165" y="341630"/>
                  </a:lnTo>
                  <a:lnTo>
                    <a:pt x="184128" y="341630"/>
                  </a:lnTo>
                  <a:lnTo>
                    <a:pt x="184007" y="340360"/>
                  </a:lnTo>
                  <a:lnTo>
                    <a:pt x="187795" y="299720"/>
                  </a:lnTo>
                  <a:lnTo>
                    <a:pt x="194539" y="259080"/>
                  </a:lnTo>
                  <a:lnTo>
                    <a:pt x="204492" y="218439"/>
                  </a:lnTo>
                  <a:lnTo>
                    <a:pt x="217910" y="179070"/>
                  </a:lnTo>
                  <a:lnTo>
                    <a:pt x="219028" y="176530"/>
                  </a:lnTo>
                  <a:lnTo>
                    <a:pt x="220317" y="175260"/>
                  </a:lnTo>
                  <a:close/>
                </a:path>
                <a:path w="714375" h="715010">
                  <a:moveTo>
                    <a:pt x="380730" y="1270"/>
                  </a:moveTo>
                  <a:lnTo>
                    <a:pt x="342357" y="1270"/>
                  </a:lnTo>
                  <a:lnTo>
                    <a:pt x="309570" y="3810"/>
                  </a:lnTo>
                  <a:lnTo>
                    <a:pt x="246016" y="19050"/>
                  </a:lnTo>
                  <a:lnTo>
                    <a:pt x="178449" y="48260"/>
                  </a:lnTo>
                  <a:lnTo>
                    <a:pt x="144571" y="69850"/>
                  </a:lnTo>
                  <a:lnTo>
                    <a:pt x="113439" y="96520"/>
                  </a:lnTo>
                  <a:lnTo>
                    <a:pt x="84909" y="125730"/>
                  </a:lnTo>
                  <a:lnTo>
                    <a:pt x="74813" y="138430"/>
                  </a:lnTo>
                  <a:lnTo>
                    <a:pt x="69383" y="144780"/>
                  </a:lnTo>
                  <a:lnTo>
                    <a:pt x="73155" y="148589"/>
                  </a:lnTo>
                  <a:lnTo>
                    <a:pt x="76648" y="151130"/>
                  </a:lnTo>
                  <a:lnTo>
                    <a:pt x="79797" y="154939"/>
                  </a:lnTo>
                  <a:lnTo>
                    <a:pt x="85328" y="160020"/>
                  </a:lnTo>
                  <a:lnTo>
                    <a:pt x="91183" y="166370"/>
                  </a:lnTo>
                  <a:lnTo>
                    <a:pt x="94656" y="175260"/>
                  </a:lnTo>
                  <a:lnTo>
                    <a:pt x="335537" y="175260"/>
                  </a:lnTo>
                  <a:lnTo>
                    <a:pt x="338141" y="176530"/>
                  </a:lnTo>
                  <a:lnTo>
                    <a:pt x="338141" y="341630"/>
                  </a:lnTo>
                  <a:lnTo>
                    <a:pt x="371624" y="341630"/>
                  </a:lnTo>
                  <a:lnTo>
                    <a:pt x="371624" y="176530"/>
                  </a:lnTo>
                  <a:lnTo>
                    <a:pt x="556124" y="176530"/>
                  </a:lnTo>
                  <a:lnTo>
                    <a:pt x="554238" y="143510"/>
                  </a:lnTo>
                  <a:lnTo>
                    <a:pt x="157092" y="143510"/>
                  </a:lnTo>
                  <a:lnTo>
                    <a:pt x="120330" y="142239"/>
                  </a:lnTo>
                  <a:lnTo>
                    <a:pt x="114253" y="142239"/>
                  </a:lnTo>
                  <a:lnTo>
                    <a:pt x="146100" y="111760"/>
                  </a:lnTo>
                  <a:lnTo>
                    <a:pt x="180987" y="85089"/>
                  </a:lnTo>
                  <a:lnTo>
                    <a:pt x="219068" y="64770"/>
                  </a:lnTo>
                  <a:lnTo>
                    <a:pt x="260499" y="48260"/>
                  </a:lnTo>
                  <a:lnTo>
                    <a:pt x="309096" y="48260"/>
                  </a:lnTo>
                  <a:lnTo>
                    <a:pt x="319192" y="39370"/>
                  </a:lnTo>
                  <a:lnTo>
                    <a:pt x="324793" y="35560"/>
                  </a:lnTo>
                  <a:lnTo>
                    <a:pt x="330826" y="33020"/>
                  </a:lnTo>
                  <a:lnTo>
                    <a:pt x="503879" y="33020"/>
                  </a:lnTo>
                  <a:lnTo>
                    <a:pt x="501384" y="31750"/>
                  </a:lnTo>
                  <a:lnTo>
                    <a:pt x="462627" y="16510"/>
                  </a:lnTo>
                  <a:lnTo>
                    <a:pt x="422443" y="6350"/>
                  </a:lnTo>
                  <a:lnTo>
                    <a:pt x="380730" y="1270"/>
                  </a:lnTo>
                  <a:close/>
                </a:path>
                <a:path w="714375" h="715010">
                  <a:moveTo>
                    <a:pt x="521472" y="176530"/>
                  </a:moveTo>
                  <a:lnTo>
                    <a:pt x="486299" y="176530"/>
                  </a:lnTo>
                  <a:lnTo>
                    <a:pt x="490787" y="190500"/>
                  </a:lnTo>
                  <a:lnTo>
                    <a:pt x="497791" y="210820"/>
                  </a:lnTo>
                  <a:lnTo>
                    <a:pt x="501183" y="220980"/>
                  </a:lnTo>
                  <a:lnTo>
                    <a:pt x="503523" y="228600"/>
                  </a:lnTo>
                  <a:lnTo>
                    <a:pt x="505744" y="236220"/>
                  </a:lnTo>
                  <a:lnTo>
                    <a:pt x="511102" y="255270"/>
                  </a:lnTo>
                  <a:lnTo>
                    <a:pt x="512817" y="256539"/>
                  </a:lnTo>
                  <a:lnTo>
                    <a:pt x="523408" y="254000"/>
                  </a:lnTo>
                  <a:lnTo>
                    <a:pt x="536826" y="251460"/>
                  </a:lnTo>
                  <a:lnTo>
                    <a:pt x="541665" y="250189"/>
                  </a:lnTo>
                  <a:lnTo>
                    <a:pt x="542281" y="250189"/>
                  </a:lnTo>
                  <a:lnTo>
                    <a:pt x="541290" y="245110"/>
                  </a:lnTo>
                  <a:lnTo>
                    <a:pt x="541195" y="243839"/>
                  </a:lnTo>
                  <a:lnTo>
                    <a:pt x="523504" y="182880"/>
                  </a:lnTo>
                  <a:lnTo>
                    <a:pt x="522958" y="181610"/>
                  </a:lnTo>
                  <a:lnTo>
                    <a:pt x="521472" y="176530"/>
                  </a:lnTo>
                  <a:close/>
                </a:path>
                <a:path w="714375" h="715010">
                  <a:moveTo>
                    <a:pt x="309096" y="48260"/>
                  </a:moveTo>
                  <a:lnTo>
                    <a:pt x="260499" y="48260"/>
                  </a:lnTo>
                  <a:lnTo>
                    <a:pt x="259141" y="49530"/>
                  </a:lnTo>
                  <a:lnTo>
                    <a:pt x="258493" y="50800"/>
                  </a:lnTo>
                  <a:lnTo>
                    <a:pt x="257572" y="52070"/>
                  </a:lnTo>
                  <a:lnTo>
                    <a:pt x="226174" y="95250"/>
                  </a:lnTo>
                  <a:lnTo>
                    <a:pt x="199558" y="139700"/>
                  </a:lnTo>
                  <a:lnTo>
                    <a:pt x="198244" y="142239"/>
                  </a:lnTo>
                  <a:lnTo>
                    <a:pt x="196803" y="143510"/>
                  </a:lnTo>
                  <a:lnTo>
                    <a:pt x="235125" y="143510"/>
                  </a:lnTo>
                  <a:lnTo>
                    <a:pt x="235722" y="142239"/>
                  </a:lnTo>
                  <a:lnTo>
                    <a:pt x="236096" y="140970"/>
                  </a:lnTo>
                  <a:lnTo>
                    <a:pt x="236617" y="139700"/>
                  </a:lnTo>
                  <a:lnTo>
                    <a:pt x="253515" y="111760"/>
                  </a:lnTo>
                  <a:lnTo>
                    <a:pt x="272823" y="85089"/>
                  </a:lnTo>
                  <a:lnTo>
                    <a:pt x="294673" y="60960"/>
                  </a:lnTo>
                  <a:lnTo>
                    <a:pt x="309096" y="48260"/>
                  </a:lnTo>
                  <a:close/>
                </a:path>
                <a:path w="714375" h="715010">
                  <a:moveTo>
                    <a:pt x="374431" y="33020"/>
                  </a:moveTo>
                  <a:lnTo>
                    <a:pt x="330826" y="33020"/>
                  </a:lnTo>
                  <a:lnTo>
                    <a:pt x="338039" y="34289"/>
                  </a:lnTo>
                  <a:lnTo>
                    <a:pt x="338039" y="143510"/>
                  </a:lnTo>
                  <a:lnTo>
                    <a:pt x="508029" y="143510"/>
                  </a:lnTo>
                  <a:lnTo>
                    <a:pt x="506740" y="142239"/>
                  </a:lnTo>
                  <a:lnTo>
                    <a:pt x="371180" y="142239"/>
                  </a:lnTo>
                  <a:lnTo>
                    <a:pt x="371180" y="34289"/>
                  </a:lnTo>
                  <a:lnTo>
                    <a:pt x="374431" y="33020"/>
                  </a:lnTo>
                  <a:close/>
                </a:path>
                <a:path w="714375" h="715010">
                  <a:moveTo>
                    <a:pt x="503879" y="33020"/>
                  </a:moveTo>
                  <a:lnTo>
                    <a:pt x="374431" y="33020"/>
                  </a:lnTo>
                  <a:lnTo>
                    <a:pt x="377854" y="34289"/>
                  </a:lnTo>
                  <a:lnTo>
                    <a:pt x="386261" y="40639"/>
                  </a:lnTo>
                  <a:lnTo>
                    <a:pt x="417473" y="68580"/>
                  </a:lnTo>
                  <a:lnTo>
                    <a:pt x="452529" y="113030"/>
                  </a:lnTo>
                  <a:lnTo>
                    <a:pt x="468589" y="140970"/>
                  </a:lnTo>
                  <a:lnTo>
                    <a:pt x="469529" y="142239"/>
                  </a:lnTo>
                  <a:lnTo>
                    <a:pt x="506740" y="142239"/>
                  </a:lnTo>
                  <a:lnTo>
                    <a:pt x="505597" y="140970"/>
                  </a:lnTo>
                  <a:lnTo>
                    <a:pt x="492344" y="116839"/>
                  </a:lnTo>
                  <a:lnTo>
                    <a:pt x="477959" y="92710"/>
                  </a:lnTo>
                  <a:lnTo>
                    <a:pt x="462114" y="71120"/>
                  </a:lnTo>
                  <a:lnTo>
                    <a:pt x="444478" y="49530"/>
                  </a:lnTo>
                  <a:lnTo>
                    <a:pt x="443513" y="48260"/>
                  </a:lnTo>
                  <a:lnTo>
                    <a:pt x="442814" y="46989"/>
                  </a:lnTo>
                  <a:lnTo>
                    <a:pt x="441976" y="45720"/>
                  </a:lnTo>
                  <a:lnTo>
                    <a:pt x="528832" y="45720"/>
                  </a:lnTo>
                  <a:lnTo>
                    <a:pt x="503879" y="33020"/>
                  </a:lnTo>
                  <a:close/>
                </a:path>
                <a:path w="714375" h="715010">
                  <a:moveTo>
                    <a:pt x="528832" y="45720"/>
                  </a:moveTo>
                  <a:lnTo>
                    <a:pt x="442770" y="45720"/>
                  </a:lnTo>
                  <a:lnTo>
                    <a:pt x="472154" y="54610"/>
                  </a:lnTo>
                  <a:lnTo>
                    <a:pt x="500208" y="67310"/>
                  </a:lnTo>
                  <a:lnTo>
                    <a:pt x="527137" y="81280"/>
                  </a:lnTo>
                  <a:lnTo>
                    <a:pt x="553146" y="99060"/>
                  </a:lnTo>
                  <a:lnTo>
                    <a:pt x="553768" y="96520"/>
                  </a:lnTo>
                  <a:lnTo>
                    <a:pt x="555124" y="80010"/>
                  </a:lnTo>
                  <a:lnTo>
                    <a:pt x="556397" y="62230"/>
                  </a:lnTo>
                  <a:lnTo>
                    <a:pt x="555381" y="60960"/>
                  </a:lnTo>
                  <a:lnTo>
                    <a:pt x="549304" y="57150"/>
                  </a:lnTo>
                  <a:lnTo>
                    <a:pt x="544167" y="53339"/>
                  </a:lnTo>
                  <a:lnTo>
                    <a:pt x="538814" y="50800"/>
                  </a:lnTo>
                  <a:lnTo>
                    <a:pt x="528832" y="45720"/>
                  </a:lnTo>
                  <a:close/>
                </a:path>
                <a:path w="714375" h="715010">
                  <a:moveTo>
                    <a:pt x="358035" y="0"/>
                  </a:moveTo>
                  <a:lnTo>
                    <a:pt x="345977" y="0"/>
                  </a:lnTo>
                  <a:lnTo>
                    <a:pt x="344192" y="1270"/>
                  </a:lnTo>
                  <a:lnTo>
                    <a:pt x="365598" y="1270"/>
                  </a:lnTo>
                  <a:lnTo>
                    <a:pt x="35803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63875" y="4278177"/>
              <a:ext cx="146570" cy="1392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81178" y="4401990"/>
              <a:ext cx="144416" cy="14271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96688" y="4129743"/>
              <a:ext cx="137485" cy="147712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6178994" y="4066152"/>
            <a:ext cx="1574800" cy="1784350"/>
            <a:chOff x="6178994" y="4018012"/>
            <a:chExt cx="1574800" cy="1784350"/>
          </a:xfrm>
        </p:grpSpPr>
        <p:sp>
          <p:nvSpPr>
            <p:cNvPr id="40" name="object 40"/>
            <p:cNvSpPr/>
            <p:nvPr/>
          </p:nvSpPr>
          <p:spPr>
            <a:xfrm>
              <a:off x="6178994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71418" y="5789301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59">
                  <a:moveTo>
                    <a:pt x="0" y="0"/>
                  </a:moveTo>
                  <a:lnTo>
                    <a:pt x="1432528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47000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562852" y="4018013"/>
              <a:ext cx="791210" cy="791210"/>
            </a:xfrm>
            <a:custGeom>
              <a:avLst/>
              <a:gdLst/>
              <a:ahLst/>
              <a:cxnLst/>
              <a:rect l="l" t="t" r="r" b="b"/>
              <a:pathLst>
                <a:path w="791209" h="791210">
                  <a:moveTo>
                    <a:pt x="321564" y="259537"/>
                  </a:moveTo>
                  <a:lnTo>
                    <a:pt x="320929" y="254901"/>
                  </a:lnTo>
                  <a:lnTo>
                    <a:pt x="320611" y="250190"/>
                  </a:lnTo>
                  <a:lnTo>
                    <a:pt x="318135" y="237985"/>
                  </a:lnTo>
                  <a:lnTo>
                    <a:pt x="311848" y="233718"/>
                  </a:lnTo>
                  <a:lnTo>
                    <a:pt x="297815" y="236867"/>
                  </a:lnTo>
                  <a:lnTo>
                    <a:pt x="294386" y="242874"/>
                  </a:lnTo>
                  <a:lnTo>
                    <a:pt x="296291" y="255104"/>
                  </a:lnTo>
                  <a:lnTo>
                    <a:pt x="296735" y="259715"/>
                  </a:lnTo>
                  <a:lnTo>
                    <a:pt x="269265" y="295313"/>
                  </a:lnTo>
                  <a:lnTo>
                    <a:pt x="254000" y="296303"/>
                  </a:lnTo>
                  <a:lnTo>
                    <a:pt x="240411" y="291401"/>
                  </a:lnTo>
                  <a:lnTo>
                    <a:pt x="229908" y="281660"/>
                  </a:lnTo>
                  <a:lnTo>
                    <a:pt x="223647" y="268732"/>
                  </a:lnTo>
                  <a:lnTo>
                    <a:pt x="222821" y="254279"/>
                  </a:lnTo>
                  <a:lnTo>
                    <a:pt x="228282" y="239712"/>
                  </a:lnTo>
                  <a:lnTo>
                    <a:pt x="238734" y="228930"/>
                  </a:lnTo>
                  <a:lnTo>
                    <a:pt x="252641" y="223113"/>
                  </a:lnTo>
                  <a:lnTo>
                    <a:pt x="268478" y="223431"/>
                  </a:lnTo>
                  <a:lnTo>
                    <a:pt x="276161" y="225209"/>
                  </a:lnTo>
                  <a:lnTo>
                    <a:pt x="282384" y="221221"/>
                  </a:lnTo>
                  <a:lnTo>
                    <a:pt x="285369" y="207276"/>
                  </a:lnTo>
                  <a:lnTo>
                    <a:pt x="281178" y="201295"/>
                  </a:lnTo>
                  <a:lnTo>
                    <a:pt x="273558" y="199491"/>
                  </a:lnTo>
                  <a:lnTo>
                    <a:pt x="243166" y="199999"/>
                  </a:lnTo>
                  <a:lnTo>
                    <a:pt x="217957" y="214045"/>
                  </a:lnTo>
                  <a:lnTo>
                    <a:pt x="201790" y="238048"/>
                  </a:lnTo>
                  <a:lnTo>
                    <a:pt x="198564" y="268427"/>
                  </a:lnTo>
                  <a:lnTo>
                    <a:pt x="206171" y="290664"/>
                  </a:lnTo>
                  <a:lnTo>
                    <a:pt x="221030" y="307746"/>
                  </a:lnTo>
                  <a:lnTo>
                    <a:pt x="241388" y="318312"/>
                  </a:lnTo>
                  <a:lnTo>
                    <a:pt x="265557" y="321005"/>
                  </a:lnTo>
                  <a:lnTo>
                    <a:pt x="287185" y="315010"/>
                  </a:lnTo>
                  <a:lnTo>
                    <a:pt x="304965" y="301371"/>
                  </a:lnTo>
                  <a:lnTo>
                    <a:pt x="317030" y="282194"/>
                  </a:lnTo>
                  <a:lnTo>
                    <a:pt x="321564" y="259537"/>
                  </a:lnTo>
                  <a:close/>
                </a:path>
                <a:path w="791209" h="791210">
                  <a:moveTo>
                    <a:pt x="370725" y="259486"/>
                  </a:moveTo>
                  <a:lnTo>
                    <a:pt x="362343" y="217131"/>
                  </a:lnTo>
                  <a:lnTo>
                    <a:pt x="346138" y="192493"/>
                  </a:lnTo>
                  <a:lnTo>
                    <a:pt x="346138" y="259892"/>
                  </a:lnTo>
                  <a:lnTo>
                    <a:pt x="339242" y="293446"/>
                  </a:lnTo>
                  <a:lnTo>
                    <a:pt x="320649" y="320878"/>
                  </a:lnTo>
                  <a:lnTo>
                    <a:pt x="293154" y="339382"/>
                  </a:lnTo>
                  <a:lnTo>
                    <a:pt x="259588" y="346138"/>
                  </a:lnTo>
                  <a:lnTo>
                    <a:pt x="225844" y="339305"/>
                  </a:lnTo>
                  <a:lnTo>
                    <a:pt x="198361" y="320763"/>
                  </a:lnTo>
                  <a:lnTo>
                    <a:pt x="179870" y="293243"/>
                  </a:lnTo>
                  <a:lnTo>
                    <a:pt x="173101" y="259486"/>
                  </a:lnTo>
                  <a:lnTo>
                    <a:pt x="179857" y="225844"/>
                  </a:lnTo>
                  <a:lnTo>
                    <a:pt x="198335" y="198374"/>
                  </a:lnTo>
                  <a:lnTo>
                    <a:pt x="225780" y="179870"/>
                  </a:lnTo>
                  <a:lnTo>
                    <a:pt x="259397" y="173075"/>
                  </a:lnTo>
                  <a:lnTo>
                    <a:pt x="293268" y="179882"/>
                  </a:lnTo>
                  <a:lnTo>
                    <a:pt x="320865" y="198450"/>
                  </a:lnTo>
                  <a:lnTo>
                    <a:pt x="339407" y="226034"/>
                  </a:lnTo>
                  <a:lnTo>
                    <a:pt x="346138" y="259892"/>
                  </a:lnTo>
                  <a:lnTo>
                    <a:pt x="346138" y="192493"/>
                  </a:lnTo>
                  <a:lnTo>
                    <a:pt x="339420" y="182270"/>
                  </a:lnTo>
                  <a:lnTo>
                    <a:pt x="326377" y="173075"/>
                  </a:lnTo>
                  <a:lnTo>
                    <a:pt x="305447" y="158330"/>
                  </a:lnTo>
                  <a:lnTo>
                    <a:pt x="263842" y="148513"/>
                  </a:lnTo>
                  <a:lnTo>
                    <a:pt x="218821" y="156146"/>
                  </a:lnTo>
                  <a:lnTo>
                    <a:pt x="182219" y="179882"/>
                  </a:lnTo>
                  <a:lnTo>
                    <a:pt x="157607" y="215430"/>
                  </a:lnTo>
                  <a:lnTo>
                    <a:pt x="148526" y="258597"/>
                  </a:lnTo>
                  <a:lnTo>
                    <a:pt x="157035" y="302133"/>
                  </a:lnTo>
                  <a:lnTo>
                    <a:pt x="180594" y="337718"/>
                  </a:lnTo>
                  <a:lnTo>
                    <a:pt x="215696" y="361784"/>
                  </a:lnTo>
                  <a:lnTo>
                    <a:pt x="258826" y="370738"/>
                  </a:lnTo>
                  <a:lnTo>
                    <a:pt x="302285" y="362216"/>
                  </a:lnTo>
                  <a:lnTo>
                    <a:pt x="326364" y="346138"/>
                  </a:lnTo>
                  <a:lnTo>
                    <a:pt x="337820" y="338493"/>
                  </a:lnTo>
                  <a:lnTo>
                    <a:pt x="361835" y="303136"/>
                  </a:lnTo>
                  <a:lnTo>
                    <a:pt x="370725" y="259892"/>
                  </a:lnTo>
                  <a:lnTo>
                    <a:pt x="370725" y="259486"/>
                  </a:lnTo>
                  <a:close/>
                </a:path>
                <a:path w="791209" h="791210">
                  <a:moveTo>
                    <a:pt x="593280" y="533425"/>
                  </a:moveTo>
                  <a:lnTo>
                    <a:pt x="592937" y="525068"/>
                  </a:lnTo>
                  <a:lnTo>
                    <a:pt x="591439" y="516661"/>
                  </a:lnTo>
                  <a:lnTo>
                    <a:pt x="589724" y="509651"/>
                  </a:lnTo>
                  <a:lnTo>
                    <a:pt x="583501" y="505752"/>
                  </a:lnTo>
                  <a:lnTo>
                    <a:pt x="570166" y="508685"/>
                  </a:lnTo>
                  <a:lnTo>
                    <a:pt x="566293" y="514680"/>
                  </a:lnTo>
                  <a:lnTo>
                    <a:pt x="568198" y="525691"/>
                  </a:lnTo>
                  <a:lnTo>
                    <a:pt x="566991" y="542785"/>
                  </a:lnTo>
                  <a:lnTo>
                    <a:pt x="558241" y="557187"/>
                  </a:lnTo>
                  <a:lnTo>
                    <a:pt x="544220" y="566547"/>
                  </a:lnTo>
                  <a:lnTo>
                    <a:pt x="527240" y="568464"/>
                  </a:lnTo>
                  <a:lnTo>
                    <a:pt x="512533" y="563321"/>
                  </a:lnTo>
                  <a:lnTo>
                    <a:pt x="501637" y="553504"/>
                  </a:lnTo>
                  <a:lnTo>
                    <a:pt x="495490" y="540270"/>
                  </a:lnTo>
                  <a:lnTo>
                    <a:pt x="495046" y="524929"/>
                  </a:lnTo>
                  <a:lnTo>
                    <a:pt x="500570" y="510971"/>
                  </a:lnTo>
                  <a:lnTo>
                    <a:pt x="510882" y="500748"/>
                  </a:lnTo>
                  <a:lnTo>
                    <a:pt x="524522" y="495223"/>
                  </a:lnTo>
                  <a:lnTo>
                    <a:pt x="540067" y="495338"/>
                  </a:lnTo>
                  <a:lnTo>
                    <a:pt x="548132" y="496976"/>
                  </a:lnTo>
                  <a:lnTo>
                    <a:pt x="554291" y="493356"/>
                  </a:lnTo>
                  <a:lnTo>
                    <a:pt x="557339" y="479069"/>
                  </a:lnTo>
                  <a:lnTo>
                    <a:pt x="552894" y="473011"/>
                  </a:lnTo>
                  <a:lnTo>
                    <a:pt x="545020" y="471271"/>
                  </a:lnTo>
                  <a:lnTo>
                    <a:pt x="517017" y="471538"/>
                  </a:lnTo>
                  <a:lnTo>
                    <a:pt x="493052" y="483323"/>
                  </a:lnTo>
                  <a:lnTo>
                    <a:pt x="476288" y="504101"/>
                  </a:lnTo>
                  <a:lnTo>
                    <a:pt x="469900" y="531329"/>
                  </a:lnTo>
                  <a:lnTo>
                    <a:pt x="473748" y="553034"/>
                  </a:lnTo>
                  <a:lnTo>
                    <a:pt x="484555" y="571550"/>
                  </a:lnTo>
                  <a:lnTo>
                    <a:pt x="500926" y="585241"/>
                  </a:lnTo>
                  <a:lnTo>
                    <a:pt x="521462" y="592442"/>
                  </a:lnTo>
                  <a:lnTo>
                    <a:pt x="543928" y="591934"/>
                  </a:lnTo>
                  <a:lnTo>
                    <a:pt x="564032" y="584022"/>
                  </a:lnTo>
                  <a:lnTo>
                    <a:pt x="580085" y="569722"/>
                  </a:lnTo>
                  <a:lnTo>
                    <a:pt x="590423" y="550049"/>
                  </a:lnTo>
                  <a:lnTo>
                    <a:pt x="592442" y="541756"/>
                  </a:lnTo>
                  <a:lnTo>
                    <a:pt x="593280" y="533425"/>
                  </a:lnTo>
                  <a:close/>
                </a:path>
                <a:path w="791209" h="791210">
                  <a:moveTo>
                    <a:pt x="617880" y="206222"/>
                  </a:moveTo>
                  <a:lnTo>
                    <a:pt x="592670" y="174904"/>
                  </a:lnTo>
                  <a:lnTo>
                    <a:pt x="582485" y="173126"/>
                  </a:lnTo>
                  <a:lnTo>
                    <a:pt x="573214" y="173126"/>
                  </a:lnTo>
                  <a:lnTo>
                    <a:pt x="540499" y="198475"/>
                  </a:lnTo>
                  <a:lnTo>
                    <a:pt x="530860" y="213106"/>
                  </a:lnTo>
                  <a:lnTo>
                    <a:pt x="535178" y="222161"/>
                  </a:lnTo>
                  <a:lnTo>
                    <a:pt x="539178" y="224967"/>
                  </a:lnTo>
                  <a:lnTo>
                    <a:pt x="547497" y="223723"/>
                  </a:lnTo>
                  <a:lnTo>
                    <a:pt x="550989" y="222059"/>
                  </a:lnTo>
                  <a:lnTo>
                    <a:pt x="559689" y="214350"/>
                  </a:lnTo>
                  <a:lnTo>
                    <a:pt x="565340" y="208165"/>
                  </a:lnTo>
                  <a:lnTo>
                    <a:pt x="577151" y="196532"/>
                  </a:lnTo>
                  <a:lnTo>
                    <a:pt x="584454" y="196164"/>
                  </a:lnTo>
                  <a:lnTo>
                    <a:pt x="594995" y="206489"/>
                  </a:lnTo>
                  <a:lnTo>
                    <a:pt x="594614" y="213906"/>
                  </a:lnTo>
                  <a:lnTo>
                    <a:pt x="588708" y="219951"/>
                  </a:lnTo>
                  <a:lnTo>
                    <a:pt x="225729" y="582968"/>
                  </a:lnTo>
                  <a:lnTo>
                    <a:pt x="213677" y="594728"/>
                  </a:lnTo>
                  <a:lnTo>
                    <a:pt x="206248" y="594601"/>
                  </a:lnTo>
                  <a:lnTo>
                    <a:pt x="196596" y="585000"/>
                  </a:lnTo>
                  <a:lnTo>
                    <a:pt x="196469" y="577761"/>
                  </a:lnTo>
                  <a:lnTo>
                    <a:pt x="202565" y="570966"/>
                  </a:lnTo>
                  <a:lnTo>
                    <a:pt x="515112" y="258445"/>
                  </a:lnTo>
                  <a:lnTo>
                    <a:pt x="517461" y="256197"/>
                  </a:lnTo>
                  <a:lnTo>
                    <a:pt x="518414" y="254927"/>
                  </a:lnTo>
                  <a:lnTo>
                    <a:pt x="184150" y="554723"/>
                  </a:lnTo>
                  <a:lnTo>
                    <a:pt x="173126" y="582358"/>
                  </a:lnTo>
                  <a:lnTo>
                    <a:pt x="175260" y="592823"/>
                  </a:lnTo>
                  <a:lnTo>
                    <a:pt x="213906" y="617842"/>
                  </a:lnTo>
                  <a:lnTo>
                    <a:pt x="223113" y="615594"/>
                  </a:lnTo>
                  <a:lnTo>
                    <a:pt x="588022" y="255485"/>
                  </a:lnTo>
                  <a:lnTo>
                    <a:pt x="614375" y="226555"/>
                  </a:lnTo>
                  <a:lnTo>
                    <a:pt x="617778" y="216687"/>
                  </a:lnTo>
                  <a:lnTo>
                    <a:pt x="617880" y="206222"/>
                  </a:lnTo>
                  <a:close/>
                </a:path>
                <a:path w="791209" h="791210">
                  <a:moveTo>
                    <a:pt x="642594" y="531545"/>
                  </a:moveTo>
                  <a:lnTo>
                    <a:pt x="642569" y="531202"/>
                  </a:lnTo>
                  <a:lnTo>
                    <a:pt x="633920" y="488276"/>
                  </a:lnTo>
                  <a:lnTo>
                    <a:pt x="618020" y="464693"/>
                  </a:lnTo>
                  <a:lnTo>
                    <a:pt x="618020" y="531202"/>
                  </a:lnTo>
                  <a:lnTo>
                    <a:pt x="617994" y="531545"/>
                  </a:lnTo>
                  <a:lnTo>
                    <a:pt x="611339" y="565150"/>
                  </a:lnTo>
                  <a:lnTo>
                    <a:pt x="592366" y="592963"/>
                  </a:lnTo>
                  <a:lnTo>
                    <a:pt x="564083" y="611657"/>
                  </a:lnTo>
                  <a:lnTo>
                    <a:pt x="529463" y="618172"/>
                  </a:lnTo>
                  <a:lnTo>
                    <a:pt x="496925" y="610933"/>
                  </a:lnTo>
                  <a:lnTo>
                    <a:pt x="470065" y="592188"/>
                  </a:lnTo>
                  <a:lnTo>
                    <a:pt x="451777" y="564794"/>
                  </a:lnTo>
                  <a:lnTo>
                    <a:pt x="445008" y="531545"/>
                  </a:lnTo>
                  <a:lnTo>
                    <a:pt x="451789" y="497852"/>
                  </a:lnTo>
                  <a:lnTo>
                    <a:pt x="470382" y="470306"/>
                  </a:lnTo>
                  <a:lnTo>
                    <a:pt x="497954" y="451751"/>
                  </a:lnTo>
                  <a:lnTo>
                    <a:pt x="531685" y="444982"/>
                  </a:lnTo>
                  <a:lnTo>
                    <a:pt x="565302" y="451815"/>
                  </a:lnTo>
                  <a:lnTo>
                    <a:pt x="592772" y="470344"/>
                  </a:lnTo>
                  <a:lnTo>
                    <a:pt x="611276" y="497763"/>
                  </a:lnTo>
                  <a:lnTo>
                    <a:pt x="618020" y="531202"/>
                  </a:lnTo>
                  <a:lnTo>
                    <a:pt x="618020" y="464693"/>
                  </a:lnTo>
                  <a:lnTo>
                    <a:pt x="610120" y="452970"/>
                  </a:lnTo>
                  <a:lnTo>
                    <a:pt x="598309" y="444982"/>
                  </a:lnTo>
                  <a:lnTo>
                    <a:pt x="574840" y="429133"/>
                  </a:lnTo>
                  <a:lnTo>
                    <a:pt x="531685" y="420370"/>
                  </a:lnTo>
                  <a:lnTo>
                    <a:pt x="488492" y="429082"/>
                  </a:lnTo>
                  <a:lnTo>
                    <a:pt x="453136" y="452831"/>
                  </a:lnTo>
                  <a:lnTo>
                    <a:pt x="429234" y="488073"/>
                  </a:lnTo>
                  <a:lnTo>
                    <a:pt x="420370" y="531202"/>
                  </a:lnTo>
                  <a:lnTo>
                    <a:pt x="429006" y="574370"/>
                  </a:lnTo>
                  <a:lnTo>
                    <a:pt x="452691" y="609790"/>
                  </a:lnTo>
                  <a:lnTo>
                    <a:pt x="487743" y="633780"/>
                  </a:lnTo>
                  <a:lnTo>
                    <a:pt x="530542" y="642620"/>
                  </a:lnTo>
                  <a:lnTo>
                    <a:pt x="574357" y="633996"/>
                  </a:lnTo>
                  <a:lnTo>
                    <a:pt x="598131" y="618172"/>
                  </a:lnTo>
                  <a:lnTo>
                    <a:pt x="609955" y="610298"/>
                  </a:lnTo>
                  <a:lnTo>
                    <a:pt x="633869" y="574979"/>
                  </a:lnTo>
                  <a:lnTo>
                    <a:pt x="642594" y="531545"/>
                  </a:lnTo>
                  <a:close/>
                </a:path>
                <a:path w="791209" h="791210">
                  <a:moveTo>
                    <a:pt x="791032" y="386156"/>
                  </a:moveTo>
                  <a:lnTo>
                    <a:pt x="786003" y="332498"/>
                  </a:lnTo>
                  <a:lnTo>
                    <a:pt x="774522" y="281127"/>
                  </a:lnTo>
                  <a:lnTo>
                    <a:pt x="766508" y="259499"/>
                  </a:lnTo>
                  <a:lnTo>
                    <a:pt x="766508" y="395719"/>
                  </a:lnTo>
                  <a:lnTo>
                    <a:pt x="763600" y="442277"/>
                  </a:lnTo>
                  <a:lnTo>
                    <a:pt x="755154" y="487095"/>
                  </a:lnTo>
                  <a:lnTo>
                    <a:pt x="741502" y="529831"/>
                  </a:lnTo>
                  <a:lnTo>
                    <a:pt x="722998" y="570141"/>
                  </a:lnTo>
                  <a:lnTo>
                    <a:pt x="699985" y="607669"/>
                  </a:lnTo>
                  <a:lnTo>
                    <a:pt x="672820" y="642086"/>
                  </a:lnTo>
                  <a:lnTo>
                    <a:pt x="641832" y="673036"/>
                  </a:lnTo>
                  <a:lnTo>
                    <a:pt x="607390" y="700163"/>
                  </a:lnTo>
                  <a:lnTo>
                    <a:pt x="569823" y="723138"/>
                  </a:lnTo>
                  <a:lnTo>
                    <a:pt x="529475" y="741616"/>
                  </a:lnTo>
                  <a:lnTo>
                    <a:pt x="486714" y="755230"/>
                  </a:lnTo>
                  <a:lnTo>
                    <a:pt x="441858" y="763651"/>
                  </a:lnTo>
                  <a:lnTo>
                    <a:pt x="395287" y="766521"/>
                  </a:lnTo>
                  <a:lnTo>
                    <a:pt x="348780" y="763625"/>
                  </a:lnTo>
                  <a:lnTo>
                    <a:pt x="304012" y="755167"/>
                  </a:lnTo>
                  <a:lnTo>
                    <a:pt x="261315" y="741514"/>
                  </a:lnTo>
                  <a:lnTo>
                    <a:pt x="221030" y="723023"/>
                  </a:lnTo>
                  <a:lnTo>
                    <a:pt x="183515" y="700024"/>
                  </a:lnTo>
                  <a:lnTo>
                    <a:pt x="149110" y="672858"/>
                  </a:lnTo>
                  <a:lnTo>
                    <a:pt x="118173" y="641896"/>
                  </a:lnTo>
                  <a:lnTo>
                    <a:pt x="91033" y="607466"/>
                  </a:lnTo>
                  <a:lnTo>
                    <a:pt x="68059" y="569937"/>
                  </a:lnTo>
                  <a:lnTo>
                    <a:pt x="49580" y="529640"/>
                  </a:lnTo>
                  <a:lnTo>
                    <a:pt x="35953" y="486918"/>
                  </a:lnTo>
                  <a:lnTo>
                    <a:pt x="27520" y="442137"/>
                  </a:lnTo>
                  <a:lnTo>
                    <a:pt x="24638" y="395617"/>
                  </a:lnTo>
                  <a:lnTo>
                    <a:pt x="27508" y="349021"/>
                  </a:lnTo>
                  <a:lnTo>
                    <a:pt x="35953" y="304165"/>
                  </a:lnTo>
                  <a:lnTo>
                    <a:pt x="49593" y="261378"/>
                  </a:lnTo>
                  <a:lnTo>
                    <a:pt x="68097" y="221043"/>
                  </a:lnTo>
                  <a:lnTo>
                    <a:pt x="91122" y="183476"/>
                  </a:lnTo>
                  <a:lnTo>
                    <a:pt x="118300" y="149034"/>
                  </a:lnTo>
                  <a:lnTo>
                    <a:pt x="149313" y="118071"/>
                  </a:lnTo>
                  <a:lnTo>
                    <a:pt x="183781" y="90919"/>
                  </a:lnTo>
                  <a:lnTo>
                    <a:pt x="221386" y="67945"/>
                  </a:lnTo>
                  <a:lnTo>
                    <a:pt x="261747" y="49479"/>
                  </a:lnTo>
                  <a:lnTo>
                    <a:pt x="304558" y="35864"/>
                  </a:lnTo>
                  <a:lnTo>
                    <a:pt x="349427" y="27470"/>
                  </a:lnTo>
                  <a:lnTo>
                    <a:pt x="396049" y="24612"/>
                  </a:lnTo>
                  <a:lnTo>
                    <a:pt x="442544" y="27546"/>
                  </a:lnTo>
                  <a:lnTo>
                    <a:pt x="487311" y="36017"/>
                  </a:lnTo>
                  <a:lnTo>
                    <a:pt x="530009" y="49682"/>
                  </a:lnTo>
                  <a:lnTo>
                    <a:pt x="570280" y="68199"/>
                  </a:lnTo>
                  <a:lnTo>
                    <a:pt x="607783" y="91224"/>
                  </a:lnTo>
                  <a:lnTo>
                    <a:pt x="642175" y="118389"/>
                  </a:lnTo>
                  <a:lnTo>
                    <a:pt x="673100" y="149364"/>
                  </a:lnTo>
                  <a:lnTo>
                    <a:pt x="700214" y="183807"/>
                  </a:lnTo>
                  <a:lnTo>
                    <a:pt x="723176" y="221348"/>
                  </a:lnTo>
                  <a:lnTo>
                    <a:pt x="741629" y="261670"/>
                  </a:lnTo>
                  <a:lnTo>
                    <a:pt x="755243" y="304393"/>
                  </a:lnTo>
                  <a:lnTo>
                    <a:pt x="763638" y="349199"/>
                  </a:lnTo>
                  <a:lnTo>
                    <a:pt x="766508" y="395719"/>
                  </a:lnTo>
                  <a:lnTo>
                    <a:pt x="766508" y="259499"/>
                  </a:lnTo>
                  <a:lnTo>
                    <a:pt x="732104" y="187083"/>
                  </a:lnTo>
                  <a:lnTo>
                    <a:pt x="701167" y="144602"/>
                  </a:lnTo>
                  <a:lnTo>
                    <a:pt x="663498" y="104749"/>
                  </a:lnTo>
                  <a:lnTo>
                    <a:pt x="622477" y="71234"/>
                  </a:lnTo>
                  <a:lnTo>
                    <a:pt x="578116" y="44094"/>
                  </a:lnTo>
                  <a:lnTo>
                    <a:pt x="533336" y="24612"/>
                  </a:lnTo>
                  <a:lnTo>
                    <a:pt x="479386" y="9029"/>
                  </a:lnTo>
                  <a:lnTo>
                    <a:pt x="425069" y="1181"/>
                  </a:lnTo>
                  <a:lnTo>
                    <a:pt x="383273" y="0"/>
                  </a:lnTo>
                  <a:lnTo>
                    <a:pt x="342049" y="3352"/>
                  </a:lnTo>
                  <a:lnTo>
                    <a:pt x="301396" y="11163"/>
                  </a:lnTo>
                  <a:lnTo>
                    <a:pt x="261366" y="23355"/>
                  </a:lnTo>
                  <a:lnTo>
                    <a:pt x="210235" y="45923"/>
                  </a:lnTo>
                  <a:lnTo>
                    <a:pt x="163703" y="74866"/>
                  </a:lnTo>
                  <a:lnTo>
                    <a:pt x="121729" y="110109"/>
                  </a:lnTo>
                  <a:lnTo>
                    <a:pt x="84328" y="151561"/>
                  </a:lnTo>
                  <a:lnTo>
                    <a:pt x="54063" y="195643"/>
                  </a:lnTo>
                  <a:lnTo>
                    <a:pt x="30505" y="242582"/>
                  </a:lnTo>
                  <a:lnTo>
                    <a:pt x="13614" y="292315"/>
                  </a:lnTo>
                  <a:lnTo>
                    <a:pt x="3365" y="344817"/>
                  </a:lnTo>
                  <a:lnTo>
                    <a:pt x="0" y="377990"/>
                  </a:lnTo>
                  <a:lnTo>
                    <a:pt x="0" y="413131"/>
                  </a:lnTo>
                  <a:lnTo>
                    <a:pt x="11569" y="490956"/>
                  </a:lnTo>
                  <a:lnTo>
                    <a:pt x="24688" y="533806"/>
                  </a:lnTo>
                  <a:lnTo>
                    <a:pt x="42748" y="574814"/>
                  </a:lnTo>
                  <a:lnTo>
                    <a:pt x="65786" y="613956"/>
                  </a:lnTo>
                  <a:lnTo>
                    <a:pt x="95288" y="653046"/>
                  </a:lnTo>
                  <a:lnTo>
                    <a:pt x="128828" y="687768"/>
                  </a:lnTo>
                  <a:lnTo>
                    <a:pt x="166408" y="718083"/>
                  </a:lnTo>
                  <a:lnTo>
                    <a:pt x="208026" y="743927"/>
                  </a:lnTo>
                  <a:lnTo>
                    <a:pt x="244678" y="761403"/>
                  </a:lnTo>
                  <a:lnTo>
                    <a:pt x="282549" y="774827"/>
                  </a:lnTo>
                  <a:lnTo>
                    <a:pt x="321614" y="784225"/>
                  </a:lnTo>
                  <a:lnTo>
                    <a:pt x="361886" y="789546"/>
                  </a:lnTo>
                  <a:lnTo>
                    <a:pt x="367284" y="789990"/>
                  </a:lnTo>
                  <a:lnTo>
                    <a:pt x="372618" y="790613"/>
                  </a:lnTo>
                  <a:lnTo>
                    <a:pt x="378015" y="791159"/>
                  </a:lnTo>
                  <a:lnTo>
                    <a:pt x="412305" y="791159"/>
                  </a:lnTo>
                  <a:lnTo>
                    <a:pt x="413448" y="790981"/>
                  </a:lnTo>
                  <a:lnTo>
                    <a:pt x="414528" y="790740"/>
                  </a:lnTo>
                  <a:lnTo>
                    <a:pt x="415734" y="790663"/>
                  </a:lnTo>
                  <a:lnTo>
                    <a:pt x="466953" y="784720"/>
                  </a:lnTo>
                  <a:lnTo>
                    <a:pt x="516953" y="772109"/>
                  </a:lnTo>
                  <a:lnTo>
                    <a:pt x="531050" y="766521"/>
                  </a:lnTo>
                  <a:lnTo>
                    <a:pt x="564095" y="753440"/>
                  </a:lnTo>
                  <a:lnTo>
                    <a:pt x="607339" y="729983"/>
                  </a:lnTo>
                  <a:lnTo>
                    <a:pt x="646658" y="701725"/>
                  </a:lnTo>
                  <a:lnTo>
                    <a:pt x="682040" y="668705"/>
                  </a:lnTo>
                  <a:lnTo>
                    <a:pt x="713435" y="630910"/>
                  </a:lnTo>
                  <a:lnTo>
                    <a:pt x="740854" y="588352"/>
                  </a:lnTo>
                  <a:lnTo>
                    <a:pt x="764184" y="539838"/>
                  </a:lnTo>
                  <a:lnTo>
                    <a:pt x="780249" y="489902"/>
                  </a:lnTo>
                  <a:lnTo>
                    <a:pt x="789165" y="438645"/>
                  </a:lnTo>
                  <a:lnTo>
                    <a:pt x="791032" y="38615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992093" y="5993607"/>
            <a:ext cx="1570355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72110" marR="5080" indent="-360045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Поя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ля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ю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ся  новые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662886" y="6622704"/>
            <a:ext cx="2230120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755650" marR="5080" indent="-743585">
              <a:lnSpc>
                <a:spcPts val="2480"/>
              </a:lnSpc>
              <a:spcBef>
                <a:spcPts val="515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иагностические 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тесты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0033000" y="4109644"/>
            <a:ext cx="1574800" cy="1740535"/>
            <a:chOff x="9980294" y="4061504"/>
            <a:chExt cx="1574800" cy="1740535"/>
          </a:xfrm>
        </p:grpSpPr>
        <p:sp>
          <p:nvSpPr>
            <p:cNvPr id="52" name="object 52"/>
            <p:cNvSpPr/>
            <p:nvPr/>
          </p:nvSpPr>
          <p:spPr>
            <a:xfrm>
              <a:off x="9980294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072750" y="5789301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59">
                  <a:moveTo>
                    <a:pt x="0" y="0"/>
                  </a:moveTo>
                  <a:lnTo>
                    <a:pt x="1432559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548300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511345" y="4061510"/>
              <a:ext cx="590550" cy="683260"/>
            </a:xfrm>
            <a:custGeom>
              <a:avLst/>
              <a:gdLst/>
              <a:ahLst/>
              <a:cxnLst/>
              <a:rect l="l" t="t" r="r" b="b"/>
              <a:pathLst>
                <a:path w="590550" h="683260">
                  <a:moveTo>
                    <a:pt x="317817" y="68453"/>
                  </a:moveTo>
                  <a:lnTo>
                    <a:pt x="316242" y="59677"/>
                  </a:lnTo>
                  <a:lnTo>
                    <a:pt x="311645" y="52412"/>
                  </a:lnTo>
                  <a:lnTo>
                    <a:pt x="304698" y="47396"/>
                  </a:lnTo>
                  <a:lnTo>
                    <a:pt x="296100" y="45364"/>
                  </a:lnTo>
                  <a:lnTo>
                    <a:pt x="287642" y="46990"/>
                  </a:lnTo>
                  <a:lnTo>
                    <a:pt x="280301" y="51765"/>
                  </a:lnTo>
                  <a:lnTo>
                    <a:pt x="275069" y="58750"/>
                  </a:lnTo>
                  <a:lnTo>
                    <a:pt x="272986" y="66967"/>
                  </a:lnTo>
                  <a:lnTo>
                    <a:pt x="274535" y="75933"/>
                  </a:lnTo>
                  <a:lnTo>
                    <a:pt x="279209" y="83375"/>
                  </a:lnTo>
                  <a:lnTo>
                    <a:pt x="286245" y="88519"/>
                  </a:lnTo>
                  <a:lnTo>
                    <a:pt x="294957" y="90563"/>
                  </a:lnTo>
                  <a:lnTo>
                    <a:pt x="303758" y="89052"/>
                  </a:lnTo>
                  <a:lnTo>
                    <a:pt x="310959" y="84429"/>
                  </a:lnTo>
                  <a:lnTo>
                    <a:pt x="315861" y="77355"/>
                  </a:lnTo>
                  <a:lnTo>
                    <a:pt x="317817" y="68453"/>
                  </a:lnTo>
                  <a:close/>
                </a:path>
                <a:path w="590550" h="683260">
                  <a:moveTo>
                    <a:pt x="431812" y="113207"/>
                  </a:moveTo>
                  <a:lnTo>
                    <a:pt x="431736" y="67957"/>
                  </a:lnTo>
                  <a:lnTo>
                    <a:pt x="409384" y="45326"/>
                  </a:lnTo>
                  <a:lnTo>
                    <a:pt x="409384" y="67983"/>
                  </a:lnTo>
                  <a:lnTo>
                    <a:pt x="409384" y="113207"/>
                  </a:lnTo>
                  <a:lnTo>
                    <a:pt x="181737" y="113207"/>
                  </a:lnTo>
                  <a:lnTo>
                    <a:pt x="181737" y="67957"/>
                  </a:lnTo>
                  <a:lnTo>
                    <a:pt x="185928" y="67957"/>
                  </a:lnTo>
                  <a:lnTo>
                    <a:pt x="235648" y="67614"/>
                  </a:lnTo>
                  <a:lnTo>
                    <a:pt x="251333" y="57442"/>
                  </a:lnTo>
                  <a:lnTo>
                    <a:pt x="255816" y="46647"/>
                  </a:lnTo>
                  <a:lnTo>
                    <a:pt x="256717" y="45364"/>
                  </a:lnTo>
                  <a:lnTo>
                    <a:pt x="262140" y="37553"/>
                  </a:lnTo>
                  <a:lnTo>
                    <a:pt x="270459" y="30340"/>
                  </a:lnTo>
                  <a:lnTo>
                    <a:pt x="280924" y="25146"/>
                  </a:lnTo>
                  <a:lnTo>
                    <a:pt x="298043" y="22745"/>
                  </a:lnTo>
                  <a:lnTo>
                    <a:pt x="314363" y="27012"/>
                  </a:lnTo>
                  <a:lnTo>
                    <a:pt x="328193" y="37096"/>
                  </a:lnTo>
                  <a:lnTo>
                    <a:pt x="337820" y="52158"/>
                  </a:lnTo>
                  <a:lnTo>
                    <a:pt x="339217" y="55702"/>
                  </a:lnTo>
                  <a:lnTo>
                    <a:pt x="340677" y="59232"/>
                  </a:lnTo>
                  <a:lnTo>
                    <a:pt x="342265" y="62725"/>
                  </a:lnTo>
                  <a:lnTo>
                    <a:pt x="343408" y="65354"/>
                  </a:lnTo>
                  <a:lnTo>
                    <a:pt x="345440" y="66916"/>
                  </a:lnTo>
                  <a:lnTo>
                    <a:pt x="368769" y="67754"/>
                  </a:lnTo>
                  <a:lnTo>
                    <a:pt x="375539" y="67906"/>
                  </a:lnTo>
                  <a:lnTo>
                    <a:pt x="390499" y="67995"/>
                  </a:lnTo>
                  <a:lnTo>
                    <a:pt x="409384" y="67983"/>
                  </a:lnTo>
                  <a:lnTo>
                    <a:pt x="409384" y="45326"/>
                  </a:lnTo>
                  <a:lnTo>
                    <a:pt x="378345" y="45186"/>
                  </a:lnTo>
                  <a:lnTo>
                    <a:pt x="361315" y="45364"/>
                  </a:lnTo>
                  <a:lnTo>
                    <a:pt x="358965" y="44119"/>
                  </a:lnTo>
                  <a:lnTo>
                    <a:pt x="356933" y="39712"/>
                  </a:lnTo>
                  <a:lnTo>
                    <a:pt x="349084" y="26619"/>
                  </a:lnTo>
                  <a:lnTo>
                    <a:pt x="345401" y="22745"/>
                  </a:lnTo>
                  <a:lnTo>
                    <a:pt x="339039" y="16052"/>
                  </a:lnTo>
                  <a:lnTo>
                    <a:pt x="326872" y="7988"/>
                  </a:lnTo>
                  <a:lnTo>
                    <a:pt x="312674" y="2349"/>
                  </a:lnTo>
                  <a:lnTo>
                    <a:pt x="309245" y="1358"/>
                  </a:lnTo>
                  <a:lnTo>
                    <a:pt x="305689" y="762"/>
                  </a:lnTo>
                  <a:lnTo>
                    <a:pt x="302196" y="0"/>
                  </a:lnTo>
                  <a:lnTo>
                    <a:pt x="288290" y="0"/>
                  </a:lnTo>
                  <a:lnTo>
                    <a:pt x="285496" y="596"/>
                  </a:lnTo>
                  <a:lnTo>
                    <a:pt x="282638" y="990"/>
                  </a:lnTo>
                  <a:lnTo>
                    <a:pt x="241427" y="27406"/>
                  </a:lnTo>
                  <a:lnTo>
                    <a:pt x="232029" y="44221"/>
                  </a:lnTo>
                  <a:lnTo>
                    <a:pt x="230632" y="45364"/>
                  </a:lnTo>
                  <a:lnTo>
                    <a:pt x="227393" y="45262"/>
                  </a:lnTo>
                  <a:lnTo>
                    <a:pt x="219570" y="45135"/>
                  </a:lnTo>
                  <a:lnTo>
                    <a:pt x="211721" y="45097"/>
                  </a:lnTo>
                  <a:lnTo>
                    <a:pt x="203784" y="45135"/>
                  </a:lnTo>
                  <a:lnTo>
                    <a:pt x="163004" y="46380"/>
                  </a:lnTo>
                  <a:lnTo>
                    <a:pt x="159385" y="131559"/>
                  </a:lnTo>
                  <a:lnTo>
                    <a:pt x="162750" y="134759"/>
                  </a:lnTo>
                  <a:lnTo>
                    <a:pt x="180594" y="135699"/>
                  </a:lnTo>
                  <a:lnTo>
                    <a:pt x="309511" y="135902"/>
                  </a:lnTo>
                  <a:lnTo>
                    <a:pt x="386181" y="135610"/>
                  </a:lnTo>
                  <a:lnTo>
                    <a:pt x="428434" y="134988"/>
                  </a:lnTo>
                  <a:lnTo>
                    <a:pt x="431800" y="131559"/>
                  </a:lnTo>
                  <a:lnTo>
                    <a:pt x="431812" y="113207"/>
                  </a:lnTo>
                  <a:close/>
                </a:path>
                <a:path w="590550" h="683260">
                  <a:moveTo>
                    <a:pt x="499554" y="380873"/>
                  </a:moveTo>
                  <a:lnTo>
                    <a:pt x="498856" y="367207"/>
                  </a:lnTo>
                  <a:lnTo>
                    <a:pt x="497751" y="364299"/>
                  </a:lnTo>
                  <a:lnTo>
                    <a:pt x="495681" y="358813"/>
                  </a:lnTo>
                  <a:lnTo>
                    <a:pt x="490677" y="352044"/>
                  </a:lnTo>
                  <a:lnTo>
                    <a:pt x="483997" y="346913"/>
                  </a:lnTo>
                  <a:lnTo>
                    <a:pt x="477710" y="344195"/>
                  </a:lnTo>
                  <a:lnTo>
                    <a:pt x="477710" y="380555"/>
                  </a:lnTo>
                  <a:lnTo>
                    <a:pt x="471043" y="386803"/>
                  </a:lnTo>
                  <a:lnTo>
                    <a:pt x="454850" y="369709"/>
                  </a:lnTo>
                  <a:lnTo>
                    <a:pt x="458736" y="365290"/>
                  </a:lnTo>
                  <a:lnTo>
                    <a:pt x="459422" y="364528"/>
                  </a:lnTo>
                  <a:lnTo>
                    <a:pt x="466852" y="364375"/>
                  </a:lnTo>
                  <a:lnTo>
                    <a:pt x="471043" y="364299"/>
                  </a:lnTo>
                  <a:lnTo>
                    <a:pt x="477647" y="370357"/>
                  </a:lnTo>
                  <a:lnTo>
                    <a:pt x="477710" y="380555"/>
                  </a:lnTo>
                  <a:lnTo>
                    <a:pt x="477710" y="344195"/>
                  </a:lnTo>
                  <a:lnTo>
                    <a:pt x="475805" y="343369"/>
                  </a:lnTo>
                  <a:lnTo>
                    <a:pt x="466788" y="341744"/>
                  </a:lnTo>
                  <a:lnTo>
                    <a:pt x="458279" y="342531"/>
                  </a:lnTo>
                  <a:lnTo>
                    <a:pt x="450329" y="345706"/>
                  </a:lnTo>
                  <a:lnTo>
                    <a:pt x="443039" y="351231"/>
                  </a:lnTo>
                  <a:lnTo>
                    <a:pt x="439801" y="354304"/>
                  </a:lnTo>
                  <a:lnTo>
                    <a:pt x="437642" y="358419"/>
                  </a:lnTo>
                  <a:lnTo>
                    <a:pt x="433768" y="362991"/>
                  </a:lnTo>
                  <a:lnTo>
                    <a:pt x="432054" y="364058"/>
                  </a:lnTo>
                  <a:lnTo>
                    <a:pt x="425069" y="364375"/>
                  </a:lnTo>
                  <a:lnTo>
                    <a:pt x="419417" y="363651"/>
                  </a:lnTo>
                  <a:lnTo>
                    <a:pt x="406908" y="365290"/>
                  </a:lnTo>
                  <a:lnTo>
                    <a:pt x="403733" y="362394"/>
                  </a:lnTo>
                  <a:lnTo>
                    <a:pt x="400812" y="356235"/>
                  </a:lnTo>
                  <a:lnTo>
                    <a:pt x="393928" y="342392"/>
                  </a:lnTo>
                  <a:lnTo>
                    <a:pt x="390702" y="336118"/>
                  </a:lnTo>
                  <a:lnTo>
                    <a:pt x="386842" y="328650"/>
                  </a:lnTo>
                  <a:lnTo>
                    <a:pt x="379666" y="314934"/>
                  </a:lnTo>
                  <a:lnTo>
                    <a:pt x="372554" y="301193"/>
                  </a:lnTo>
                  <a:lnTo>
                    <a:pt x="370522" y="297332"/>
                  </a:lnTo>
                  <a:lnTo>
                    <a:pt x="367284" y="296265"/>
                  </a:lnTo>
                  <a:lnTo>
                    <a:pt x="359283" y="296316"/>
                  </a:lnTo>
                  <a:lnTo>
                    <a:pt x="356171" y="297980"/>
                  </a:lnTo>
                  <a:lnTo>
                    <a:pt x="354520" y="301840"/>
                  </a:lnTo>
                  <a:lnTo>
                    <a:pt x="352806" y="305663"/>
                  </a:lnTo>
                  <a:lnTo>
                    <a:pt x="350964" y="309410"/>
                  </a:lnTo>
                  <a:lnTo>
                    <a:pt x="289052" y="468033"/>
                  </a:lnTo>
                  <a:lnTo>
                    <a:pt x="286893" y="473316"/>
                  </a:lnTo>
                  <a:lnTo>
                    <a:pt x="285496" y="476910"/>
                  </a:lnTo>
                  <a:lnTo>
                    <a:pt x="283845" y="472503"/>
                  </a:lnTo>
                  <a:lnTo>
                    <a:pt x="282511" y="469099"/>
                  </a:lnTo>
                  <a:lnTo>
                    <a:pt x="239725" y="342392"/>
                  </a:lnTo>
                  <a:lnTo>
                    <a:pt x="217639" y="277164"/>
                  </a:lnTo>
                  <a:lnTo>
                    <a:pt x="200977" y="230035"/>
                  </a:lnTo>
                  <a:lnTo>
                    <a:pt x="197675" y="227926"/>
                  </a:lnTo>
                  <a:lnTo>
                    <a:pt x="189166" y="228130"/>
                  </a:lnTo>
                  <a:lnTo>
                    <a:pt x="185737" y="229387"/>
                  </a:lnTo>
                  <a:lnTo>
                    <a:pt x="184213" y="233705"/>
                  </a:lnTo>
                  <a:lnTo>
                    <a:pt x="182308" y="238937"/>
                  </a:lnTo>
                  <a:lnTo>
                    <a:pt x="180022" y="244043"/>
                  </a:lnTo>
                  <a:lnTo>
                    <a:pt x="159359" y="305104"/>
                  </a:lnTo>
                  <a:lnTo>
                    <a:pt x="140589" y="360959"/>
                  </a:lnTo>
                  <a:lnTo>
                    <a:pt x="139763" y="363359"/>
                  </a:lnTo>
                  <a:lnTo>
                    <a:pt x="138747" y="364350"/>
                  </a:lnTo>
                  <a:lnTo>
                    <a:pt x="138442" y="364350"/>
                  </a:lnTo>
                  <a:lnTo>
                    <a:pt x="138137" y="364350"/>
                  </a:lnTo>
                  <a:lnTo>
                    <a:pt x="136017" y="364299"/>
                  </a:lnTo>
                  <a:lnTo>
                    <a:pt x="128003" y="364286"/>
                  </a:lnTo>
                  <a:lnTo>
                    <a:pt x="121297" y="364350"/>
                  </a:lnTo>
                  <a:lnTo>
                    <a:pt x="119989" y="364350"/>
                  </a:lnTo>
                  <a:lnTo>
                    <a:pt x="111975" y="364337"/>
                  </a:lnTo>
                  <a:lnTo>
                    <a:pt x="104013" y="364058"/>
                  </a:lnTo>
                  <a:lnTo>
                    <a:pt x="97663" y="363702"/>
                  </a:lnTo>
                  <a:lnTo>
                    <a:pt x="94615" y="367207"/>
                  </a:lnTo>
                  <a:lnTo>
                    <a:pt x="92011" y="371614"/>
                  </a:lnTo>
                  <a:lnTo>
                    <a:pt x="88709" y="377278"/>
                  </a:lnTo>
                  <a:lnTo>
                    <a:pt x="94551" y="386905"/>
                  </a:lnTo>
                  <a:lnTo>
                    <a:pt x="114134" y="386943"/>
                  </a:lnTo>
                  <a:lnTo>
                    <a:pt x="127190" y="386880"/>
                  </a:lnTo>
                  <a:lnTo>
                    <a:pt x="135064" y="386727"/>
                  </a:lnTo>
                  <a:lnTo>
                    <a:pt x="153543" y="385876"/>
                  </a:lnTo>
                  <a:lnTo>
                    <a:pt x="155321" y="384390"/>
                  </a:lnTo>
                  <a:lnTo>
                    <a:pt x="156311" y="381787"/>
                  </a:lnTo>
                  <a:lnTo>
                    <a:pt x="157797" y="378117"/>
                  </a:lnTo>
                  <a:lnTo>
                    <a:pt x="159512" y="374421"/>
                  </a:lnTo>
                  <a:lnTo>
                    <a:pt x="163004" y="364350"/>
                  </a:lnTo>
                  <a:lnTo>
                    <a:pt x="176161" y="326453"/>
                  </a:lnTo>
                  <a:lnTo>
                    <a:pt x="191960" y="280809"/>
                  </a:lnTo>
                  <a:lnTo>
                    <a:pt x="192595" y="279425"/>
                  </a:lnTo>
                  <a:lnTo>
                    <a:pt x="193484" y="277164"/>
                  </a:lnTo>
                  <a:lnTo>
                    <a:pt x="194437" y="279615"/>
                  </a:lnTo>
                  <a:lnTo>
                    <a:pt x="195072" y="281178"/>
                  </a:lnTo>
                  <a:lnTo>
                    <a:pt x="195643" y="282790"/>
                  </a:lnTo>
                  <a:lnTo>
                    <a:pt x="273113" y="515061"/>
                  </a:lnTo>
                  <a:lnTo>
                    <a:pt x="274256" y="517613"/>
                  </a:lnTo>
                  <a:lnTo>
                    <a:pt x="275907" y="519607"/>
                  </a:lnTo>
                  <a:lnTo>
                    <a:pt x="281114" y="525983"/>
                  </a:lnTo>
                  <a:lnTo>
                    <a:pt x="290004" y="524637"/>
                  </a:lnTo>
                  <a:lnTo>
                    <a:pt x="293497" y="517169"/>
                  </a:lnTo>
                  <a:lnTo>
                    <a:pt x="295656" y="512318"/>
                  </a:lnTo>
                  <a:lnTo>
                    <a:pt x="296608" y="509803"/>
                  </a:lnTo>
                  <a:lnTo>
                    <a:pt x="309549" y="476910"/>
                  </a:lnTo>
                  <a:lnTo>
                    <a:pt x="361442" y="345198"/>
                  </a:lnTo>
                  <a:lnTo>
                    <a:pt x="362470" y="342392"/>
                  </a:lnTo>
                  <a:lnTo>
                    <a:pt x="365061" y="336118"/>
                  </a:lnTo>
                  <a:lnTo>
                    <a:pt x="368503" y="342531"/>
                  </a:lnTo>
                  <a:lnTo>
                    <a:pt x="380212" y="364528"/>
                  </a:lnTo>
                  <a:lnTo>
                    <a:pt x="384657" y="372948"/>
                  </a:lnTo>
                  <a:lnTo>
                    <a:pt x="390842" y="384771"/>
                  </a:lnTo>
                  <a:lnTo>
                    <a:pt x="393192" y="386257"/>
                  </a:lnTo>
                  <a:lnTo>
                    <a:pt x="411429" y="386740"/>
                  </a:lnTo>
                  <a:lnTo>
                    <a:pt x="418731" y="386892"/>
                  </a:lnTo>
                  <a:lnTo>
                    <a:pt x="426021" y="386829"/>
                  </a:lnTo>
                  <a:lnTo>
                    <a:pt x="431228" y="386702"/>
                  </a:lnTo>
                  <a:lnTo>
                    <a:pt x="434149" y="388289"/>
                  </a:lnTo>
                  <a:lnTo>
                    <a:pt x="437134" y="392709"/>
                  </a:lnTo>
                  <a:lnTo>
                    <a:pt x="445274" y="402386"/>
                  </a:lnTo>
                  <a:lnTo>
                    <a:pt x="453872" y="407644"/>
                  </a:lnTo>
                  <a:lnTo>
                    <a:pt x="463765" y="409168"/>
                  </a:lnTo>
                  <a:lnTo>
                    <a:pt x="475805" y="407657"/>
                  </a:lnTo>
                  <a:lnTo>
                    <a:pt x="487311" y="402437"/>
                  </a:lnTo>
                  <a:lnTo>
                    <a:pt x="495465" y="393052"/>
                  </a:lnTo>
                  <a:lnTo>
                    <a:pt x="497522" y="386918"/>
                  </a:lnTo>
                  <a:lnTo>
                    <a:pt x="499554" y="380873"/>
                  </a:lnTo>
                  <a:close/>
                </a:path>
                <a:path w="590550" h="683260">
                  <a:moveTo>
                    <a:pt x="500316" y="540296"/>
                  </a:moveTo>
                  <a:lnTo>
                    <a:pt x="499681" y="527735"/>
                  </a:lnTo>
                  <a:lnTo>
                    <a:pt x="497268" y="525284"/>
                  </a:lnTo>
                  <a:lnTo>
                    <a:pt x="477558" y="524814"/>
                  </a:lnTo>
                  <a:lnTo>
                    <a:pt x="454063" y="524573"/>
                  </a:lnTo>
                  <a:lnTo>
                    <a:pt x="442341" y="524268"/>
                  </a:lnTo>
                  <a:lnTo>
                    <a:pt x="411137" y="548563"/>
                  </a:lnTo>
                  <a:lnTo>
                    <a:pt x="409638" y="615048"/>
                  </a:lnTo>
                  <a:lnTo>
                    <a:pt x="119697" y="614832"/>
                  </a:lnTo>
                  <a:lnTo>
                    <a:pt x="77470" y="612825"/>
                  </a:lnTo>
                  <a:lnTo>
                    <a:pt x="68694" y="574357"/>
                  </a:lnTo>
                  <a:lnTo>
                    <a:pt x="68072" y="113372"/>
                  </a:lnTo>
                  <a:lnTo>
                    <a:pt x="111366" y="113347"/>
                  </a:lnTo>
                  <a:lnTo>
                    <a:pt x="129730" y="113677"/>
                  </a:lnTo>
                  <a:lnTo>
                    <a:pt x="132524" y="111048"/>
                  </a:lnTo>
                  <a:lnTo>
                    <a:pt x="138684" y="100774"/>
                  </a:lnTo>
                  <a:lnTo>
                    <a:pt x="132715" y="90576"/>
                  </a:lnTo>
                  <a:lnTo>
                    <a:pt x="89725" y="90728"/>
                  </a:lnTo>
                  <a:lnTo>
                    <a:pt x="49657" y="91897"/>
                  </a:lnTo>
                  <a:lnTo>
                    <a:pt x="45720" y="143014"/>
                  </a:lnTo>
                  <a:lnTo>
                    <a:pt x="45910" y="601954"/>
                  </a:lnTo>
                  <a:lnTo>
                    <a:pt x="76428" y="634847"/>
                  </a:lnTo>
                  <a:lnTo>
                    <a:pt x="104279" y="636816"/>
                  </a:lnTo>
                  <a:lnTo>
                    <a:pt x="133007" y="637527"/>
                  </a:lnTo>
                  <a:lnTo>
                    <a:pt x="147383" y="637705"/>
                  </a:lnTo>
                  <a:lnTo>
                    <a:pt x="421640" y="637870"/>
                  </a:lnTo>
                  <a:lnTo>
                    <a:pt x="426085" y="637654"/>
                  </a:lnTo>
                  <a:lnTo>
                    <a:pt x="431673" y="631825"/>
                  </a:lnTo>
                  <a:lnTo>
                    <a:pt x="433070" y="551827"/>
                  </a:lnTo>
                  <a:lnTo>
                    <a:pt x="435038" y="549224"/>
                  </a:lnTo>
                  <a:lnTo>
                    <a:pt x="441007" y="547662"/>
                  </a:lnTo>
                  <a:lnTo>
                    <a:pt x="442722" y="547433"/>
                  </a:lnTo>
                  <a:lnTo>
                    <a:pt x="483806" y="546569"/>
                  </a:lnTo>
                  <a:lnTo>
                    <a:pt x="496379" y="545109"/>
                  </a:lnTo>
                  <a:lnTo>
                    <a:pt x="500316" y="540296"/>
                  </a:lnTo>
                  <a:close/>
                </a:path>
                <a:path w="590550" h="683260">
                  <a:moveTo>
                    <a:pt x="545909" y="561009"/>
                  </a:moveTo>
                  <a:lnTo>
                    <a:pt x="545846" y="103111"/>
                  </a:lnTo>
                  <a:lnTo>
                    <a:pt x="545655" y="96951"/>
                  </a:lnTo>
                  <a:lnTo>
                    <a:pt x="539940" y="91274"/>
                  </a:lnTo>
                  <a:lnTo>
                    <a:pt x="485394" y="90741"/>
                  </a:lnTo>
                  <a:lnTo>
                    <a:pt x="462978" y="90284"/>
                  </a:lnTo>
                  <a:lnTo>
                    <a:pt x="459740" y="92862"/>
                  </a:lnTo>
                  <a:lnTo>
                    <a:pt x="454406" y="99783"/>
                  </a:lnTo>
                  <a:lnTo>
                    <a:pt x="453961" y="103581"/>
                  </a:lnTo>
                  <a:lnTo>
                    <a:pt x="458406" y="110274"/>
                  </a:lnTo>
                  <a:lnTo>
                    <a:pt x="460438" y="113626"/>
                  </a:lnTo>
                  <a:lnTo>
                    <a:pt x="475449" y="113347"/>
                  </a:lnTo>
                  <a:lnTo>
                    <a:pt x="523049" y="113372"/>
                  </a:lnTo>
                  <a:lnTo>
                    <a:pt x="522922" y="551827"/>
                  </a:lnTo>
                  <a:lnTo>
                    <a:pt x="522033" y="553961"/>
                  </a:lnTo>
                  <a:lnTo>
                    <a:pt x="466280" y="610095"/>
                  </a:lnTo>
                  <a:lnTo>
                    <a:pt x="461518" y="615378"/>
                  </a:lnTo>
                  <a:lnTo>
                    <a:pt x="454088" y="624255"/>
                  </a:lnTo>
                  <a:lnTo>
                    <a:pt x="454406" y="628548"/>
                  </a:lnTo>
                  <a:lnTo>
                    <a:pt x="459422" y="636092"/>
                  </a:lnTo>
                  <a:lnTo>
                    <a:pt x="464058" y="638492"/>
                  </a:lnTo>
                  <a:lnTo>
                    <a:pt x="470154" y="636409"/>
                  </a:lnTo>
                  <a:lnTo>
                    <a:pt x="472313" y="634555"/>
                  </a:lnTo>
                  <a:lnTo>
                    <a:pt x="545020" y="563181"/>
                  </a:lnTo>
                  <a:lnTo>
                    <a:pt x="545909" y="561009"/>
                  </a:lnTo>
                  <a:close/>
                </a:path>
                <a:path w="590550" h="683260">
                  <a:moveTo>
                    <a:pt x="590486" y="638124"/>
                  </a:moveTo>
                  <a:lnTo>
                    <a:pt x="590423" y="91478"/>
                  </a:lnTo>
                  <a:lnTo>
                    <a:pt x="566229" y="56946"/>
                  </a:lnTo>
                  <a:lnTo>
                    <a:pt x="514997" y="45859"/>
                  </a:lnTo>
                  <a:lnTo>
                    <a:pt x="479869" y="45288"/>
                  </a:lnTo>
                  <a:lnTo>
                    <a:pt x="472122" y="45440"/>
                  </a:lnTo>
                  <a:lnTo>
                    <a:pt x="458724" y="46253"/>
                  </a:lnTo>
                  <a:lnTo>
                    <a:pt x="454533" y="51841"/>
                  </a:lnTo>
                  <a:lnTo>
                    <a:pt x="455485" y="63119"/>
                  </a:lnTo>
                  <a:lnTo>
                    <a:pt x="460375" y="67906"/>
                  </a:lnTo>
                  <a:lnTo>
                    <a:pt x="530479" y="68287"/>
                  </a:lnTo>
                  <a:lnTo>
                    <a:pt x="540397" y="69380"/>
                  </a:lnTo>
                  <a:lnTo>
                    <a:pt x="567690" y="630453"/>
                  </a:lnTo>
                  <a:lnTo>
                    <a:pt x="567817" y="634072"/>
                  </a:lnTo>
                  <a:lnTo>
                    <a:pt x="533971" y="658863"/>
                  </a:lnTo>
                  <a:lnTo>
                    <a:pt x="529336" y="659180"/>
                  </a:lnTo>
                  <a:lnTo>
                    <a:pt x="424395" y="659650"/>
                  </a:lnTo>
                  <a:lnTo>
                    <a:pt x="58420" y="659955"/>
                  </a:lnTo>
                  <a:lnTo>
                    <a:pt x="51460" y="659307"/>
                  </a:lnTo>
                  <a:lnTo>
                    <a:pt x="24130" y="626960"/>
                  </a:lnTo>
                  <a:lnTo>
                    <a:pt x="24257" y="620445"/>
                  </a:lnTo>
                  <a:lnTo>
                    <a:pt x="23685" y="600862"/>
                  </a:lnTo>
                  <a:lnTo>
                    <a:pt x="23177" y="95643"/>
                  </a:lnTo>
                  <a:lnTo>
                    <a:pt x="52006" y="69202"/>
                  </a:lnTo>
                  <a:lnTo>
                    <a:pt x="133286" y="67906"/>
                  </a:lnTo>
                  <a:lnTo>
                    <a:pt x="138620" y="58712"/>
                  </a:lnTo>
                  <a:lnTo>
                    <a:pt x="132524" y="47498"/>
                  </a:lnTo>
                  <a:lnTo>
                    <a:pt x="128714" y="45961"/>
                  </a:lnTo>
                  <a:lnTo>
                    <a:pt x="48895" y="46177"/>
                  </a:lnTo>
                  <a:lnTo>
                    <a:pt x="10172" y="71882"/>
                  </a:lnTo>
                  <a:lnTo>
                    <a:pt x="635" y="111467"/>
                  </a:lnTo>
                  <a:lnTo>
                    <a:pt x="0" y="126746"/>
                  </a:lnTo>
                  <a:lnTo>
                    <a:pt x="0" y="442214"/>
                  </a:lnTo>
                  <a:lnTo>
                    <a:pt x="317" y="446608"/>
                  </a:lnTo>
                  <a:lnTo>
                    <a:pt x="762" y="638365"/>
                  </a:lnTo>
                  <a:lnTo>
                    <a:pt x="27381" y="673506"/>
                  </a:lnTo>
                  <a:lnTo>
                    <a:pt x="543623" y="682650"/>
                  </a:lnTo>
                  <a:lnTo>
                    <a:pt x="550608" y="680859"/>
                  </a:lnTo>
                  <a:lnTo>
                    <a:pt x="584517" y="650671"/>
                  </a:lnTo>
                  <a:lnTo>
                    <a:pt x="590169" y="639038"/>
                  </a:lnTo>
                  <a:lnTo>
                    <a:pt x="590486" y="63812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3516547" y="6075662"/>
            <a:ext cx="2107565" cy="102044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8100" marR="30480" indent="146050" algn="just">
              <a:lnSpc>
                <a:spcPts val="2480"/>
              </a:lnSpc>
              <a:spcBef>
                <a:spcPts val="515"/>
              </a:spcBef>
            </a:pP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Обновляются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 клинические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ре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к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ом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ендаци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100" baseline="31746" dirty="0">
                <a:solidFill>
                  <a:srgbClr val="3B3B3A"/>
                </a:solidFill>
                <a:latin typeface="Calibri"/>
                <a:cs typeface="Calibri"/>
              </a:rPr>
              <a:t>2</a:t>
            </a:r>
            <a:endParaRPr sz="2100" baseline="31746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3782865" y="4139610"/>
            <a:ext cx="1574800" cy="1710689"/>
            <a:chOff x="13782865" y="4091470"/>
            <a:chExt cx="1574800" cy="1710689"/>
          </a:xfrm>
        </p:grpSpPr>
        <p:sp>
          <p:nvSpPr>
            <p:cNvPr id="58" name="object 58"/>
            <p:cNvSpPr/>
            <p:nvPr/>
          </p:nvSpPr>
          <p:spPr>
            <a:xfrm>
              <a:off x="13782865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875321" y="5789301"/>
              <a:ext cx="1432560" cy="0"/>
            </a:xfrm>
            <a:custGeom>
              <a:avLst/>
              <a:gdLst/>
              <a:ahLst/>
              <a:cxnLst/>
              <a:rect l="l" t="t" r="r" b="b"/>
              <a:pathLst>
                <a:path w="1432559">
                  <a:moveTo>
                    <a:pt x="0" y="0"/>
                  </a:moveTo>
                  <a:lnTo>
                    <a:pt x="1432496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350871" y="578930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329220" y="4091470"/>
              <a:ext cx="640715" cy="729615"/>
            </a:xfrm>
            <a:custGeom>
              <a:avLst/>
              <a:gdLst/>
              <a:ahLst/>
              <a:cxnLst/>
              <a:rect l="l" t="t" r="r" b="b"/>
              <a:pathLst>
                <a:path w="640715" h="729614">
                  <a:moveTo>
                    <a:pt x="200113" y="380580"/>
                  </a:moveTo>
                  <a:lnTo>
                    <a:pt x="97980" y="380580"/>
                  </a:lnTo>
                  <a:lnTo>
                    <a:pt x="97980" y="411060"/>
                  </a:lnTo>
                  <a:lnTo>
                    <a:pt x="97980" y="451700"/>
                  </a:lnTo>
                  <a:lnTo>
                    <a:pt x="97980" y="483450"/>
                  </a:lnTo>
                  <a:lnTo>
                    <a:pt x="200113" y="483450"/>
                  </a:lnTo>
                  <a:lnTo>
                    <a:pt x="200113" y="452297"/>
                  </a:lnTo>
                  <a:lnTo>
                    <a:pt x="200113" y="451700"/>
                  </a:lnTo>
                  <a:lnTo>
                    <a:pt x="200113" y="411391"/>
                  </a:lnTo>
                  <a:lnTo>
                    <a:pt x="169672" y="411391"/>
                  </a:lnTo>
                  <a:lnTo>
                    <a:pt x="169672" y="451700"/>
                  </a:lnTo>
                  <a:lnTo>
                    <a:pt x="128435" y="451700"/>
                  </a:lnTo>
                  <a:lnTo>
                    <a:pt x="128435" y="411060"/>
                  </a:lnTo>
                  <a:lnTo>
                    <a:pt x="200113" y="411060"/>
                  </a:lnTo>
                  <a:lnTo>
                    <a:pt x="200113" y="380580"/>
                  </a:lnTo>
                  <a:close/>
                </a:path>
                <a:path w="640715" h="729614">
                  <a:moveTo>
                    <a:pt x="200152" y="562749"/>
                  </a:moveTo>
                  <a:lnTo>
                    <a:pt x="169481" y="562749"/>
                  </a:lnTo>
                  <a:lnTo>
                    <a:pt x="169481" y="603948"/>
                  </a:lnTo>
                  <a:lnTo>
                    <a:pt x="200152" y="603948"/>
                  </a:lnTo>
                  <a:lnTo>
                    <a:pt x="200152" y="562749"/>
                  </a:lnTo>
                  <a:close/>
                </a:path>
                <a:path w="640715" h="729614">
                  <a:moveTo>
                    <a:pt x="200152" y="531710"/>
                  </a:moveTo>
                  <a:lnTo>
                    <a:pt x="98031" y="531710"/>
                  </a:lnTo>
                  <a:lnTo>
                    <a:pt x="98031" y="562190"/>
                  </a:lnTo>
                  <a:lnTo>
                    <a:pt x="98031" y="604100"/>
                  </a:lnTo>
                  <a:lnTo>
                    <a:pt x="98031" y="634580"/>
                  </a:lnTo>
                  <a:lnTo>
                    <a:pt x="200152" y="634580"/>
                  </a:lnTo>
                  <a:lnTo>
                    <a:pt x="200152" y="604100"/>
                  </a:lnTo>
                  <a:lnTo>
                    <a:pt x="128587" y="604100"/>
                  </a:lnTo>
                  <a:lnTo>
                    <a:pt x="128587" y="562190"/>
                  </a:lnTo>
                  <a:lnTo>
                    <a:pt x="200152" y="562190"/>
                  </a:lnTo>
                  <a:lnTo>
                    <a:pt x="200152" y="531710"/>
                  </a:lnTo>
                  <a:close/>
                </a:path>
                <a:path w="640715" h="729614">
                  <a:moveTo>
                    <a:pt x="200279" y="229450"/>
                  </a:moveTo>
                  <a:lnTo>
                    <a:pt x="169672" y="229450"/>
                  </a:lnTo>
                  <a:lnTo>
                    <a:pt x="169672" y="259930"/>
                  </a:lnTo>
                  <a:lnTo>
                    <a:pt x="169672" y="300570"/>
                  </a:lnTo>
                  <a:lnTo>
                    <a:pt x="128435" y="300570"/>
                  </a:lnTo>
                  <a:lnTo>
                    <a:pt x="128435" y="259930"/>
                  </a:lnTo>
                  <a:lnTo>
                    <a:pt x="169672" y="259930"/>
                  </a:lnTo>
                  <a:lnTo>
                    <a:pt x="169672" y="229450"/>
                  </a:lnTo>
                  <a:lnTo>
                    <a:pt x="98005" y="229450"/>
                  </a:lnTo>
                  <a:lnTo>
                    <a:pt x="98005" y="259930"/>
                  </a:lnTo>
                  <a:lnTo>
                    <a:pt x="98005" y="300570"/>
                  </a:lnTo>
                  <a:lnTo>
                    <a:pt x="98005" y="331050"/>
                  </a:lnTo>
                  <a:lnTo>
                    <a:pt x="200279" y="331050"/>
                  </a:lnTo>
                  <a:lnTo>
                    <a:pt x="200279" y="300786"/>
                  </a:lnTo>
                  <a:lnTo>
                    <a:pt x="200279" y="300570"/>
                  </a:lnTo>
                  <a:lnTo>
                    <a:pt x="200279" y="259930"/>
                  </a:lnTo>
                  <a:lnTo>
                    <a:pt x="200279" y="259803"/>
                  </a:lnTo>
                  <a:lnTo>
                    <a:pt x="200279" y="229450"/>
                  </a:lnTo>
                  <a:close/>
                </a:path>
                <a:path w="640715" h="729614">
                  <a:moveTo>
                    <a:pt x="389699" y="144462"/>
                  </a:moveTo>
                  <a:lnTo>
                    <a:pt x="389686" y="142087"/>
                  </a:lnTo>
                  <a:lnTo>
                    <a:pt x="389636" y="71285"/>
                  </a:lnTo>
                  <a:lnTo>
                    <a:pt x="389636" y="70739"/>
                  </a:lnTo>
                  <a:lnTo>
                    <a:pt x="387489" y="58432"/>
                  </a:lnTo>
                  <a:lnTo>
                    <a:pt x="381419" y="48958"/>
                  </a:lnTo>
                  <a:lnTo>
                    <a:pt x="372008" y="42875"/>
                  </a:lnTo>
                  <a:lnTo>
                    <a:pt x="360045" y="40754"/>
                  </a:lnTo>
                  <a:lnTo>
                    <a:pt x="360045" y="71323"/>
                  </a:lnTo>
                  <a:lnTo>
                    <a:pt x="360045" y="142087"/>
                  </a:lnTo>
                  <a:lnTo>
                    <a:pt x="166116" y="142087"/>
                  </a:lnTo>
                  <a:lnTo>
                    <a:pt x="166116" y="71513"/>
                  </a:lnTo>
                  <a:lnTo>
                    <a:pt x="167830" y="71437"/>
                  </a:lnTo>
                  <a:lnTo>
                    <a:pt x="169672" y="71285"/>
                  </a:lnTo>
                  <a:lnTo>
                    <a:pt x="171386" y="71285"/>
                  </a:lnTo>
                  <a:lnTo>
                    <a:pt x="208788" y="71335"/>
                  </a:lnTo>
                  <a:lnTo>
                    <a:pt x="231267" y="71310"/>
                  </a:lnTo>
                  <a:lnTo>
                    <a:pt x="237617" y="65087"/>
                  </a:lnTo>
                  <a:lnTo>
                    <a:pt x="238061" y="55016"/>
                  </a:lnTo>
                  <a:lnTo>
                    <a:pt x="240360" y="45326"/>
                  </a:lnTo>
                  <a:lnTo>
                    <a:pt x="243573" y="40779"/>
                  </a:lnTo>
                  <a:lnTo>
                    <a:pt x="245821" y="37579"/>
                  </a:lnTo>
                  <a:lnTo>
                    <a:pt x="253758" y="32448"/>
                  </a:lnTo>
                  <a:lnTo>
                    <a:pt x="263461" y="30581"/>
                  </a:lnTo>
                  <a:lnTo>
                    <a:pt x="273138" y="32486"/>
                  </a:lnTo>
                  <a:lnTo>
                    <a:pt x="281101" y="37693"/>
                  </a:lnTo>
                  <a:lnTo>
                    <a:pt x="286600" y="45478"/>
                  </a:lnTo>
                  <a:lnTo>
                    <a:pt x="288861" y="55118"/>
                  </a:lnTo>
                  <a:lnTo>
                    <a:pt x="289242" y="64795"/>
                  </a:lnTo>
                  <a:lnTo>
                    <a:pt x="295529" y="71170"/>
                  </a:lnTo>
                  <a:lnTo>
                    <a:pt x="328168" y="71348"/>
                  </a:lnTo>
                  <a:lnTo>
                    <a:pt x="360045" y="71323"/>
                  </a:lnTo>
                  <a:lnTo>
                    <a:pt x="360045" y="40754"/>
                  </a:lnTo>
                  <a:lnTo>
                    <a:pt x="359791" y="40703"/>
                  </a:lnTo>
                  <a:lnTo>
                    <a:pt x="316801" y="40703"/>
                  </a:lnTo>
                  <a:lnTo>
                    <a:pt x="316420" y="39789"/>
                  </a:lnTo>
                  <a:lnTo>
                    <a:pt x="316166" y="39319"/>
                  </a:lnTo>
                  <a:lnTo>
                    <a:pt x="316039" y="38849"/>
                  </a:lnTo>
                  <a:lnTo>
                    <a:pt x="311581" y="30581"/>
                  </a:lnTo>
                  <a:lnTo>
                    <a:pt x="307327" y="22694"/>
                  </a:lnTo>
                  <a:lnTo>
                    <a:pt x="295186" y="10528"/>
                  </a:lnTo>
                  <a:lnTo>
                    <a:pt x="280238" y="2794"/>
                  </a:lnTo>
                  <a:lnTo>
                    <a:pt x="263144" y="0"/>
                  </a:lnTo>
                  <a:lnTo>
                    <a:pt x="245935" y="2489"/>
                  </a:lnTo>
                  <a:lnTo>
                    <a:pt x="230797" y="9931"/>
                  </a:lnTo>
                  <a:lnTo>
                    <a:pt x="218452" y="21882"/>
                  </a:lnTo>
                  <a:lnTo>
                    <a:pt x="209613" y="37871"/>
                  </a:lnTo>
                  <a:lnTo>
                    <a:pt x="208470" y="40779"/>
                  </a:lnTo>
                  <a:lnTo>
                    <a:pt x="206819" y="40728"/>
                  </a:lnTo>
                  <a:lnTo>
                    <a:pt x="173672" y="40627"/>
                  </a:lnTo>
                  <a:lnTo>
                    <a:pt x="163385" y="40652"/>
                  </a:lnTo>
                  <a:lnTo>
                    <a:pt x="151714" y="42887"/>
                  </a:lnTo>
                  <a:lnTo>
                    <a:pt x="142506" y="48996"/>
                  </a:lnTo>
                  <a:lnTo>
                    <a:pt x="136461" y="58229"/>
                  </a:lnTo>
                  <a:lnTo>
                    <a:pt x="134302" y="69875"/>
                  </a:lnTo>
                  <a:lnTo>
                    <a:pt x="134302" y="142608"/>
                  </a:lnTo>
                  <a:lnTo>
                    <a:pt x="136423" y="155244"/>
                  </a:lnTo>
                  <a:lnTo>
                    <a:pt x="142519" y="164795"/>
                  </a:lnTo>
                  <a:lnTo>
                    <a:pt x="152133" y="170853"/>
                  </a:lnTo>
                  <a:lnTo>
                    <a:pt x="164846" y="172961"/>
                  </a:lnTo>
                  <a:lnTo>
                    <a:pt x="361124" y="172961"/>
                  </a:lnTo>
                  <a:lnTo>
                    <a:pt x="372973" y="170967"/>
                  </a:lnTo>
                  <a:lnTo>
                    <a:pt x="381977" y="165265"/>
                  </a:lnTo>
                  <a:lnTo>
                    <a:pt x="387692" y="156286"/>
                  </a:lnTo>
                  <a:lnTo>
                    <a:pt x="389699" y="144462"/>
                  </a:lnTo>
                  <a:close/>
                </a:path>
                <a:path w="640715" h="729614">
                  <a:moveTo>
                    <a:pt x="427355" y="242100"/>
                  </a:moveTo>
                  <a:lnTo>
                    <a:pt x="420243" y="235000"/>
                  </a:lnTo>
                  <a:lnTo>
                    <a:pt x="251142" y="234950"/>
                  </a:lnTo>
                  <a:lnTo>
                    <a:pt x="244094" y="241579"/>
                  </a:lnTo>
                  <a:lnTo>
                    <a:pt x="244221" y="259016"/>
                  </a:lnTo>
                  <a:lnTo>
                    <a:pt x="251523" y="265607"/>
                  </a:lnTo>
                  <a:lnTo>
                    <a:pt x="336296" y="265582"/>
                  </a:lnTo>
                  <a:lnTo>
                    <a:pt x="420497" y="265557"/>
                  </a:lnTo>
                  <a:lnTo>
                    <a:pt x="427164" y="259207"/>
                  </a:lnTo>
                  <a:lnTo>
                    <a:pt x="427355" y="242100"/>
                  </a:lnTo>
                  <a:close/>
                </a:path>
                <a:path w="640715" h="729614">
                  <a:moveTo>
                    <a:pt x="524891" y="483374"/>
                  </a:moveTo>
                  <a:lnTo>
                    <a:pt x="518477" y="476199"/>
                  </a:lnTo>
                  <a:lnTo>
                    <a:pt x="501840" y="475805"/>
                  </a:lnTo>
                  <a:lnTo>
                    <a:pt x="494157" y="484314"/>
                  </a:lnTo>
                  <a:lnTo>
                    <a:pt x="494372" y="540562"/>
                  </a:lnTo>
                  <a:lnTo>
                    <a:pt x="494411" y="693661"/>
                  </a:lnTo>
                  <a:lnTo>
                    <a:pt x="489204" y="698792"/>
                  </a:lnTo>
                  <a:lnTo>
                    <a:pt x="35242" y="698792"/>
                  </a:lnTo>
                  <a:lnTo>
                    <a:pt x="30543" y="694156"/>
                  </a:lnTo>
                  <a:lnTo>
                    <a:pt x="30543" y="115836"/>
                  </a:lnTo>
                  <a:lnTo>
                    <a:pt x="35433" y="110972"/>
                  </a:lnTo>
                  <a:lnTo>
                    <a:pt x="95821" y="110883"/>
                  </a:lnTo>
                  <a:lnTo>
                    <a:pt x="102997" y="103784"/>
                  </a:lnTo>
                  <a:lnTo>
                    <a:pt x="102679" y="87261"/>
                  </a:lnTo>
                  <a:lnTo>
                    <a:pt x="95440" y="80365"/>
                  </a:lnTo>
                  <a:lnTo>
                    <a:pt x="45085" y="80391"/>
                  </a:lnTo>
                  <a:lnTo>
                    <a:pt x="27190" y="84124"/>
                  </a:lnTo>
                  <a:lnTo>
                    <a:pt x="12890" y="93827"/>
                  </a:lnTo>
                  <a:lnTo>
                    <a:pt x="3416" y="108267"/>
                  </a:lnTo>
                  <a:lnTo>
                    <a:pt x="0" y="126187"/>
                  </a:lnTo>
                  <a:lnTo>
                    <a:pt x="0" y="404393"/>
                  </a:lnTo>
                  <a:lnTo>
                    <a:pt x="0" y="692404"/>
                  </a:lnTo>
                  <a:lnTo>
                    <a:pt x="24003" y="724179"/>
                  </a:lnTo>
                  <a:lnTo>
                    <a:pt x="48069" y="729551"/>
                  </a:lnTo>
                  <a:lnTo>
                    <a:pt x="100723" y="729475"/>
                  </a:lnTo>
                  <a:lnTo>
                    <a:pt x="480314" y="729437"/>
                  </a:lnTo>
                  <a:lnTo>
                    <a:pt x="498068" y="725995"/>
                  </a:lnTo>
                  <a:lnTo>
                    <a:pt x="512191" y="716572"/>
                  </a:lnTo>
                  <a:lnTo>
                    <a:pt x="521512" y="702373"/>
                  </a:lnTo>
                  <a:lnTo>
                    <a:pt x="524891" y="684606"/>
                  </a:lnTo>
                  <a:lnTo>
                    <a:pt x="524891" y="483374"/>
                  </a:lnTo>
                  <a:close/>
                </a:path>
                <a:path w="640715" h="729614">
                  <a:moveTo>
                    <a:pt x="640448" y="212940"/>
                  </a:moveTo>
                  <a:lnTo>
                    <a:pt x="588581" y="165849"/>
                  </a:lnTo>
                  <a:lnTo>
                    <a:pt x="575386" y="162217"/>
                  </a:lnTo>
                  <a:lnTo>
                    <a:pt x="569556" y="164973"/>
                  </a:lnTo>
                  <a:lnTo>
                    <a:pt x="564388" y="170726"/>
                  </a:lnTo>
                  <a:lnTo>
                    <a:pt x="548005" y="195732"/>
                  </a:lnTo>
                  <a:lnTo>
                    <a:pt x="544296" y="203288"/>
                  </a:lnTo>
                  <a:lnTo>
                    <a:pt x="543890" y="210045"/>
                  </a:lnTo>
                  <a:lnTo>
                    <a:pt x="546785" y="216115"/>
                  </a:lnTo>
                  <a:lnTo>
                    <a:pt x="553021" y="221653"/>
                  </a:lnTo>
                  <a:lnTo>
                    <a:pt x="584644" y="243116"/>
                  </a:lnTo>
                  <a:lnTo>
                    <a:pt x="582739" y="246291"/>
                  </a:lnTo>
                  <a:lnTo>
                    <a:pt x="387604" y="532307"/>
                  </a:lnTo>
                  <a:lnTo>
                    <a:pt x="384619" y="538137"/>
                  </a:lnTo>
                  <a:lnTo>
                    <a:pt x="380047" y="541782"/>
                  </a:lnTo>
                  <a:lnTo>
                    <a:pt x="373240" y="546849"/>
                  </a:lnTo>
                  <a:lnTo>
                    <a:pt x="366115" y="551649"/>
                  </a:lnTo>
                  <a:lnTo>
                    <a:pt x="351091" y="561403"/>
                  </a:lnTo>
                  <a:lnTo>
                    <a:pt x="357886" y="530948"/>
                  </a:lnTo>
                  <a:lnTo>
                    <a:pt x="360045" y="524129"/>
                  </a:lnTo>
                  <a:lnTo>
                    <a:pt x="416344" y="442544"/>
                  </a:lnTo>
                  <a:lnTo>
                    <a:pt x="546481" y="252488"/>
                  </a:lnTo>
                  <a:lnTo>
                    <a:pt x="549452" y="246214"/>
                  </a:lnTo>
                  <a:lnTo>
                    <a:pt x="549846" y="240106"/>
                  </a:lnTo>
                  <a:lnTo>
                    <a:pt x="547738" y="234530"/>
                  </a:lnTo>
                  <a:lnTo>
                    <a:pt x="543179" y="229844"/>
                  </a:lnTo>
                  <a:lnTo>
                    <a:pt x="537451" y="227304"/>
                  </a:lnTo>
                  <a:lnTo>
                    <a:pt x="531558" y="227355"/>
                  </a:lnTo>
                  <a:lnTo>
                    <a:pt x="525970" y="229920"/>
                  </a:lnTo>
                  <a:lnTo>
                    <a:pt x="521144" y="234924"/>
                  </a:lnTo>
                  <a:lnTo>
                    <a:pt x="337058" y="504507"/>
                  </a:lnTo>
                  <a:lnTo>
                    <a:pt x="333057" y="508698"/>
                  </a:lnTo>
                  <a:lnTo>
                    <a:pt x="327012" y="533196"/>
                  </a:lnTo>
                  <a:lnTo>
                    <a:pt x="322351" y="552919"/>
                  </a:lnTo>
                  <a:lnTo>
                    <a:pt x="311658" y="599211"/>
                  </a:lnTo>
                  <a:lnTo>
                    <a:pt x="314134" y="604964"/>
                  </a:lnTo>
                  <a:lnTo>
                    <a:pt x="325437" y="612457"/>
                  </a:lnTo>
                  <a:lnTo>
                    <a:pt x="331597" y="612254"/>
                  </a:lnTo>
                  <a:lnTo>
                    <a:pt x="398081" y="565543"/>
                  </a:lnTo>
                  <a:lnTo>
                    <a:pt x="402526" y="562775"/>
                  </a:lnTo>
                  <a:lnTo>
                    <a:pt x="423862" y="531876"/>
                  </a:lnTo>
                  <a:lnTo>
                    <a:pt x="616521" y="250278"/>
                  </a:lnTo>
                  <a:lnTo>
                    <a:pt x="620369" y="242557"/>
                  </a:lnTo>
                  <a:lnTo>
                    <a:pt x="620788" y="235648"/>
                  </a:lnTo>
                  <a:lnTo>
                    <a:pt x="617778" y="229400"/>
                  </a:lnTo>
                  <a:lnTo>
                    <a:pt x="611314" y="223710"/>
                  </a:lnTo>
                  <a:lnTo>
                    <a:pt x="579882" y="202476"/>
                  </a:lnTo>
                  <a:lnTo>
                    <a:pt x="580453" y="200672"/>
                  </a:lnTo>
                  <a:lnTo>
                    <a:pt x="581914" y="200888"/>
                  </a:lnTo>
                  <a:lnTo>
                    <a:pt x="583565" y="200698"/>
                  </a:lnTo>
                  <a:lnTo>
                    <a:pt x="615823" y="222402"/>
                  </a:lnTo>
                  <a:lnTo>
                    <a:pt x="621931" y="225158"/>
                  </a:lnTo>
                  <a:lnTo>
                    <a:pt x="627926" y="225386"/>
                  </a:lnTo>
                  <a:lnTo>
                    <a:pt x="633399" y="223151"/>
                  </a:lnTo>
                  <a:lnTo>
                    <a:pt x="637984" y="218554"/>
                  </a:lnTo>
                  <a:lnTo>
                    <a:pt x="640448" y="21294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751367" y="4171366"/>
              <a:ext cx="102742" cy="10137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4574266" y="4385437"/>
              <a:ext cx="144145" cy="153035"/>
            </a:xfrm>
            <a:custGeom>
              <a:avLst/>
              <a:gdLst/>
              <a:ahLst/>
              <a:cxnLst/>
              <a:rect l="l" t="t" r="r" b="b"/>
              <a:pathLst>
                <a:path w="144144" h="153035">
                  <a:moveTo>
                    <a:pt x="95885" y="129146"/>
                  </a:moveTo>
                  <a:lnTo>
                    <a:pt x="88646" y="122110"/>
                  </a:lnTo>
                  <a:lnTo>
                    <a:pt x="48196" y="122034"/>
                  </a:lnTo>
                  <a:lnTo>
                    <a:pt x="7302" y="122110"/>
                  </a:lnTo>
                  <a:lnTo>
                    <a:pt x="0" y="128955"/>
                  </a:lnTo>
                  <a:lnTo>
                    <a:pt x="127" y="145872"/>
                  </a:lnTo>
                  <a:lnTo>
                    <a:pt x="7175" y="152666"/>
                  </a:lnTo>
                  <a:lnTo>
                    <a:pt x="32308" y="152768"/>
                  </a:lnTo>
                  <a:lnTo>
                    <a:pt x="88709" y="152666"/>
                  </a:lnTo>
                  <a:lnTo>
                    <a:pt x="95758" y="145694"/>
                  </a:lnTo>
                  <a:lnTo>
                    <a:pt x="95885" y="129146"/>
                  </a:lnTo>
                  <a:close/>
                </a:path>
                <a:path w="144144" h="153035">
                  <a:moveTo>
                    <a:pt x="143700" y="23710"/>
                  </a:moveTo>
                  <a:lnTo>
                    <a:pt x="143446" y="6388"/>
                  </a:lnTo>
                  <a:lnTo>
                    <a:pt x="136398" y="63"/>
                  </a:lnTo>
                  <a:lnTo>
                    <a:pt x="15938" y="0"/>
                  </a:lnTo>
                  <a:lnTo>
                    <a:pt x="7721" y="2197"/>
                  </a:lnTo>
                  <a:lnTo>
                    <a:pt x="2146" y="7696"/>
                  </a:lnTo>
                  <a:lnTo>
                    <a:pt x="25" y="15074"/>
                  </a:lnTo>
                  <a:lnTo>
                    <a:pt x="2222" y="22860"/>
                  </a:lnTo>
                  <a:lnTo>
                    <a:pt x="5588" y="28346"/>
                  </a:lnTo>
                  <a:lnTo>
                    <a:pt x="10731" y="30708"/>
                  </a:lnTo>
                  <a:lnTo>
                    <a:pt x="71564" y="30683"/>
                  </a:lnTo>
                  <a:lnTo>
                    <a:pt x="136525" y="30505"/>
                  </a:lnTo>
                  <a:lnTo>
                    <a:pt x="143700" y="2371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Прямоугольник 83"/>
          <p:cNvSpPr/>
          <p:nvPr/>
        </p:nvSpPr>
        <p:spPr>
          <a:xfrm>
            <a:off x="965200" y="8083550"/>
            <a:ext cx="16306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31"/>
          <p:cNvSpPr/>
          <p:nvPr/>
        </p:nvSpPr>
        <p:spPr>
          <a:xfrm>
            <a:off x="5795835" y="3739363"/>
            <a:ext cx="1984375" cy="3044825"/>
          </a:xfrm>
          <a:custGeom>
            <a:avLst/>
            <a:gdLst/>
            <a:ahLst/>
            <a:cxnLst/>
            <a:rect l="l" t="t" r="r" b="b"/>
            <a:pathLst>
              <a:path w="1984375" h="3044825">
                <a:moveTo>
                  <a:pt x="974891" y="0"/>
                </a:moveTo>
                <a:lnTo>
                  <a:pt x="960898" y="26193"/>
                </a:lnTo>
                <a:lnTo>
                  <a:pt x="950531" y="104775"/>
                </a:lnTo>
                <a:lnTo>
                  <a:pt x="950531" y="356025"/>
                </a:lnTo>
                <a:lnTo>
                  <a:pt x="0" y="339972"/>
                </a:lnTo>
                <a:lnTo>
                  <a:pt x="0" y="2702547"/>
                </a:lnTo>
                <a:lnTo>
                  <a:pt x="959294" y="2702547"/>
                </a:lnTo>
                <a:lnTo>
                  <a:pt x="958973" y="2884420"/>
                </a:lnTo>
                <a:lnTo>
                  <a:pt x="958532" y="2970688"/>
                </a:lnTo>
                <a:lnTo>
                  <a:pt x="959824" y="3029206"/>
                </a:lnTo>
                <a:lnTo>
                  <a:pt x="971962" y="3044445"/>
                </a:lnTo>
                <a:lnTo>
                  <a:pt x="1005484" y="3012567"/>
                </a:lnTo>
                <a:lnTo>
                  <a:pt x="1070927" y="2929731"/>
                </a:lnTo>
                <a:lnTo>
                  <a:pt x="1179488" y="2767736"/>
                </a:lnTo>
                <a:lnTo>
                  <a:pt x="1428257" y="2395995"/>
                </a:lnTo>
                <a:lnTo>
                  <a:pt x="1701863" y="1985869"/>
                </a:lnTo>
                <a:lnTo>
                  <a:pt x="1884933" y="1708721"/>
                </a:lnTo>
                <a:lnTo>
                  <a:pt x="1959443" y="1588039"/>
                </a:lnTo>
                <a:lnTo>
                  <a:pt x="1984279" y="1510933"/>
                </a:lnTo>
                <a:lnTo>
                  <a:pt x="1959443" y="1444211"/>
                </a:lnTo>
                <a:lnTo>
                  <a:pt x="1884933" y="1354683"/>
                </a:lnTo>
                <a:lnTo>
                  <a:pt x="1766758" y="1179027"/>
                </a:lnTo>
                <a:lnTo>
                  <a:pt x="1500362" y="782107"/>
                </a:lnTo>
                <a:lnTo>
                  <a:pt x="1217939" y="358998"/>
                </a:lnTo>
                <a:lnTo>
                  <a:pt x="1051686" y="104775"/>
                </a:lnTo>
                <a:lnTo>
                  <a:pt x="1001993" y="26193"/>
                </a:lnTo>
                <a:lnTo>
                  <a:pt x="974891" y="0"/>
                </a:lnTo>
                <a:close/>
              </a:path>
            </a:pathLst>
          </a:custGeom>
          <a:solidFill>
            <a:srgbClr val="FF7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849312" y="4646307"/>
            <a:ext cx="436880" cy="998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350" spc="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6350" dirty="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360421" y="2358187"/>
            <a:ext cx="3472179" cy="5727065"/>
            <a:chOff x="3474789" y="2358187"/>
            <a:chExt cx="3472179" cy="5727065"/>
          </a:xfrm>
        </p:grpSpPr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4789" y="2653633"/>
              <a:ext cx="3471665" cy="543152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624211" y="2358186"/>
              <a:ext cx="3133725" cy="5702935"/>
            </a:xfrm>
            <a:custGeom>
              <a:avLst/>
              <a:gdLst/>
              <a:ahLst/>
              <a:cxnLst/>
              <a:rect l="l" t="t" r="r" b="b"/>
              <a:pathLst>
                <a:path w="3133725" h="5702934">
                  <a:moveTo>
                    <a:pt x="3133115" y="2919717"/>
                  </a:moveTo>
                  <a:lnTo>
                    <a:pt x="3108439" y="2838323"/>
                  </a:lnTo>
                  <a:lnTo>
                    <a:pt x="3034398" y="2716593"/>
                  </a:lnTo>
                  <a:lnTo>
                    <a:pt x="1656829" y="700519"/>
                  </a:lnTo>
                  <a:lnTo>
                    <a:pt x="1656829" y="0"/>
                  </a:lnTo>
                  <a:lnTo>
                    <a:pt x="0" y="0"/>
                  </a:lnTo>
                  <a:lnTo>
                    <a:pt x="0" y="5702922"/>
                  </a:lnTo>
                  <a:lnTo>
                    <a:pt x="1656829" y="5702922"/>
                  </a:lnTo>
                  <a:lnTo>
                    <a:pt x="1656829" y="5124920"/>
                  </a:lnTo>
                  <a:lnTo>
                    <a:pt x="2169401" y="4372724"/>
                  </a:lnTo>
                  <a:lnTo>
                    <a:pt x="2723972" y="3560216"/>
                  </a:lnTo>
                  <a:lnTo>
                    <a:pt x="3034398" y="3108350"/>
                  </a:lnTo>
                  <a:lnTo>
                    <a:pt x="3108439" y="2997479"/>
                  </a:lnTo>
                  <a:lnTo>
                    <a:pt x="3133115" y="2919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14914" y="514859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08322" y="5148593"/>
              <a:ext cx="1647825" cy="0"/>
            </a:xfrm>
            <a:custGeom>
              <a:avLst/>
              <a:gdLst/>
              <a:ahLst/>
              <a:cxnLst/>
              <a:rect l="l" t="t" r="r" b="b"/>
              <a:pathLst>
                <a:path w="1647825">
                  <a:moveTo>
                    <a:pt x="0" y="0"/>
                  </a:moveTo>
                  <a:lnTo>
                    <a:pt x="1647805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799632" y="514859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31"/>
          <p:cNvSpPr/>
          <p:nvPr/>
        </p:nvSpPr>
        <p:spPr>
          <a:xfrm>
            <a:off x="1651000" y="3739363"/>
            <a:ext cx="1984375" cy="3044825"/>
          </a:xfrm>
          <a:custGeom>
            <a:avLst/>
            <a:gdLst/>
            <a:ahLst/>
            <a:cxnLst/>
            <a:rect l="l" t="t" r="r" b="b"/>
            <a:pathLst>
              <a:path w="1984375" h="3044825">
                <a:moveTo>
                  <a:pt x="974891" y="0"/>
                </a:moveTo>
                <a:lnTo>
                  <a:pt x="960898" y="26193"/>
                </a:lnTo>
                <a:lnTo>
                  <a:pt x="950531" y="104775"/>
                </a:lnTo>
                <a:lnTo>
                  <a:pt x="950531" y="356025"/>
                </a:lnTo>
                <a:lnTo>
                  <a:pt x="0" y="339972"/>
                </a:lnTo>
                <a:lnTo>
                  <a:pt x="0" y="2702547"/>
                </a:lnTo>
                <a:lnTo>
                  <a:pt x="959294" y="2702547"/>
                </a:lnTo>
                <a:lnTo>
                  <a:pt x="958973" y="2884420"/>
                </a:lnTo>
                <a:lnTo>
                  <a:pt x="958532" y="2970688"/>
                </a:lnTo>
                <a:lnTo>
                  <a:pt x="959824" y="3029206"/>
                </a:lnTo>
                <a:lnTo>
                  <a:pt x="971962" y="3044445"/>
                </a:lnTo>
                <a:lnTo>
                  <a:pt x="1005484" y="3012567"/>
                </a:lnTo>
                <a:lnTo>
                  <a:pt x="1070927" y="2929731"/>
                </a:lnTo>
                <a:lnTo>
                  <a:pt x="1179488" y="2767736"/>
                </a:lnTo>
                <a:lnTo>
                  <a:pt x="1428257" y="2395995"/>
                </a:lnTo>
                <a:lnTo>
                  <a:pt x="1701863" y="1985869"/>
                </a:lnTo>
                <a:lnTo>
                  <a:pt x="1884933" y="1708721"/>
                </a:lnTo>
                <a:lnTo>
                  <a:pt x="1959443" y="1588039"/>
                </a:lnTo>
                <a:lnTo>
                  <a:pt x="1984279" y="1510933"/>
                </a:lnTo>
                <a:lnTo>
                  <a:pt x="1959443" y="1444211"/>
                </a:lnTo>
                <a:lnTo>
                  <a:pt x="1884933" y="1354683"/>
                </a:lnTo>
                <a:lnTo>
                  <a:pt x="1766758" y="1179027"/>
                </a:lnTo>
                <a:lnTo>
                  <a:pt x="1500362" y="782107"/>
                </a:lnTo>
                <a:lnTo>
                  <a:pt x="1217939" y="358998"/>
                </a:lnTo>
                <a:lnTo>
                  <a:pt x="1051686" y="104775"/>
                </a:lnTo>
                <a:lnTo>
                  <a:pt x="1001993" y="26193"/>
                </a:lnTo>
                <a:lnTo>
                  <a:pt x="974891" y="0"/>
                </a:lnTo>
                <a:close/>
              </a:path>
            </a:pathLst>
          </a:custGeom>
          <a:solidFill>
            <a:srgbClr val="006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42950" y="9196620"/>
            <a:ext cx="862965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3815" marR="5080" indent="-3175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Ben-Zakharia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Impact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Shared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Decision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Making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Disease-Modifying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Drug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Adherence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Multiple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Sclerosis.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Int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J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Care.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2018;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20(6):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287-297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Рисунок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6214" y="437341"/>
            <a:ext cx="81299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3B3B3A"/>
                </a:solidFill>
                <a:latin typeface="Calibri"/>
                <a:cs typeface="Calibri"/>
              </a:rPr>
              <a:t>ЕЩЕ</a:t>
            </a:r>
            <a:r>
              <a:rPr sz="4400" b="1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4400" b="1" spc="-75" dirty="0">
                <a:solidFill>
                  <a:srgbClr val="3B3B3A"/>
                </a:solidFill>
                <a:latin typeface="Calibri"/>
                <a:cs typeface="Calibri"/>
              </a:rPr>
              <a:t>РАЗ</a:t>
            </a:r>
            <a:r>
              <a:rPr sz="4400" b="1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3B3B3A"/>
                </a:solidFill>
                <a:latin typeface="Calibri"/>
                <a:cs typeface="Calibri"/>
              </a:rPr>
              <a:t>ПРО</a:t>
            </a:r>
            <a:r>
              <a:rPr sz="4400" b="1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3B3B3A"/>
                </a:solidFill>
                <a:latin typeface="Calibri"/>
                <a:cs typeface="Calibri"/>
              </a:rPr>
              <a:t>УСПЕХ</a:t>
            </a:r>
            <a:r>
              <a:rPr sz="4400" b="1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3B3B3A"/>
                </a:solidFill>
                <a:latin typeface="Calibri"/>
                <a:cs typeface="Calibri"/>
              </a:rPr>
              <a:t>ЛЕЧЕНИЯ</a:t>
            </a:r>
            <a:r>
              <a:rPr sz="4400" b="1" spc="-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3B3B3A"/>
                </a:solidFill>
                <a:latin typeface="Calibri"/>
                <a:cs typeface="Calibri"/>
              </a:rPr>
              <a:t>РС</a:t>
            </a:r>
            <a:endParaRPr sz="44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390308" y="2866993"/>
            <a:ext cx="3636010" cy="6087745"/>
            <a:chOff x="13390308" y="2866993"/>
            <a:chExt cx="3636010" cy="608774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54582" y="2866993"/>
              <a:ext cx="3471608" cy="52791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390308" y="3097530"/>
              <a:ext cx="3447415" cy="5857240"/>
            </a:xfrm>
            <a:custGeom>
              <a:avLst/>
              <a:gdLst/>
              <a:ahLst/>
              <a:cxnLst/>
              <a:rect l="l" t="t" r="r" b="b"/>
              <a:pathLst>
                <a:path w="3447415" h="5857240">
                  <a:moveTo>
                    <a:pt x="3446869" y="2240724"/>
                  </a:moveTo>
                  <a:lnTo>
                    <a:pt x="3422180" y="2159343"/>
                  </a:lnTo>
                  <a:lnTo>
                    <a:pt x="3348101" y="2037626"/>
                  </a:lnTo>
                  <a:lnTo>
                    <a:pt x="1955800" y="0"/>
                  </a:lnTo>
                  <a:lnTo>
                    <a:pt x="0" y="396049"/>
                  </a:lnTo>
                  <a:lnTo>
                    <a:pt x="0" y="5856871"/>
                  </a:lnTo>
                  <a:lnTo>
                    <a:pt x="1784032" y="5023955"/>
                  </a:lnTo>
                  <a:lnTo>
                    <a:pt x="1794967" y="4703826"/>
                  </a:lnTo>
                  <a:lnTo>
                    <a:pt x="1953272" y="4471352"/>
                  </a:lnTo>
                  <a:lnTo>
                    <a:pt x="2483142" y="3693757"/>
                  </a:lnTo>
                  <a:lnTo>
                    <a:pt x="3037687" y="2881249"/>
                  </a:lnTo>
                  <a:lnTo>
                    <a:pt x="3348101" y="2429383"/>
                  </a:lnTo>
                  <a:lnTo>
                    <a:pt x="3422180" y="2318499"/>
                  </a:lnTo>
                  <a:lnTo>
                    <a:pt x="3446869" y="22407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995786" y="3739362"/>
            <a:ext cx="1984375" cy="3044825"/>
          </a:xfrm>
          <a:custGeom>
            <a:avLst/>
            <a:gdLst/>
            <a:ahLst/>
            <a:cxnLst/>
            <a:rect l="l" t="t" r="r" b="b"/>
            <a:pathLst>
              <a:path w="1984375" h="3044825">
                <a:moveTo>
                  <a:pt x="974875" y="0"/>
                </a:moveTo>
                <a:lnTo>
                  <a:pt x="960871" y="26193"/>
                </a:lnTo>
                <a:lnTo>
                  <a:pt x="950468" y="104775"/>
                </a:lnTo>
                <a:lnTo>
                  <a:pt x="950468" y="356025"/>
                </a:lnTo>
                <a:lnTo>
                  <a:pt x="0" y="339972"/>
                </a:lnTo>
                <a:lnTo>
                  <a:pt x="0" y="2702547"/>
                </a:lnTo>
                <a:lnTo>
                  <a:pt x="959294" y="2702547"/>
                </a:lnTo>
                <a:lnTo>
                  <a:pt x="958973" y="2884420"/>
                </a:lnTo>
                <a:lnTo>
                  <a:pt x="958532" y="2970688"/>
                </a:lnTo>
                <a:lnTo>
                  <a:pt x="959824" y="3029206"/>
                </a:lnTo>
                <a:lnTo>
                  <a:pt x="971962" y="3044445"/>
                </a:lnTo>
                <a:lnTo>
                  <a:pt x="1005484" y="3012567"/>
                </a:lnTo>
                <a:lnTo>
                  <a:pt x="1070927" y="2929731"/>
                </a:lnTo>
                <a:lnTo>
                  <a:pt x="1179488" y="2767736"/>
                </a:lnTo>
                <a:lnTo>
                  <a:pt x="1428257" y="2395995"/>
                </a:lnTo>
                <a:lnTo>
                  <a:pt x="1701863" y="1985869"/>
                </a:lnTo>
                <a:lnTo>
                  <a:pt x="1884934" y="1708721"/>
                </a:lnTo>
                <a:lnTo>
                  <a:pt x="1959443" y="1588039"/>
                </a:lnTo>
                <a:lnTo>
                  <a:pt x="1984279" y="1510933"/>
                </a:lnTo>
                <a:lnTo>
                  <a:pt x="1959443" y="1444211"/>
                </a:lnTo>
                <a:lnTo>
                  <a:pt x="1884934" y="1354683"/>
                </a:lnTo>
                <a:lnTo>
                  <a:pt x="1766757" y="1179027"/>
                </a:lnTo>
                <a:lnTo>
                  <a:pt x="1500354" y="782107"/>
                </a:lnTo>
                <a:lnTo>
                  <a:pt x="1217913" y="358998"/>
                </a:lnTo>
                <a:lnTo>
                  <a:pt x="1051623" y="104775"/>
                </a:lnTo>
                <a:lnTo>
                  <a:pt x="1001965" y="26193"/>
                </a:lnTo>
                <a:lnTo>
                  <a:pt x="974875" y="0"/>
                </a:lnTo>
                <a:close/>
              </a:path>
            </a:pathLst>
          </a:custGeom>
          <a:solidFill>
            <a:srgbClr val="FF6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045136" y="4646307"/>
            <a:ext cx="436880" cy="998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350" spc="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635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514524" y="2358187"/>
            <a:ext cx="3525520" cy="5727065"/>
            <a:chOff x="8514524" y="2358187"/>
            <a:chExt cx="3525520" cy="572706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991" y="2653633"/>
              <a:ext cx="3471672" cy="543152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651049" y="2358186"/>
              <a:ext cx="3199130" cy="5702935"/>
            </a:xfrm>
            <a:custGeom>
              <a:avLst/>
              <a:gdLst/>
              <a:ahLst/>
              <a:cxnLst/>
              <a:rect l="l" t="t" r="r" b="b"/>
              <a:pathLst>
                <a:path w="3199129" h="5702934">
                  <a:moveTo>
                    <a:pt x="3198660" y="2919717"/>
                  </a:moveTo>
                  <a:lnTo>
                    <a:pt x="3173984" y="2838323"/>
                  </a:lnTo>
                  <a:lnTo>
                    <a:pt x="3099943" y="2716593"/>
                  </a:lnTo>
                  <a:lnTo>
                    <a:pt x="1830324" y="858570"/>
                  </a:lnTo>
                  <a:lnTo>
                    <a:pt x="1830324" y="0"/>
                  </a:lnTo>
                  <a:lnTo>
                    <a:pt x="0" y="0"/>
                  </a:lnTo>
                  <a:lnTo>
                    <a:pt x="0" y="5702922"/>
                  </a:lnTo>
                  <a:lnTo>
                    <a:pt x="1830324" y="5702922"/>
                  </a:lnTo>
                  <a:lnTo>
                    <a:pt x="1830324" y="4966487"/>
                  </a:lnTo>
                  <a:lnTo>
                    <a:pt x="2234920" y="4372724"/>
                  </a:lnTo>
                  <a:lnTo>
                    <a:pt x="2789491" y="3560216"/>
                  </a:lnTo>
                  <a:lnTo>
                    <a:pt x="3099943" y="3108350"/>
                  </a:lnTo>
                  <a:lnTo>
                    <a:pt x="3173984" y="2997479"/>
                  </a:lnTo>
                  <a:lnTo>
                    <a:pt x="3198660" y="2919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527224" y="5148593"/>
              <a:ext cx="2296795" cy="0"/>
            </a:xfrm>
            <a:custGeom>
              <a:avLst/>
              <a:gdLst/>
              <a:ahLst/>
              <a:cxnLst/>
              <a:rect l="l" t="t" r="r" b="b"/>
              <a:pathLst>
                <a:path w="2296795">
                  <a:moveTo>
                    <a:pt x="0" y="0"/>
                  </a:moveTo>
                  <a:lnTo>
                    <a:pt x="2296604" y="0"/>
                  </a:lnTo>
                </a:path>
              </a:pathLst>
            </a:custGeom>
            <a:ln w="25400">
              <a:solidFill>
                <a:srgbClr val="7F7F7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868342" y="514859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8431783" y="5148593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3175" y="-12700"/>
                </a:moveTo>
                <a:lnTo>
                  <a:pt x="3175" y="12700"/>
                </a:lnTo>
              </a:path>
            </a:pathLst>
          </a:custGeom>
          <a:ln w="63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451084" y="5313248"/>
            <a:ext cx="3726179" cy="17145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977900" marR="5080" indent="-339725">
              <a:lnSpc>
                <a:spcPts val="2600"/>
              </a:lnSpc>
              <a:spcBef>
                <a:spcPts val="420"/>
              </a:spcBef>
            </a:pP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Персонализированного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3B3B3A"/>
                </a:solidFill>
                <a:latin typeface="Calibri"/>
                <a:cs typeface="Calibri"/>
              </a:rPr>
              <a:t>подхода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к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 каждому</a:t>
            </a:r>
            <a:endParaRPr sz="2400">
              <a:latin typeface="Calibri"/>
              <a:cs typeface="Calibri"/>
            </a:endParaRPr>
          </a:p>
          <a:p>
            <a:pPr marL="12700" marR="434340" indent="252095">
              <a:lnSpc>
                <a:spcPts val="2600"/>
              </a:lnSpc>
              <a:spcBef>
                <a:spcPts val="5"/>
              </a:spcBef>
            </a:pP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пациенту, что позволит </a:t>
            </a:r>
            <a:r>
              <a:rPr sz="2400" spc="-5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определить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наилучший</a:t>
            </a:r>
            <a:endParaRPr sz="2400">
              <a:latin typeface="Calibri"/>
              <a:cs typeface="Calibri"/>
            </a:endParaRPr>
          </a:p>
          <a:p>
            <a:pPr marL="662305">
              <a:lnSpc>
                <a:spcPts val="2570"/>
              </a:lnSpc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вариант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лечения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084703" y="5312628"/>
            <a:ext cx="3182620" cy="72199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823085">
              <a:lnSpc>
                <a:spcPts val="2600"/>
              </a:lnSpc>
              <a:spcBef>
                <a:spcPts val="42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Ак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ивно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г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о 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взаимодействия</a:t>
            </a:r>
            <a:r>
              <a:rPr sz="2400" spc="-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врача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474185" y="5974046"/>
            <a:ext cx="3360420" cy="10528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390525">
              <a:lnSpc>
                <a:spcPts val="2600"/>
              </a:lnSpc>
              <a:spcBef>
                <a:spcPts val="420"/>
              </a:spcBef>
            </a:pP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пациента.</a:t>
            </a:r>
            <a:r>
              <a:rPr sz="2400" spc="-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Это</a:t>
            </a:r>
            <a:r>
              <a:rPr sz="2400" spc="-3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может </a:t>
            </a:r>
            <a:r>
              <a:rPr sz="2400" spc="-5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быть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важным </a:t>
            </a:r>
            <a:r>
              <a:rPr sz="2400" spc="-10" dirty="0">
                <a:solidFill>
                  <a:srgbClr val="3B3B3A"/>
                </a:solidFill>
                <a:latin typeface="Calibri"/>
                <a:cs typeface="Calibri"/>
              </a:rPr>
              <a:t>фактором</a:t>
            </a:r>
            <a:endParaRPr sz="2400">
              <a:latin typeface="Calibri"/>
              <a:cs typeface="Calibri"/>
            </a:endParaRPr>
          </a:p>
          <a:p>
            <a:pPr marL="614045">
              <a:lnSpc>
                <a:spcPts val="2570"/>
              </a:lnSpc>
              <a:tabLst>
                <a:tab pos="1604010" algn="l"/>
              </a:tabLst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успеха	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</a:t>
            </a:r>
            <a:r>
              <a:rPr sz="2400" spc="-4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лечении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3192506" y="2933034"/>
            <a:ext cx="287020" cy="645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50" b="0" spc="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4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73794" y="4646319"/>
            <a:ext cx="436880" cy="998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350" spc="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63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0800" y="2282246"/>
            <a:ext cx="2578671" cy="5726976"/>
            <a:chOff x="0" y="2358186"/>
            <a:chExt cx="2578671" cy="5726976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653633"/>
              <a:ext cx="2578671" cy="543152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2358186"/>
              <a:ext cx="2389505" cy="5702935"/>
            </a:xfrm>
            <a:custGeom>
              <a:avLst/>
              <a:gdLst/>
              <a:ahLst/>
              <a:cxnLst/>
              <a:rect l="l" t="t" r="r" b="b"/>
              <a:pathLst>
                <a:path w="2389505" h="5702934">
                  <a:moveTo>
                    <a:pt x="2389454" y="2919717"/>
                  </a:moveTo>
                  <a:lnTo>
                    <a:pt x="2364765" y="2838323"/>
                  </a:lnTo>
                  <a:lnTo>
                    <a:pt x="2290711" y="2716593"/>
                  </a:lnTo>
                  <a:lnTo>
                    <a:pt x="913155" y="700506"/>
                  </a:lnTo>
                  <a:lnTo>
                    <a:pt x="913155" y="0"/>
                  </a:lnTo>
                  <a:lnTo>
                    <a:pt x="0" y="0"/>
                  </a:lnTo>
                  <a:lnTo>
                    <a:pt x="0" y="2415095"/>
                  </a:lnTo>
                  <a:lnTo>
                    <a:pt x="0" y="3272701"/>
                  </a:lnTo>
                  <a:lnTo>
                    <a:pt x="0" y="5702922"/>
                  </a:lnTo>
                  <a:lnTo>
                    <a:pt x="913155" y="5702922"/>
                  </a:lnTo>
                  <a:lnTo>
                    <a:pt x="913155" y="5125364"/>
                  </a:lnTo>
                  <a:lnTo>
                    <a:pt x="1980285" y="3560216"/>
                  </a:lnTo>
                  <a:lnTo>
                    <a:pt x="2290711" y="3108350"/>
                  </a:lnTo>
                  <a:lnTo>
                    <a:pt x="2364765" y="2997479"/>
                  </a:lnTo>
                  <a:lnTo>
                    <a:pt x="2389454" y="2919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836885" y="5313248"/>
            <a:ext cx="2112645" cy="10528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4810" marR="5080" indent="-372745">
              <a:lnSpc>
                <a:spcPts val="2600"/>
              </a:lnSpc>
              <a:spcBef>
                <a:spcPts val="420"/>
              </a:spcBef>
            </a:pP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во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е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вр</a:t>
            </a:r>
            <a:r>
              <a:rPr sz="2400" spc="-15" dirty="0">
                <a:solidFill>
                  <a:srgbClr val="3B3B3A"/>
                </a:solidFill>
                <a:latin typeface="Calibri"/>
                <a:cs typeface="Calibri"/>
              </a:rPr>
              <a:t>е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м</a:t>
            </a:r>
            <a:r>
              <a:rPr sz="2400" dirty="0">
                <a:solidFill>
                  <a:srgbClr val="3B3B3A"/>
                </a:solidFill>
                <a:latin typeface="Calibri"/>
                <a:cs typeface="Calibri"/>
              </a:rPr>
              <a:t>енной  постановки </a:t>
            </a:r>
            <a:r>
              <a:rPr sz="24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B3B3A"/>
                </a:solidFill>
                <a:latin typeface="Calibri"/>
                <a:cs typeface="Calibri"/>
              </a:rPr>
              <a:t>диагноза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239821" y="3979075"/>
            <a:ext cx="739140" cy="842010"/>
            <a:chOff x="9239821" y="3979075"/>
            <a:chExt cx="739140" cy="842010"/>
          </a:xfrm>
        </p:grpSpPr>
        <p:sp>
          <p:nvSpPr>
            <p:cNvPr id="41" name="object 41"/>
            <p:cNvSpPr/>
            <p:nvPr/>
          </p:nvSpPr>
          <p:spPr>
            <a:xfrm>
              <a:off x="9239821" y="3979075"/>
              <a:ext cx="739140" cy="842010"/>
            </a:xfrm>
            <a:custGeom>
              <a:avLst/>
              <a:gdLst/>
              <a:ahLst/>
              <a:cxnLst/>
              <a:rect l="l" t="t" r="r" b="b"/>
              <a:pathLst>
                <a:path w="739140" h="842010">
                  <a:moveTo>
                    <a:pt x="230949" y="649465"/>
                  </a:moveTo>
                  <a:lnTo>
                    <a:pt x="195529" y="649465"/>
                  </a:lnTo>
                  <a:lnTo>
                    <a:pt x="195529" y="696988"/>
                  </a:lnTo>
                  <a:lnTo>
                    <a:pt x="230949" y="696988"/>
                  </a:lnTo>
                  <a:lnTo>
                    <a:pt x="230949" y="649465"/>
                  </a:lnTo>
                  <a:close/>
                </a:path>
                <a:path w="739140" h="842010">
                  <a:moveTo>
                    <a:pt x="230949" y="614895"/>
                  </a:moveTo>
                  <a:lnTo>
                    <a:pt x="113068" y="614895"/>
                  </a:lnTo>
                  <a:lnTo>
                    <a:pt x="113068" y="649185"/>
                  </a:lnTo>
                  <a:lnTo>
                    <a:pt x="113068" y="697445"/>
                  </a:lnTo>
                  <a:lnTo>
                    <a:pt x="113068" y="733005"/>
                  </a:lnTo>
                  <a:lnTo>
                    <a:pt x="230949" y="733005"/>
                  </a:lnTo>
                  <a:lnTo>
                    <a:pt x="230949" y="697445"/>
                  </a:lnTo>
                  <a:lnTo>
                    <a:pt x="148336" y="697445"/>
                  </a:lnTo>
                  <a:lnTo>
                    <a:pt x="148336" y="649185"/>
                  </a:lnTo>
                  <a:lnTo>
                    <a:pt x="230949" y="649185"/>
                  </a:lnTo>
                  <a:lnTo>
                    <a:pt x="230949" y="614895"/>
                  </a:lnTo>
                  <a:close/>
                </a:path>
                <a:path w="739140" h="842010">
                  <a:moveTo>
                    <a:pt x="230949" y="439635"/>
                  </a:moveTo>
                  <a:lnTo>
                    <a:pt x="113030" y="439635"/>
                  </a:lnTo>
                  <a:lnTo>
                    <a:pt x="113030" y="475195"/>
                  </a:lnTo>
                  <a:lnTo>
                    <a:pt x="113030" y="522185"/>
                  </a:lnTo>
                  <a:lnTo>
                    <a:pt x="113030" y="557745"/>
                  </a:lnTo>
                  <a:lnTo>
                    <a:pt x="230949" y="557745"/>
                  </a:lnTo>
                  <a:lnTo>
                    <a:pt x="230949" y="522185"/>
                  </a:lnTo>
                  <a:lnTo>
                    <a:pt x="148221" y="522185"/>
                  </a:lnTo>
                  <a:lnTo>
                    <a:pt x="148221" y="475195"/>
                  </a:lnTo>
                  <a:lnTo>
                    <a:pt x="195834" y="475195"/>
                  </a:lnTo>
                  <a:lnTo>
                    <a:pt x="195834" y="521970"/>
                  </a:lnTo>
                  <a:lnTo>
                    <a:pt x="230949" y="521970"/>
                  </a:lnTo>
                  <a:lnTo>
                    <a:pt x="230949" y="475195"/>
                  </a:lnTo>
                  <a:lnTo>
                    <a:pt x="230949" y="474764"/>
                  </a:lnTo>
                  <a:lnTo>
                    <a:pt x="230949" y="439635"/>
                  </a:lnTo>
                  <a:close/>
                </a:path>
                <a:path w="739140" h="842010">
                  <a:moveTo>
                    <a:pt x="231140" y="264375"/>
                  </a:moveTo>
                  <a:lnTo>
                    <a:pt x="195770" y="264375"/>
                  </a:lnTo>
                  <a:lnTo>
                    <a:pt x="195770" y="299935"/>
                  </a:lnTo>
                  <a:lnTo>
                    <a:pt x="195770" y="346925"/>
                  </a:lnTo>
                  <a:lnTo>
                    <a:pt x="148158" y="346925"/>
                  </a:lnTo>
                  <a:lnTo>
                    <a:pt x="148158" y="299935"/>
                  </a:lnTo>
                  <a:lnTo>
                    <a:pt x="195770" y="299935"/>
                  </a:lnTo>
                  <a:lnTo>
                    <a:pt x="195770" y="264375"/>
                  </a:lnTo>
                  <a:lnTo>
                    <a:pt x="113093" y="264375"/>
                  </a:lnTo>
                  <a:lnTo>
                    <a:pt x="113093" y="299935"/>
                  </a:lnTo>
                  <a:lnTo>
                    <a:pt x="113093" y="346925"/>
                  </a:lnTo>
                  <a:lnTo>
                    <a:pt x="113093" y="382485"/>
                  </a:lnTo>
                  <a:lnTo>
                    <a:pt x="231140" y="382485"/>
                  </a:lnTo>
                  <a:lnTo>
                    <a:pt x="231140" y="347129"/>
                  </a:lnTo>
                  <a:lnTo>
                    <a:pt x="231140" y="346925"/>
                  </a:lnTo>
                  <a:lnTo>
                    <a:pt x="231140" y="299935"/>
                  </a:lnTo>
                  <a:lnTo>
                    <a:pt x="231140" y="264375"/>
                  </a:lnTo>
                  <a:close/>
                </a:path>
                <a:path w="739140" h="842010">
                  <a:moveTo>
                    <a:pt x="449707" y="166738"/>
                  </a:moveTo>
                  <a:lnTo>
                    <a:pt x="449694" y="163969"/>
                  </a:lnTo>
                  <a:lnTo>
                    <a:pt x="449643" y="82283"/>
                  </a:lnTo>
                  <a:lnTo>
                    <a:pt x="449529" y="81000"/>
                  </a:lnTo>
                  <a:lnTo>
                    <a:pt x="447128" y="67437"/>
                  </a:lnTo>
                  <a:lnTo>
                    <a:pt x="440131" y="56502"/>
                  </a:lnTo>
                  <a:lnTo>
                    <a:pt x="429272" y="49479"/>
                  </a:lnTo>
                  <a:lnTo>
                    <a:pt x="415417" y="47040"/>
                  </a:lnTo>
                  <a:lnTo>
                    <a:pt x="415417" y="82308"/>
                  </a:lnTo>
                  <a:lnTo>
                    <a:pt x="415417" y="163969"/>
                  </a:lnTo>
                  <a:lnTo>
                    <a:pt x="191706" y="163969"/>
                  </a:lnTo>
                  <a:lnTo>
                    <a:pt x="191706" y="82524"/>
                  </a:lnTo>
                  <a:lnTo>
                    <a:pt x="193675" y="82435"/>
                  </a:lnTo>
                  <a:lnTo>
                    <a:pt x="195707" y="82257"/>
                  </a:lnTo>
                  <a:lnTo>
                    <a:pt x="197802" y="82257"/>
                  </a:lnTo>
                  <a:lnTo>
                    <a:pt x="240944" y="82321"/>
                  </a:lnTo>
                  <a:lnTo>
                    <a:pt x="255333" y="82308"/>
                  </a:lnTo>
                  <a:lnTo>
                    <a:pt x="255587" y="82257"/>
                  </a:lnTo>
                  <a:lnTo>
                    <a:pt x="263156" y="81000"/>
                  </a:lnTo>
                  <a:lnTo>
                    <a:pt x="269151" y="77254"/>
                  </a:lnTo>
                  <a:lnTo>
                    <a:pt x="273075" y="71335"/>
                  </a:lnTo>
                  <a:lnTo>
                    <a:pt x="274701" y="63474"/>
                  </a:lnTo>
                  <a:lnTo>
                    <a:pt x="277355" y="52311"/>
                  </a:lnTo>
                  <a:lnTo>
                    <a:pt x="281063" y="47066"/>
                  </a:lnTo>
                  <a:lnTo>
                    <a:pt x="283667" y="43370"/>
                  </a:lnTo>
                  <a:lnTo>
                    <a:pt x="292836" y="37452"/>
                  </a:lnTo>
                  <a:lnTo>
                    <a:pt x="330682" y="52463"/>
                  </a:lnTo>
                  <a:lnTo>
                    <a:pt x="334873" y="71208"/>
                  </a:lnTo>
                  <a:lnTo>
                    <a:pt x="338721" y="77076"/>
                  </a:lnTo>
                  <a:lnTo>
                    <a:pt x="344614" y="80860"/>
                  </a:lnTo>
                  <a:lnTo>
                    <a:pt x="352298" y="82232"/>
                  </a:lnTo>
                  <a:lnTo>
                    <a:pt x="378701" y="82334"/>
                  </a:lnTo>
                  <a:lnTo>
                    <a:pt x="415417" y="82308"/>
                  </a:lnTo>
                  <a:lnTo>
                    <a:pt x="415417" y="47040"/>
                  </a:lnTo>
                  <a:lnTo>
                    <a:pt x="415163" y="46990"/>
                  </a:lnTo>
                  <a:lnTo>
                    <a:pt x="365569" y="46990"/>
                  </a:lnTo>
                  <a:lnTo>
                    <a:pt x="365125" y="45923"/>
                  </a:lnTo>
                  <a:lnTo>
                    <a:pt x="364871" y="45402"/>
                  </a:lnTo>
                  <a:lnTo>
                    <a:pt x="364680" y="44856"/>
                  </a:lnTo>
                  <a:lnTo>
                    <a:pt x="359524" y="35306"/>
                  </a:lnTo>
                  <a:lnTo>
                    <a:pt x="354634" y="26212"/>
                  </a:lnTo>
                  <a:lnTo>
                    <a:pt x="340614" y="12153"/>
                  </a:lnTo>
                  <a:lnTo>
                    <a:pt x="323380" y="3238"/>
                  </a:lnTo>
                  <a:lnTo>
                    <a:pt x="303657" y="0"/>
                  </a:lnTo>
                  <a:lnTo>
                    <a:pt x="283794" y="2870"/>
                  </a:lnTo>
                  <a:lnTo>
                    <a:pt x="266331" y="11468"/>
                  </a:lnTo>
                  <a:lnTo>
                    <a:pt x="252069" y="25260"/>
                  </a:lnTo>
                  <a:lnTo>
                    <a:pt x="241871" y="43713"/>
                  </a:lnTo>
                  <a:lnTo>
                    <a:pt x="240601" y="47066"/>
                  </a:lnTo>
                  <a:lnTo>
                    <a:pt x="238633" y="46990"/>
                  </a:lnTo>
                  <a:lnTo>
                    <a:pt x="200418" y="46888"/>
                  </a:lnTo>
                  <a:lnTo>
                    <a:pt x="188531" y="46913"/>
                  </a:lnTo>
                  <a:lnTo>
                    <a:pt x="175056" y="49504"/>
                  </a:lnTo>
                  <a:lnTo>
                    <a:pt x="164414" y="56540"/>
                  </a:lnTo>
                  <a:lnTo>
                    <a:pt x="157441" y="67208"/>
                  </a:lnTo>
                  <a:lnTo>
                    <a:pt x="154940" y="80645"/>
                  </a:lnTo>
                  <a:lnTo>
                    <a:pt x="154940" y="164579"/>
                  </a:lnTo>
                  <a:lnTo>
                    <a:pt x="175539" y="197167"/>
                  </a:lnTo>
                  <a:lnTo>
                    <a:pt x="416750" y="199631"/>
                  </a:lnTo>
                  <a:lnTo>
                    <a:pt x="430390" y="197332"/>
                  </a:lnTo>
                  <a:lnTo>
                    <a:pt x="440766" y="190741"/>
                  </a:lnTo>
                  <a:lnTo>
                    <a:pt x="447382" y="180378"/>
                  </a:lnTo>
                  <a:lnTo>
                    <a:pt x="449707" y="166738"/>
                  </a:lnTo>
                  <a:close/>
                </a:path>
                <a:path w="739140" h="842010">
                  <a:moveTo>
                    <a:pt x="493077" y="289255"/>
                  </a:moveTo>
                  <a:lnTo>
                    <a:pt x="301244" y="271145"/>
                  </a:lnTo>
                  <a:lnTo>
                    <a:pt x="293331" y="272503"/>
                  </a:lnTo>
                  <a:lnTo>
                    <a:pt x="287159" y="276263"/>
                  </a:lnTo>
                  <a:lnTo>
                    <a:pt x="283146" y="281978"/>
                  </a:lnTo>
                  <a:lnTo>
                    <a:pt x="281749" y="289179"/>
                  </a:lnTo>
                  <a:lnTo>
                    <a:pt x="283248" y="295998"/>
                  </a:lnTo>
                  <a:lnTo>
                    <a:pt x="287375" y="301510"/>
                  </a:lnTo>
                  <a:lnTo>
                    <a:pt x="293585" y="305193"/>
                  </a:lnTo>
                  <a:lnTo>
                    <a:pt x="301307" y="306539"/>
                  </a:lnTo>
                  <a:lnTo>
                    <a:pt x="388048" y="306489"/>
                  </a:lnTo>
                  <a:lnTo>
                    <a:pt x="485203" y="306463"/>
                  </a:lnTo>
                  <a:lnTo>
                    <a:pt x="492950" y="299148"/>
                  </a:lnTo>
                  <a:lnTo>
                    <a:pt x="493077" y="289255"/>
                  </a:lnTo>
                  <a:close/>
                </a:path>
                <a:path w="739140" h="842010">
                  <a:moveTo>
                    <a:pt x="605726" y="569391"/>
                  </a:moveTo>
                  <a:lnTo>
                    <a:pt x="604405" y="561416"/>
                  </a:lnTo>
                  <a:lnTo>
                    <a:pt x="600748" y="555117"/>
                  </a:lnTo>
                  <a:lnTo>
                    <a:pt x="595198" y="550938"/>
                  </a:lnTo>
                  <a:lnTo>
                    <a:pt x="588200" y="549325"/>
                  </a:lnTo>
                  <a:lnTo>
                    <a:pt x="581558" y="550900"/>
                  </a:lnTo>
                  <a:lnTo>
                    <a:pt x="575818" y="555332"/>
                  </a:lnTo>
                  <a:lnTo>
                    <a:pt x="571779" y="561759"/>
                  </a:lnTo>
                  <a:lnTo>
                    <a:pt x="570293" y="569252"/>
                  </a:lnTo>
                  <a:lnTo>
                    <a:pt x="570484" y="623836"/>
                  </a:lnTo>
                  <a:lnTo>
                    <a:pt x="570547" y="787603"/>
                  </a:lnTo>
                  <a:lnTo>
                    <a:pt x="569391" y="796010"/>
                  </a:lnTo>
                  <a:lnTo>
                    <a:pt x="565886" y="801878"/>
                  </a:lnTo>
                  <a:lnTo>
                    <a:pt x="559930" y="805332"/>
                  </a:lnTo>
                  <a:lnTo>
                    <a:pt x="551434" y="806450"/>
                  </a:lnTo>
                  <a:lnTo>
                    <a:pt x="55562" y="806450"/>
                  </a:lnTo>
                  <a:lnTo>
                    <a:pt x="46050" y="805383"/>
                  </a:lnTo>
                  <a:lnTo>
                    <a:pt x="39751" y="801890"/>
                  </a:lnTo>
                  <a:lnTo>
                    <a:pt x="36245" y="795566"/>
                  </a:lnTo>
                  <a:lnTo>
                    <a:pt x="35179" y="785990"/>
                  </a:lnTo>
                  <a:lnTo>
                    <a:pt x="35179" y="147993"/>
                  </a:lnTo>
                  <a:lnTo>
                    <a:pt x="100139" y="128066"/>
                  </a:lnTo>
                  <a:lnTo>
                    <a:pt x="107442" y="126568"/>
                  </a:lnTo>
                  <a:lnTo>
                    <a:pt x="113347" y="122669"/>
                  </a:lnTo>
                  <a:lnTo>
                    <a:pt x="117271" y="116967"/>
                  </a:lnTo>
                  <a:lnTo>
                    <a:pt x="118618" y="110083"/>
                  </a:lnTo>
                  <a:lnTo>
                    <a:pt x="118491" y="100736"/>
                  </a:lnTo>
                  <a:lnTo>
                    <a:pt x="110109" y="92748"/>
                  </a:lnTo>
                  <a:lnTo>
                    <a:pt x="76047" y="92633"/>
                  </a:lnTo>
                  <a:lnTo>
                    <a:pt x="52006" y="92798"/>
                  </a:lnTo>
                  <a:lnTo>
                    <a:pt x="31330" y="97078"/>
                  </a:lnTo>
                  <a:lnTo>
                    <a:pt x="14846" y="108280"/>
                  </a:lnTo>
                  <a:lnTo>
                    <a:pt x="3937" y="124955"/>
                  </a:lnTo>
                  <a:lnTo>
                    <a:pt x="0" y="145630"/>
                  </a:lnTo>
                  <a:lnTo>
                    <a:pt x="0" y="466686"/>
                  </a:lnTo>
                  <a:lnTo>
                    <a:pt x="0" y="789495"/>
                  </a:lnTo>
                  <a:lnTo>
                    <a:pt x="16497" y="827722"/>
                  </a:lnTo>
                  <a:lnTo>
                    <a:pt x="55435" y="841921"/>
                  </a:lnTo>
                  <a:lnTo>
                    <a:pt x="104038" y="841857"/>
                  </a:lnTo>
                  <a:lnTo>
                    <a:pt x="554291" y="841806"/>
                  </a:lnTo>
                  <a:lnTo>
                    <a:pt x="574776" y="837844"/>
                  </a:lnTo>
                  <a:lnTo>
                    <a:pt x="591070" y="826960"/>
                  </a:lnTo>
                  <a:lnTo>
                    <a:pt x="601840" y="810577"/>
                  </a:lnTo>
                  <a:lnTo>
                    <a:pt x="605726" y="790079"/>
                  </a:lnTo>
                  <a:lnTo>
                    <a:pt x="605726" y="569391"/>
                  </a:lnTo>
                  <a:close/>
                </a:path>
                <a:path w="739140" h="842010">
                  <a:moveTo>
                    <a:pt x="739063" y="245757"/>
                  </a:moveTo>
                  <a:lnTo>
                    <a:pt x="679259" y="191401"/>
                  </a:lnTo>
                  <a:lnTo>
                    <a:pt x="663968" y="187198"/>
                  </a:lnTo>
                  <a:lnTo>
                    <a:pt x="657263" y="190373"/>
                  </a:lnTo>
                  <a:lnTo>
                    <a:pt x="651319" y="197027"/>
                  </a:lnTo>
                  <a:lnTo>
                    <a:pt x="632396" y="225907"/>
                  </a:lnTo>
                  <a:lnTo>
                    <a:pt x="628129" y="234607"/>
                  </a:lnTo>
                  <a:lnTo>
                    <a:pt x="627659" y="242392"/>
                  </a:lnTo>
                  <a:lnTo>
                    <a:pt x="630999" y="249402"/>
                  </a:lnTo>
                  <a:lnTo>
                    <a:pt x="638175" y="255790"/>
                  </a:lnTo>
                  <a:lnTo>
                    <a:pt x="674687" y="280568"/>
                  </a:lnTo>
                  <a:lnTo>
                    <a:pt x="672528" y="284187"/>
                  </a:lnTo>
                  <a:lnTo>
                    <a:pt x="447230" y="614337"/>
                  </a:lnTo>
                  <a:lnTo>
                    <a:pt x="443865" y="621068"/>
                  </a:lnTo>
                  <a:lnTo>
                    <a:pt x="438594" y="625259"/>
                  </a:lnTo>
                  <a:lnTo>
                    <a:pt x="430720" y="631113"/>
                  </a:lnTo>
                  <a:lnTo>
                    <a:pt x="422478" y="636651"/>
                  </a:lnTo>
                  <a:lnTo>
                    <a:pt x="405130" y="647877"/>
                  </a:lnTo>
                  <a:lnTo>
                    <a:pt x="411162" y="621144"/>
                  </a:lnTo>
                  <a:lnTo>
                    <a:pt x="480441" y="510743"/>
                  </a:lnTo>
                  <a:lnTo>
                    <a:pt x="630682" y="291388"/>
                  </a:lnTo>
                  <a:lnTo>
                    <a:pt x="634085" y="284137"/>
                  </a:lnTo>
                  <a:lnTo>
                    <a:pt x="634555" y="277088"/>
                  </a:lnTo>
                  <a:lnTo>
                    <a:pt x="632104" y="270649"/>
                  </a:lnTo>
                  <a:lnTo>
                    <a:pt x="626808" y="265239"/>
                  </a:lnTo>
                  <a:lnTo>
                    <a:pt x="620191" y="262305"/>
                  </a:lnTo>
                  <a:lnTo>
                    <a:pt x="613384" y="262369"/>
                  </a:lnTo>
                  <a:lnTo>
                    <a:pt x="606945" y="265341"/>
                  </a:lnTo>
                  <a:lnTo>
                    <a:pt x="601408" y="271119"/>
                  </a:lnTo>
                  <a:lnTo>
                    <a:pt x="388937" y="582218"/>
                  </a:lnTo>
                  <a:lnTo>
                    <a:pt x="384365" y="587057"/>
                  </a:lnTo>
                  <a:lnTo>
                    <a:pt x="377380" y="615340"/>
                  </a:lnTo>
                  <a:lnTo>
                    <a:pt x="371983" y="638111"/>
                  </a:lnTo>
                  <a:lnTo>
                    <a:pt x="359600" y="691515"/>
                  </a:lnTo>
                  <a:lnTo>
                    <a:pt x="362521" y="698157"/>
                  </a:lnTo>
                  <a:lnTo>
                    <a:pt x="375602" y="706818"/>
                  </a:lnTo>
                  <a:lnTo>
                    <a:pt x="382651" y="706589"/>
                  </a:lnTo>
                  <a:lnTo>
                    <a:pt x="459359" y="652691"/>
                  </a:lnTo>
                  <a:lnTo>
                    <a:pt x="464502" y="649465"/>
                  </a:lnTo>
                  <a:lnTo>
                    <a:pt x="510603" y="582549"/>
                  </a:lnTo>
                  <a:lnTo>
                    <a:pt x="711454" y="288861"/>
                  </a:lnTo>
                  <a:lnTo>
                    <a:pt x="715899" y="279933"/>
                  </a:lnTo>
                  <a:lnTo>
                    <a:pt x="716394" y="271957"/>
                  </a:lnTo>
                  <a:lnTo>
                    <a:pt x="712927" y="264756"/>
                  </a:lnTo>
                  <a:lnTo>
                    <a:pt x="705485" y="258178"/>
                  </a:lnTo>
                  <a:lnTo>
                    <a:pt x="669226" y="233667"/>
                  </a:lnTo>
                  <a:lnTo>
                    <a:pt x="669861" y="231584"/>
                  </a:lnTo>
                  <a:lnTo>
                    <a:pt x="671512" y="231851"/>
                  </a:lnTo>
                  <a:lnTo>
                    <a:pt x="673417" y="231635"/>
                  </a:lnTo>
                  <a:lnTo>
                    <a:pt x="710628" y="256654"/>
                  </a:lnTo>
                  <a:lnTo>
                    <a:pt x="717715" y="259854"/>
                  </a:lnTo>
                  <a:lnTo>
                    <a:pt x="724636" y="260108"/>
                  </a:lnTo>
                  <a:lnTo>
                    <a:pt x="730935" y="257530"/>
                  </a:lnTo>
                  <a:lnTo>
                    <a:pt x="736219" y="252247"/>
                  </a:lnTo>
                  <a:lnTo>
                    <a:pt x="739063" y="24575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26929" y="4071277"/>
              <a:ext cx="118618" cy="11690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2599" y="4318330"/>
              <a:ext cx="165735" cy="176530"/>
            </a:xfrm>
            <a:custGeom>
              <a:avLst/>
              <a:gdLst/>
              <a:ahLst/>
              <a:cxnLst/>
              <a:rect l="l" t="t" r="r" b="b"/>
              <a:pathLst>
                <a:path w="165734" h="176529">
                  <a:moveTo>
                    <a:pt x="110604" y="158699"/>
                  </a:moveTo>
                  <a:lnTo>
                    <a:pt x="109156" y="151853"/>
                  </a:lnTo>
                  <a:lnTo>
                    <a:pt x="105143" y="146189"/>
                  </a:lnTo>
                  <a:lnTo>
                    <a:pt x="99199" y="142316"/>
                  </a:lnTo>
                  <a:lnTo>
                    <a:pt x="91935" y="140843"/>
                  </a:lnTo>
                  <a:lnTo>
                    <a:pt x="55613" y="140843"/>
                  </a:lnTo>
                  <a:lnTo>
                    <a:pt x="19227" y="140843"/>
                  </a:lnTo>
                  <a:lnTo>
                    <a:pt x="11658" y="142278"/>
                  </a:lnTo>
                  <a:lnTo>
                    <a:pt x="5562" y="146100"/>
                  </a:lnTo>
                  <a:lnTo>
                    <a:pt x="1498" y="151752"/>
                  </a:lnTo>
                  <a:lnTo>
                    <a:pt x="50" y="158673"/>
                  </a:lnTo>
                  <a:lnTo>
                    <a:pt x="1498" y="165493"/>
                  </a:lnTo>
                  <a:lnTo>
                    <a:pt x="5511" y="171069"/>
                  </a:lnTo>
                  <a:lnTo>
                    <a:pt x="11506" y="174840"/>
                  </a:lnTo>
                  <a:lnTo>
                    <a:pt x="18973" y="176237"/>
                  </a:lnTo>
                  <a:lnTo>
                    <a:pt x="37261" y="176314"/>
                  </a:lnTo>
                  <a:lnTo>
                    <a:pt x="102285" y="176187"/>
                  </a:lnTo>
                  <a:lnTo>
                    <a:pt x="110477" y="168135"/>
                  </a:lnTo>
                  <a:lnTo>
                    <a:pt x="110604" y="158699"/>
                  </a:lnTo>
                  <a:close/>
                </a:path>
                <a:path w="165734" h="176529">
                  <a:moveTo>
                    <a:pt x="165658" y="17437"/>
                  </a:moveTo>
                  <a:lnTo>
                    <a:pt x="18402" y="0"/>
                  </a:lnTo>
                  <a:lnTo>
                    <a:pt x="8915" y="2527"/>
                  </a:lnTo>
                  <a:lnTo>
                    <a:pt x="2463" y="8890"/>
                  </a:lnTo>
                  <a:lnTo>
                    <a:pt x="0" y="17399"/>
                  </a:lnTo>
                  <a:lnTo>
                    <a:pt x="2527" y="26390"/>
                  </a:lnTo>
                  <a:lnTo>
                    <a:pt x="6400" y="32702"/>
                  </a:lnTo>
                  <a:lnTo>
                    <a:pt x="12369" y="35445"/>
                  </a:lnTo>
                  <a:lnTo>
                    <a:pt x="82537" y="35394"/>
                  </a:lnTo>
                  <a:lnTo>
                    <a:pt x="146418" y="35280"/>
                  </a:lnTo>
                  <a:lnTo>
                    <a:pt x="154127" y="33858"/>
                  </a:lnTo>
                  <a:lnTo>
                    <a:pt x="160248" y="30060"/>
                  </a:lnTo>
                  <a:lnTo>
                    <a:pt x="164261" y="24409"/>
                  </a:lnTo>
                  <a:lnTo>
                    <a:pt x="165658" y="1743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527651" y="3979075"/>
            <a:ext cx="739140" cy="842010"/>
            <a:chOff x="4527651" y="3979075"/>
            <a:chExt cx="739140" cy="842010"/>
          </a:xfrm>
        </p:grpSpPr>
        <p:sp>
          <p:nvSpPr>
            <p:cNvPr id="45" name="object 45"/>
            <p:cNvSpPr/>
            <p:nvPr/>
          </p:nvSpPr>
          <p:spPr>
            <a:xfrm>
              <a:off x="4527651" y="3979075"/>
              <a:ext cx="739140" cy="842010"/>
            </a:xfrm>
            <a:custGeom>
              <a:avLst/>
              <a:gdLst/>
              <a:ahLst/>
              <a:cxnLst/>
              <a:rect l="l" t="t" r="r" b="b"/>
              <a:pathLst>
                <a:path w="739139" h="842010">
                  <a:moveTo>
                    <a:pt x="230949" y="649465"/>
                  </a:moveTo>
                  <a:lnTo>
                    <a:pt x="195554" y="649465"/>
                  </a:lnTo>
                  <a:lnTo>
                    <a:pt x="195554" y="696988"/>
                  </a:lnTo>
                  <a:lnTo>
                    <a:pt x="230949" y="696988"/>
                  </a:lnTo>
                  <a:lnTo>
                    <a:pt x="230949" y="649465"/>
                  </a:lnTo>
                  <a:close/>
                </a:path>
                <a:path w="739139" h="842010">
                  <a:moveTo>
                    <a:pt x="230949" y="614895"/>
                  </a:moveTo>
                  <a:lnTo>
                    <a:pt x="113106" y="614895"/>
                  </a:lnTo>
                  <a:lnTo>
                    <a:pt x="113106" y="649185"/>
                  </a:lnTo>
                  <a:lnTo>
                    <a:pt x="113106" y="697445"/>
                  </a:lnTo>
                  <a:lnTo>
                    <a:pt x="113106" y="733005"/>
                  </a:lnTo>
                  <a:lnTo>
                    <a:pt x="230949" y="733005"/>
                  </a:lnTo>
                  <a:lnTo>
                    <a:pt x="230949" y="697445"/>
                  </a:lnTo>
                  <a:lnTo>
                    <a:pt x="148348" y="697445"/>
                  </a:lnTo>
                  <a:lnTo>
                    <a:pt x="148348" y="649185"/>
                  </a:lnTo>
                  <a:lnTo>
                    <a:pt x="230949" y="649185"/>
                  </a:lnTo>
                  <a:lnTo>
                    <a:pt x="230949" y="614895"/>
                  </a:lnTo>
                  <a:close/>
                </a:path>
                <a:path w="739139" h="842010">
                  <a:moveTo>
                    <a:pt x="230974" y="439635"/>
                  </a:moveTo>
                  <a:lnTo>
                    <a:pt x="113080" y="439635"/>
                  </a:lnTo>
                  <a:lnTo>
                    <a:pt x="113080" y="475195"/>
                  </a:lnTo>
                  <a:lnTo>
                    <a:pt x="113080" y="522185"/>
                  </a:lnTo>
                  <a:lnTo>
                    <a:pt x="113080" y="557745"/>
                  </a:lnTo>
                  <a:lnTo>
                    <a:pt x="230974" y="557745"/>
                  </a:lnTo>
                  <a:lnTo>
                    <a:pt x="230974" y="522185"/>
                  </a:lnTo>
                  <a:lnTo>
                    <a:pt x="148247" y="522185"/>
                  </a:lnTo>
                  <a:lnTo>
                    <a:pt x="148247" y="475195"/>
                  </a:lnTo>
                  <a:lnTo>
                    <a:pt x="195846" y="475195"/>
                  </a:lnTo>
                  <a:lnTo>
                    <a:pt x="195846" y="521970"/>
                  </a:lnTo>
                  <a:lnTo>
                    <a:pt x="230974" y="521970"/>
                  </a:lnTo>
                  <a:lnTo>
                    <a:pt x="230974" y="475195"/>
                  </a:lnTo>
                  <a:lnTo>
                    <a:pt x="230974" y="474764"/>
                  </a:lnTo>
                  <a:lnTo>
                    <a:pt x="230974" y="439635"/>
                  </a:lnTo>
                  <a:close/>
                </a:path>
                <a:path w="739139" h="842010">
                  <a:moveTo>
                    <a:pt x="231178" y="264375"/>
                  </a:moveTo>
                  <a:lnTo>
                    <a:pt x="195808" y="264375"/>
                  </a:lnTo>
                  <a:lnTo>
                    <a:pt x="195808" y="299935"/>
                  </a:lnTo>
                  <a:lnTo>
                    <a:pt x="195808" y="346925"/>
                  </a:lnTo>
                  <a:lnTo>
                    <a:pt x="148221" y="346925"/>
                  </a:lnTo>
                  <a:lnTo>
                    <a:pt x="148221" y="299935"/>
                  </a:lnTo>
                  <a:lnTo>
                    <a:pt x="195808" y="299935"/>
                  </a:lnTo>
                  <a:lnTo>
                    <a:pt x="195808" y="264375"/>
                  </a:lnTo>
                  <a:lnTo>
                    <a:pt x="113131" y="264375"/>
                  </a:lnTo>
                  <a:lnTo>
                    <a:pt x="113131" y="299935"/>
                  </a:lnTo>
                  <a:lnTo>
                    <a:pt x="113131" y="346925"/>
                  </a:lnTo>
                  <a:lnTo>
                    <a:pt x="113131" y="382485"/>
                  </a:lnTo>
                  <a:lnTo>
                    <a:pt x="231178" y="382485"/>
                  </a:lnTo>
                  <a:lnTo>
                    <a:pt x="231178" y="347129"/>
                  </a:lnTo>
                  <a:lnTo>
                    <a:pt x="231178" y="346925"/>
                  </a:lnTo>
                  <a:lnTo>
                    <a:pt x="231178" y="299935"/>
                  </a:lnTo>
                  <a:lnTo>
                    <a:pt x="231178" y="264375"/>
                  </a:lnTo>
                  <a:close/>
                </a:path>
                <a:path w="739139" h="842010">
                  <a:moveTo>
                    <a:pt x="449732" y="166738"/>
                  </a:moveTo>
                  <a:lnTo>
                    <a:pt x="449719" y="163969"/>
                  </a:lnTo>
                  <a:lnTo>
                    <a:pt x="449656" y="82283"/>
                  </a:lnTo>
                  <a:lnTo>
                    <a:pt x="449541" y="81000"/>
                  </a:lnTo>
                  <a:lnTo>
                    <a:pt x="447167" y="67437"/>
                  </a:lnTo>
                  <a:lnTo>
                    <a:pt x="440169" y="56502"/>
                  </a:lnTo>
                  <a:lnTo>
                    <a:pt x="429298" y="49479"/>
                  </a:lnTo>
                  <a:lnTo>
                    <a:pt x="415442" y="47040"/>
                  </a:lnTo>
                  <a:lnTo>
                    <a:pt x="415442" y="82308"/>
                  </a:lnTo>
                  <a:lnTo>
                    <a:pt x="415442" y="163969"/>
                  </a:lnTo>
                  <a:lnTo>
                    <a:pt x="191757" y="163969"/>
                  </a:lnTo>
                  <a:lnTo>
                    <a:pt x="191757" y="82524"/>
                  </a:lnTo>
                  <a:lnTo>
                    <a:pt x="193700" y="82435"/>
                  </a:lnTo>
                  <a:lnTo>
                    <a:pt x="195757" y="82257"/>
                  </a:lnTo>
                  <a:lnTo>
                    <a:pt x="197815" y="82257"/>
                  </a:lnTo>
                  <a:lnTo>
                    <a:pt x="240969" y="82321"/>
                  </a:lnTo>
                  <a:lnTo>
                    <a:pt x="255358" y="82308"/>
                  </a:lnTo>
                  <a:lnTo>
                    <a:pt x="255612" y="82257"/>
                  </a:lnTo>
                  <a:lnTo>
                    <a:pt x="263182" y="81000"/>
                  </a:lnTo>
                  <a:lnTo>
                    <a:pt x="269176" y="77254"/>
                  </a:lnTo>
                  <a:lnTo>
                    <a:pt x="273100" y="71335"/>
                  </a:lnTo>
                  <a:lnTo>
                    <a:pt x="274751" y="63474"/>
                  </a:lnTo>
                  <a:lnTo>
                    <a:pt x="277406" y="52311"/>
                  </a:lnTo>
                  <a:lnTo>
                    <a:pt x="281114" y="47066"/>
                  </a:lnTo>
                  <a:lnTo>
                    <a:pt x="283718" y="43370"/>
                  </a:lnTo>
                  <a:lnTo>
                    <a:pt x="292874" y="37452"/>
                  </a:lnTo>
                  <a:lnTo>
                    <a:pt x="330758" y="52463"/>
                  </a:lnTo>
                  <a:lnTo>
                    <a:pt x="334924" y="71208"/>
                  </a:lnTo>
                  <a:lnTo>
                    <a:pt x="338772" y="77076"/>
                  </a:lnTo>
                  <a:lnTo>
                    <a:pt x="344652" y="80860"/>
                  </a:lnTo>
                  <a:lnTo>
                    <a:pt x="352323" y="82232"/>
                  </a:lnTo>
                  <a:lnTo>
                    <a:pt x="378739" y="82334"/>
                  </a:lnTo>
                  <a:lnTo>
                    <a:pt x="415442" y="82308"/>
                  </a:lnTo>
                  <a:lnTo>
                    <a:pt x="415442" y="47040"/>
                  </a:lnTo>
                  <a:lnTo>
                    <a:pt x="415201" y="46990"/>
                  </a:lnTo>
                  <a:lnTo>
                    <a:pt x="365620" y="46990"/>
                  </a:lnTo>
                  <a:lnTo>
                    <a:pt x="365150" y="45923"/>
                  </a:lnTo>
                  <a:lnTo>
                    <a:pt x="364896" y="45402"/>
                  </a:lnTo>
                  <a:lnTo>
                    <a:pt x="364693" y="44856"/>
                  </a:lnTo>
                  <a:lnTo>
                    <a:pt x="359549" y="35306"/>
                  </a:lnTo>
                  <a:lnTo>
                    <a:pt x="354660" y="26212"/>
                  </a:lnTo>
                  <a:lnTo>
                    <a:pt x="340639" y="12153"/>
                  </a:lnTo>
                  <a:lnTo>
                    <a:pt x="323392" y="3238"/>
                  </a:lnTo>
                  <a:lnTo>
                    <a:pt x="303682" y="0"/>
                  </a:lnTo>
                  <a:lnTo>
                    <a:pt x="283832" y="2870"/>
                  </a:lnTo>
                  <a:lnTo>
                    <a:pt x="266357" y="11468"/>
                  </a:lnTo>
                  <a:lnTo>
                    <a:pt x="252107" y="25260"/>
                  </a:lnTo>
                  <a:lnTo>
                    <a:pt x="241884" y="43713"/>
                  </a:lnTo>
                  <a:lnTo>
                    <a:pt x="240601" y="47066"/>
                  </a:lnTo>
                  <a:lnTo>
                    <a:pt x="238683" y="46990"/>
                  </a:lnTo>
                  <a:lnTo>
                    <a:pt x="200469" y="46888"/>
                  </a:lnTo>
                  <a:lnTo>
                    <a:pt x="188582" y="46913"/>
                  </a:lnTo>
                  <a:lnTo>
                    <a:pt x="175094" y="49504"/>
                  </a:lnTo>
                  <a:lnTo>
                    <a:pt x="164452" y="56540"/>
                  </a:lnTo>
                  <a:lnTo>
                    <a:pt x="157467" y="67208"/>
                  </a:lnTo>
                  <a:lnTo>
                    <a:pt x="154978" y="80645"/>
                  </a:lnTo>
                  <a:lnTo>
                    <a:pt x="154978" y="164579"/>
                  </a:lnTo>
                  <a:lnTo>
                    <a:pt x="175552" y="197167"/>
                  </a:lnTo>
                  <a:lnTo>
                    <a:pt x="416763" y="199631"/>
                  </a:lnTo>
                  <a:lnTo>
                    <a:pt x="430415" y="197332"/>
                  </a:lnTo>
                  <a:lnTo>
                    <a:pt x="440817" y="190741"/>
                  </a:lnTo>
                  <a:lnTo>
                    <a:pt x="447421" y="180378"/>
                  </a:lnTo>
                  <a:lnTo>
                    <a:pt x="449732" y="166738"/>
                  </a:lnTo>
                  <a:close/>
                </a:path>
                <a:path w="739139" h="842010">
                  <a:moveTo>
                    <a:pt x="493090" y="289255"/>
                  </a:moveTo>
                  <a:lnTo>
                    <a:pt x="301269" y="271145"/>
                  </a:lnTo>
                  <a:lnTo>
                    <a:pt x="293370" y="272503"/>
                  </a:lnTo>
                  <a:lnTo>
                    <a:pt x="287185" y="276263"/>
                  </a:lnTo>
                  <a:lnTo>
                    <a:pt x="283159" y="281978"/>
                  </a:lnTo>
                  <a:lnTo>
                    <a:pt x="281749" y="289179"/>
                  </a:lnTo>
                  <a:lnTo>
                    <a:pt x="283273" y="295998"/>
                  </a:lnTo>
                  <a:lnTo>
                    <a:pt x="287413" y="301510"/>
                  </a:lnTo>
                  <a:lnTo>
                    <a:pt x="293611" y="305193"/>
                  </a:lnTo>
                  <a:lnTo>
                    <a:pt x="301320" y="306539"/>
                  </a:lnTo>
                  <a:lnTo>
                    <a:pt x="388086" y="306489"/>
                  </a:lnTo>
                  <a:lnTo>
                    <a:pt x="485279" y="306463"/>
                  </a:lnTo>
                  <a:lnTo>
                    <a:pt x="492988" y="299148"/>
                  </a:lnTo>
                  <a:lnTo>
                    <a:pt x="493090" y="289255"/>
                  </a:lnTo>
                  <a:close/>
                </a:path>
                <a:path w="739139" h="842010">
                  <a:moveTo>
                    <a:pt x="605777" y="569391"/>
                  </a:moveTo>
                  <a:lnTo>
                    <a:pt x="604456" y="561416"/>
                  </a:lnTo>
                  <a:lnTo>
                    <a:pt x="600798" y="555117"/>
                  </a:lnTo>
                  <a:lnTo>
                    <a:pt x="595249" y="550938"/>
                  </a:lnTo>
                  <a:lnTo>
                    <a:pt x="588238" y="549325"/>
                  </a:lnTo>
                  <a:lnTo>
                    <a:pt x="581596" y="550900"/>
                  </a:lnTo>
                  <a:lnTo>
                    <a:pt x="575856" y="555332"/>
                  </a:lnTo>
                  <a:lnTo>
                    <a:pt x="571830" y="561759"/>
                  </a:lnTo>
                  <a:lnTo>
                    <a:pt x="570331" y="569252"/>
                  </a:lnTo>
                  <a:lnTo>
                    <a:pt x="570534" y="623836"/>
                  </a:lnTo>
                  <a:lnTo>
                    <a:pt x="570547" y="787603"/>
                  </a:lnTo>
                  <a:lnTo>
                    <a:pt x="569404" y="796010"/>
                  </a:lnTo>
                  <a:lnTo>
                    <a:pt x="565912" y="801878"/>
                  </a:lnTo>
                  <a:lnTo>
                    <a:pt x="559968" y="805332"/>
                  </a:lnTo>
                  <a:lnTo>
                    <a:pt x="551497" y="806450"/>
                  </a:lnTo>
                  <a:lnTo>
                    <a:pt x="55562" y="806450"/>
                  </a:lnTo>
                  <a:lnTo>
                    <a:pt x="46088" y="805383"/>
                  </a:lnTo>
                  <a:lnTo>
                    <a:pt x="39801" y="801890"/>
                  </a:lnTo>
                  <a:lnTo>
                    <a:pt x="36296" y="795566"/>
                  </a:lnTo>
                  <a:lnTo>
                    <a:pt x="35217" y="785990"/>
                  </a:lnTo>
                  <a:lnTo>
                    <a:pt x="35217" y="147993"/>
                  </a:lnTo>
                  <a:lnTo>
                    <a:pt x="100177" y="128066"/>
                  </a:lnTo>
                  <a:lnTo>
                    <a:pt x="107480" y="126568"/>
                  </a:lnTo>
                  <a:lnTo>
                    <a:pt x="113398" y="122669"/>
                  </a:lnTo>
                  <a:lnTo>
                    <a:pt x="117322" y="116967"/>
                  </a:lnTo>
                  <a:lnTo>
                    <a:pt x="118681" y="110083"/>
                  </a:lnTo>
                  <a:lnTo>
                    <a:pt x="117106" y="103441"/>
                  </a:lnTo>
                  <a:lnTo>
                    <a:pt x="113080" y="97904"/>
                  </a:lnTo>
                  <a:lnTo>
                    <a:pt x="107226" y="94132"/>
                  </a:lnTo>
                  <a:lnTo>
                    <a:pt x="100152" y="92697"/>
                  </a:lnTo>
                  <a:lnTo>
                    <a:pt x="76085" y="92633"/>
                  </a:lnTo>
                  <a:lnTo>
                    <a:pt x="52031" y="92798"/>
                  </a:lnTo>
                  <a:lnTo>
                    <a:pt x="31369" y="97078"/>
                  </a:lnTo>
                  <a:lnTo>
                    <a:pt x="14884" y="108280"/>
                  </a:lnTo>
                  <a:lnTo>
                    <a:pt x="3949" y="124955"/>
                  </a:lnTo>
                  <a:lnTo>
                    <a:pt x="0" y="145630"/>
                  </a:lnTo>
                  <a:lnTo>
                    <a:pt x="0" y="466686"/>
                  </a:lnTo>
                  <a:lnTo>
                    <a:pt x="0" y="789495"/>
                  </a:lnTo>
                  <a:lnTo>
                    <a:pt x="16535" y="827722"/>
                  </a:lnTo>
                  <a:lnTo>
                    <a:pt x="55486" y="841921"/>
                  </a:lnTo>
                  <a:lnTo>
                    <a:pt x="104076" y="841857"/>
                  </a:lnTo>
                  <a:lnTo>
                    <a:pt x="554304" y="841806"/>
                  </a:lnTo>
                  <a:lnTo>
                    <a:pt x="574802" y="837844"/>
                  </a:lnTo>
                  <a:lnTo>
                    <a:pt x="591096" y="826960"/>
                  </a:lnTo>
                  <a:lnTo>
                    <a:pt x="601865" y="810577"/>
                  </a:lnTo>
                  <a:lnTo>
                    <a:pt x="605751" y="790079"/>
                  </a:lnTo>
                  <a:lnTo>
                    <a:pt x="605777" y="569391"/>
                  </a:lnTo>
                  <a:close/>
                </a:path>
                <a:path w="739139" h="842010">
                  <a:moveTo>
                    <a:pt x="739114" y="245757"/>
                  </a:moveTo>
                  <a:lnTo>
                    <a:pt x="679272" y="191401"/>
                  </a:lnTo>
                  <a:lnTo>
                    <a:pt x="664006" y="187198"/>
                  </a:lnTo>
                  <a:lnTo>
                    <a:pt x="657288" y="190373"/>
                  </a:lnTo>
                  <a:lnTo>
                    <a:pt x="651319" y="197027"/>
                  </a:lnTo>
                  <a:lnTo>
                    <a:pt x="632383" y="225907"/>
                  </a:lnTo>
                  <a:lnTo>
                    <a:pt x="628154" y="234607"/>
                  </a:lnTo>
                  <a:lnTo>
                    <a:pt x="627697" y="242392"/>
                  </a:lnTo>
                  <a:lnTo>
                    <a:pt x="631037" y="249402"/>
                  </a:lnTo>
                  <a:lnTo>
                    <a:pt x="638213" y="255790"/>
                  </a:lnTo>
                  <a:lnTo>
                    <a:pt x="674725" y="280568"/>
                  </a:lnTo>
                  <a:lnTo>
                    <a:pt x="672553" y="284187"/>
                  </a:lnTo>
                  <a:lnTo>
                    <a:pt x="447268" y="614337"/>
                  </a:lnTo>
                  <a:lnTo>
                    <a:pt x="443903" y="621068"/>
                  </a:lnTo>
                  <a:lnTo>
                    <a:pt x="438619" y="625259"/>
                  </a:lnTo>
                  <a:lnTo>
                    <a:pt x="430758" y="631113"/>
                  </a:lnTo>
                  <a:lnTo>
                    <a:pt x="422516" y="636651"/>
                  </a:lnTo>
                  <a:lnTo>
                    <a:pt x="405155" y="647877"/>
                  </a:lnTo>
                  <a:lnTo>
                    <a:pt x="411187" y="621144"/>
                  </a:lnTo>
                  <a:lnTo>
                    <a:pt x="480479" y="510743"/>
                  </a:lnTo>
                  <a:lnTo>
                    <a:pt x="630682" y="291388"/>
                  </a:lnTo>
                  <a:lnTo>
                    <a:pt x="634098" y="284137"/>
                  </a:lnTo>
                  <a:lnTo>
                    <a:pt x="634568" y="277088"/>
                  </a:lnTo>
                  <a:lnTo>
                    <a:pt x="632117" y="270649"/>
                  </a:lnTo>
                  <a:lnTo>
                    <a:pt x="626808" y="265239"/>
                  </a:lnTo>
                  <a:lnTo>
                    <a:pt x="620217" y="262305"/>
                  </a:lnTo>
                  <a:lnTo>
                    <a:pt x="613422" y="262369"/>
                  </a:lnTo>
                  <a:lnTo>
                    <a:pt x="606983" y="265341"/>
                  </a:lnTo>
                  <a:lnTo>
                    <a:pt x="601459" y="271119"/>
                  </a:lnTo>
                  <a:lnTo>
                    <a:pt x="388962" y="582218"/>
                  </a:lnTo>
                  <a:lnTo>
                    <a:pt x="384390" y="587057"/>
                  </a:lnTo>
                  <a:lnTo>
                    <a:pt x="377393" y="615340"/>
                  </a:lnTo>
                  <a:lnTo>
                    <a:pt x="372021" y="638111"/>
                  </a:lnTo>
                  <a:lnTo>
                    <a:pt x="359664" y="691515"/>
                  </a:lnTo>
                  <a:lnTo>
                    <a:pt x="362534" y="698157"/>
                  </a:lnTo>
                  <a:lnTo>
                    <a:pt x="375615" y="706818"/>
                  </a:lnTo>
                  <a:lnTo>
                    <a:pt x="382676" y="706589"/>
                  </a:lnTo>
                  <a:lnTo>
                    <a:pt x="459422" y="652691"/>
                  </a:lnTo>
                  <a:lnTo>
                    <a:pt x="464515" y="649465"/>
                  </a:lnTo>
                  <a:lnTo>
                    <a:pt x="510628" y="582549"/>
                  </a:lnTo>
                  <a:lnTo>
                    <a:pt x="711492" y="288861"/>
                  </a:lnTo>
                  <a:lnTo>
                    <a:pt x="715949" y="279933"/>
                  </a:lnTo>
                  <a:lnTo>
                    <a:pt x="716445" y="271957"/>
                  </a:lnTo>
                  <a:lnTo>
                    <a:pt x="712952" y="264756"/>
                  </a:lnTo>
                  <a:lnTo>
                    <a:pt x="705485" y="258178"/>
                  </a:lnTo>
                  <a:lnTo>
                    <a:pt x="669251" y="233667"/>
                  </a:lnTo>
                  <a:lnTo>
                    <a:pt x="669899" y="231584"/>
                  </a:lnTo>
                  <a:lnTo>
                    <a:pt x="671537" y="231851"/>
                  </a:lnTo>
                  <a:lnTo>
                    <a:pt x="673468" y="231635"/>
                  </a:lnTo>
                  <a:lnTo>
                    <a:pt x="710679" y="256654"/>
                  </a:lnTo>
                  <a:lnTo>
                    <a:pt x="717753" y="259854"/>
                  </a:lnTo>
                  <a:lnTo>
                    <a:pt x="724674" y="260108"/>
                  </a:lnTo>
                  <a:lnTo>
                    <a:pt x="730986" y="257530"/>
                  </a:lnTo>
                  <a:lnTo>
                    <a:pt x="736269" y="252247"/>
                  </a:lnTo>
                  <a:lnTo>
                    <a:pt x="739114" y="24575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4836" y="4071277"/>
              <a:ext cx="118592" cy="11690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810455" y="4318330"/>
              <a:ext cx="165735" cy="176530"/>
            </a:xfrm>
            <a:custGeom>
              <a:avLst/>
              <a:gdLst/>
              <a:ahLst/>
              <a:cxnLst/>
              <a:rect l="l" t="t" r="r" b="b"/>
              <a:pathLst>
                <a:path w="165735" h="176529">
                  <a:moveTo>
                    <a:pt x="110566" y="158699"/>
                  </a:moveTo>
                  <a:lnTo>
                    <a:pt x="109143" y="151853"/>
                  </a:lnTo>
                  <a:lnTo>
                    <a:pt x="105156" y="146189"/>
                  </a:lnTo>
                  <a:lnTo>
                    <a:pt x="99225" y="142316"/>
                  </a:lnTo>
                  <a:lnTo>
                    <a:pt x="91960" y="140843"/>
                  </a:lnTo>
                  <a:lnTo>
                    <a:pt x="55600" y="140843"/>
                  </a:lnTo>
                  <a:lnTo>
                    <a:pt x="19265" y="140843"/>
                  </a:lnTo>
                  <a:lnTo>
                    <a:pt x="11684" y="142278"/>
                  </a:lnTo>
                  <a:lnTo>
                    <a:pt x="5562" y="146100"/>
                  </a:lnTo>
                  <a:lnTo>
                    <a:pt x="1473" y="151752"/>
                  </a:lnTo>
                  <a:lnTo>
                    <a:pt x="12" y="158673"/>
                  </a:lnTo>
                  <a:lnTo>
                    <a:pt x="1498" y="165493"/>
                  </a:lnTo>
                  <a:lnTo>
                    <a:pt x="5511" y="171069"/>
                  </a:lnTo>
                  <a:lnTo>
                    <a:pt x="11493" y="174840"/>
                  </a:lnTo>
                  <a:lnTo>
                    <a:pt x="18935" y="176237"/>
                  </a:lnTo>
                  <a:lnTo>
                    <a:pt x="37261" y="176314"/>
                  </a:lnTo>
                  <a:lnTo>
                    <a:pt x="102311" y="176187"/>
                  </a:lnTo>
                  <a:lnTo>
                    <a:pt x="110490" y="168135"/>
                  </a:lnTo>
                  <a:lnTo>
                    <a:pt x="110566" y="158699"/>
                  </a:lnTo>
                  <a:close/>
                </a:path>
                <a:path w="165735" h="176529">
                  <a:moveTo>
                    <a:pt x="165684" y="17437"/>
                  </a:moveTo>
                  <a:lnTo>
                    <a:pt x="18364" y="0"/>
                  </a:lnTo>
                  <a:lnTo>
                    <a:pt x="8902" y="2527"/>
                  </a:lnTo>
                  <a:lnTo>
                    <a:pt x="2463" y="8890"/>
                  </a:lnTo>
                  <a:lnTo>
                    <a:pt x="0" y="17399"/>
                  </a:lnTo>
                  <a:lnTo>
                    <a:pt x="2514" y="26390"/>
                  </a:lnTo>
                  <a:lnTo>
                    <a:pt x="6388" y="32702"/>
                  </a:lnTo>
                  <a:lnTo>
                    <a:pt x="12395" y="35445"/>
                  </a:lnTo>
                  <a:lnTo>
                    <a:pt x="82537" y="35394"/>
                  </a:lnTo>
                  <a:lnTo>
                    <a:pt x="146431" y="35280"/>
                  </a:lnTo>
                  <a:lnTo>
                    <a:pt x="154139" y="33858"/>
                  </a:lnTo>
                  <a:lnTo>
                    <a:pt x="160274" y="30060"/>
                  </a:lnTo>
                  <a:lnTo>
                    <a:pt x="164287" y="24409"/>
                  </a:lnTo>
                  <a:lnTo>
                    <a:pt x="165684" y="1743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3456538" y="4021487"/>
            <a:ext cx="2740660" cy="1139825"/>
            <a:chOff x="13456538" y="4021487"/>
            <a:chExt cx="2740660" cy="1139825"/>
          </a:xfrm>
        </p:grpSpPr>
        <p:sp>
          <p:nvSpPr>
            <p:cNvPr id="49" name="object 49"/>
            <p:cNvSpPr/>
            <p:nvPr/>
          </p:nvSpPr>
          <p:spPr>
            <a:xfrm>
              <a:off x="13456538" y="514859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551661" y="5148593"/>
              <a:ext cx="2595245" cy="0"/>
            </a:xfrm>
            <a:custGeom>
              <a:avLst/>
              <a:gdLst/>
              <a:ahLst/>
              <a:cxnLst/>
              <a:rect l="l" t="t" r="r" b="b"/>
              <a:pathLst>
                <a:path w="2595244">
                  <a:moveTo>
                    <a:pt x="0" y="0"/>
                  </a:moveTo>
                  <a:lnTo>
                    <a:pt x="2594673" y="0"/>
                  </a:lnTo>
                </a:path>
              </a:pathLst>
            </a:custGeom>
            <a:ln w="25400">
              <a:solidFill>
                <a:srgbClr val="7F7F7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190721" y="514859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3175" y="-12700"/>
                  </a:moveTo>
                  <a:lnTo>
                    <a:pt x="3175" y="12700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131036" y="4021493"/>
              <a:ext cx="948690" cy="807720"/>
            </a:xfrm>
            <a:custGeom>
              <a:avLst/>
              <a:gdLst/>
              <a:ahLst/>
              <a:cxnLst/>
              <a:rect l="l" t="t" r="r" b="b"/>
              <a:pathLst>
                <a:path w="948690" h="807720">
                  <a:moveTo>
                    <a:pt x="758698" y="788670"/>
                  </a:moveTo>
                  <a:lnTo>
                    <a:pt x="758634" y="784860"/>
                  </a:lnTo>
                  <a:lnTo>
                    <a:pt x="757618" y="775970"/>
                  </a:lnTo>
                  <a:lnTo>
                    <a:pt x="756424" y="769620"/>
                  </a:lnTo>
                  <a:lnTo>
                    <a:pt x="752652" y="749300"/>
                  </a:lnTo>
                  <a:lnTo>
                    <a:pt x="743775" y="725170"/>
                  </a:lnTo>
                  <a:lnTo>
                    <a:pt x="730872" y="702310"/>
                  </a:lnTo>
                  <a:lnTo>
                    <a:pt x="718375" y="686511"/>
                  </a:lnTo>
                  <a:lnTo>
                    <a:pt x="718375" y="769620"/>
                  </a:lnTo>
                  <a:lnTo>
                    <a:pt x="40195" y="769620"/>
                  </a:lnTo>
                  <a:lnTo>
                    <a:pt x="41846" y="763270"/>
                  </a:lnTo>
                  <a:lnTo>
                    <a:pt x="43053" y="758190"/>
                  </a:lnTo>
                  <a:lnTo>
                    <a:pt x="45021" y="751840"/>
                  </a:lnTo>
                  <a:lnTo>
                    <a:pt x="67119" y="712470"/>
                  </a:lnTo>
                  <a:lnTo>
                    <a:pt x="101219" y="683260"/>
                  </a:lnTo>
                  <a:lnTo>
                    <a:pt x="139217" y="662940"/>
                  </a:lnTo>
                  <a:lnTo>
                    <a:pt x="178943" y="646430"/>
                  </a:lnTo>
                  <a:lnTo>
                    <a:pt x="215214" y="631190"/>
                  </a:lnTo>
                  <a:lnTo>
                    <a:pt x="233222" y="622300"/>
                  </a:lnTo>
                  <a:lnTo>
                    <a:pt x="251079" y="614680"/>
                  </a:lnTo>
                  <a:lnTo>
                    <a:pt x="262597" y="608330"/>
                  </a:lnTo>
                  <a:lnTo>
                    <a:pt x="291909" y="581660"/>
                  </a:lnTo>
                  <a:lnTo>
                    <a:pt x="306959" y="541020"/>
                  </a:lnTo>
                  <a:lnTo>
                    <a:pt x="307035" y="524510"/>
                  </a:lnTo>
                  <a:lnTo>
                    <a:pt x="307225" y="509270"/>
                  </a:lnTo>
                  <a:lnTo>
                    <a:pt x="307517" y="492760"/>
                  </a:lnTo>
                  <a:lnTo>
                    <a:pt x="308038" y="467360"/>
                  </a:lnTo>
                  <a:lnTo>
                    <a:pt x="304990" y="461010"/>
                  </a:lnTo>
                  <a:lnTo>
                    <a:pt x="294068" y="453390"/>
                  </a:lnTo>
                  <a:lnTo>
                    <a:pt x="290957" y="448310"/>
                  </a:lnTo>
                  <a:lnTo>
                    <a:pt x="288290" y="444500"/>
                  </a:lnTo>
                  <a:lnTo>
                    <a:pt x="267017" y="396240"/>
                  </a:lnTo>
                  <a:lnTo>
                    <a:pt x="262636" y="369570"/>
                  </a:lnTo>
                  <a:lnTo>
                    <a:pt x="257048" y="363220"/>
                  </a:lnTo>
                  <a:lnTo>
                    <a:pt x="243903" y="360680"/>
                  </a:lnTo>
                  <a:lnTo>
                    <a:pt x="240982" y="358140"/>
                  </a:lnTo>
                  <a:lnTo>
                    <a:pt x="238760" y="353060"/>
                  </a:lnTo>
                  <a:lnTo>
                    <a:pt x="235064" y="345440"/>
                  </a:lnTo>
                  <a:lnTo>
                    <a:pt x="232486" y="336550"/>
                  </a:lnTo>
                  <a:lnTo>
                    <a:pt x="230898" y="327660"/>
                  </a:lnTo>
                  <a:lnTo>
                    <a:pt x="230187" y="318770"/>
                  </a:lnTo>
                  <a:lnTo>
                    <a:pt x="229933" y="312420"/>
                  </a:lnTo>
                  <a:lnTo>
                    <a:pt x="232283" y="306070"/>
                  </a:lnTo>
                  <a:lnTo>
                    <a:pt x="237934" y="302260"/>
                  </a:lnTo>
                  <a:lnTo>
                    <a:pt x="244856" y="297180"/>
                  </a:lnTo>
                  <a:lnTo>
                    <a:pt x="246380" y="289560"/>
                  </a:lnTo>
                  <a:lnTo>
                    <a:pt x="244348" y="280670"/>
                  </a:lnTo>
                  <a:lnTo>
                    <a:pt x="239547" y="261620"/>
                  </a:lnTo>
                  <a:lnTo>
                    <a:pt x="235470" y="241300"/>
                  </a:lnTo>
                  <a:lnTo>
                    <a:pt x="232346" y="220980"/>
                  </a:lnTo>
                  <a:lnTo>
                    <a:pt x="230378" y="199390"/>
                  </a:lnTo>
                  <a:lnTo>
                    <a:pt x="229666" y="175260"/>
                  </a:lnTo>
                  <a:lnTo>
                    <a:pt x="231267" y="151130"/>
                  </a:lnTo>
                  <a:lnTo>
                    <a:pt x="244792" y="104140"/>
                  </a:lnTo>
                  <a:lnTo>
                    <a:pt x="272757" y="68580"/>
                  </a:lnTo>
                  <a:lnTo>
                    <a:pt x="312928" y="48260"/>
                  </a:lnTo>
                  <a:lnTo>
                    <a:pt x="365607" y="38100"/>
                  </a:lnTo>
                  <a:lnTo>
                    <a:pt x="392214" y="38100"/>
                  </a:lnTo>
                  <a:lnTo>
                    <a:pt x="436194" y="49530"/>
                  </a:lnTo>
                  <a:lnTo>
                    <a:pt x="452247" y="67310"/>
                  </a:lnTo>
                  <a:lnTo>
                    <a:pt x="457835" y="69850"/>
                  </a:lnTo>
                  <a:lnTo>
                    <a:pt x="508063" y="92710"/>
                  </a:lnTo>
                  <a:lnTo>
                    <a:pt x="529526" y="137160"/>
                  </a:lnTo>
                  <a:lnTo>
                    <a:pt x="532955" y="175260"/>
                  </a:lnTo>
                  <a:lnTo>
                    <a:pt x="532142" y="194310"/>
                  </a:lnTo>
                  <a:lnTo>
                    <a:pt x="523938" y="247650"/>
                  </a:lnTo>
                  <a:lnTo>
                    <a:pt x="512318" y="288290"/>
                  </a:lnTo>
                  <a:lnTo>
                    <a:pt x="513588" y="295910"/>
                  </a:lnTo>
                  <a:lnTo>
                    <a:pt x="527367" y="307340"/>
                  </a:lnTo>
                  <a:lnTo>
                    <a:pt x="529844" y="314960"/>
                  </a:lnTo>
                  <a:lnTo>
                    <a:pt x="528320" y="323850"/>
                  </a:lnTo>
                  <a:lnTo>
                    <a:pt x="526897" y="330200"/>
                  </a:lnTo>
                  <a:lnTo>
                    <a:pt x="525145" y="337820"/>
                  </a:lnTo>
                  <a:lnTo>
                    <a:pt x="523125" y="344170"/>
                  </a:lnTo>
                  <a:lnTo>
                    <a:pt x="520890" y="351790"/>
                  </a:lnTo>
                  <a:lnTo>
                    <a:pt x="519176" y="356870"/>
                  </a:lnTo>
                  <a:lnTo>
                    <a:pt x="515366" y="360680"/>
                  </a:lnTo>
                  <a:lnTo>
                    <a:pt x="500126" y="363220"/>
                  </a:lnTo>
                  <a:lnTo>
                    <a:pt x="495998" y="370840"/>
                  </a:lnTo>
                  <a:lnTo>
                    <a:pt x="486016" y="414020"/>
                  </a:lnTo>
                  <a:lnTo>
                    <a:pt x="469900" y="445770"/>
                  </a:lnTo>
                  <a:lnTo>
                    <a:pt x="467233" y="450850"/>
                  </a:lnTo>
                  <a:lnTo>
                    <a:pt x="463359" y="454660"/>
                  </a:lnTo>
                  <a:lnTo>
                    <a:pt x="455549" y="461010"/>
                  </a:lnTo>
                  <a:lnTo>
                    <a:pt x="452247" y="466090"/>
                  </a:lnTo>
                  <a:lnTo>
                    <a:pt x="452374" y="471170"/>
                  </a:lnTo>
                  <a:lnTo>
                    <a:pt x="452704" y="509270"/>
                  </a:lnTo>
                  <a:lnTo>
                    <a:pt x="452793" y="515620"/>
                  </a:lnTo>
                  <a:lnTo>
                    <a:pt x="454152" y="553720"/>
                  </a:lnTo>
                  <a:lnTo>
                    <a:pt x="484365" y="598170"/>
                  </a:lnTo>
                  <a:lnTo>
                    <a:pt x="525526" y="623570"/>
                  </a:lnTo>
                  <a:lnTo>
                    <a:pt x="561162" y="637540"/>
                  </a:lnTo>
                  <a:lnTo>
                    <a:pt x="596963" y="652780"/>
                  </a:lnTo>
                  <a:lnTo>
                    <a:pt x="646391" y="676910"/>
                  </a:lnTo>
                  <a:lnTo>
                    <a:pt x="682269" y="702310"/>
                  </a:lnTo>
                  <a:lnTo>
                    <a:pt x="710844" y="744220"/>
                  </a:lnTo>
                  <a:lnTo>
                    <a:pt x="718375" y="769620"/>
                  </a:lnTo>
                  <a:lnTo>
                    <a:pt x="718375" y="686511"/>
                  </a:lnTo>
                  <a:lnTo>
                    <a:pt x="679234" y="651510"/>
                  </a:lnTo>
                  <a:lnTo>
                    <a:pt x="639826" y="629920"/>
                  </a:lnTo>
                  <a:lnTo>
                    <a:pt x="617486" y="621030"/>
                  </a:lnTo>
                  <a:lnTo>
                    <a:pt x="595033" y="610870"/>
                  </a:lnTo>
                  <a:lnTo>
                    <a:pt x="550100" y="593090"/>
                  </a:lnTo>
                  <a:lnTo>
                    <a:pt x="513372" y="572770"/>
                  </a:lnTo>
                  <a:lnTo>
                    <a:pt x="490664" y="539750"/>
                  </a:lnTo>
                  <a:lnTo>
                    <a:pt x="490537" y="524510"/>
                  </a:lnTo>
                  <a:lnTo>
                    <a:pt x="490220" y="502920"/>
                  </a:lnTo>
                  <a:lnTo>
                    <a:pt x="489839" y="485140"/>
                  </a:lnTo>
                  <a:lnTo>
                    <a:pt x="491744" y="480060"/>
                  </a:lnTo>
                  <a:lnTo>
                    <a:pt x="495490" y="474980"/>
                  </a:lnTo>
                  <a:lnTo>
                    <a:pt x="507377" y="458470"/>
                  </a:lnTo>
                  <a:lnTo>
                    <a:pt x="516864" y="439420"/>
                  </a:lnTo>
                  <a:lnTo>
                    <a:pt x="524294" y="420370"/>
                  </a:lnTo>
                  <a:lnTo>
                    <a:pt x="529971" y="400050"/>
                  </a:lnTo>
                  <a:lnTo>
                    <a:pt x="530796" y="396240"/>
                  </a:lnTo>
                  <a:lnTo>
                    <a:pt x="532193" y="393700"/>
                  </a:lnTo>
                  <a:lnTo>
                    <a:pt x="559689" y="358140"/>
                  </a:lnTo>
                  <a:lnTo>
                    <a:pt x="566597" y="320040"/>
                  </a:lnTo>
                  <a:lnTo>
                    <a:pt x="565518" y="307340"/>
                  </a:lnTo>
                  <a:lnTo>
                    <a:pt x="561898" y="294640"/>
                  </a:lnTo>
                  <a:lnTo>
                    <a:pt x="555434" y="283210"/>
                  </a:lnTo>
                  <a:lnTo>
                    <a:pt x="554609" y="281940"/>
                  </a:lnTo>
                  <a:lnTo>
                    <a:pt x="555371" y="278130"/>
                  </a:lnTo>
                  <a:lnTo>
                    <a:pt x="558355" y="264160"/>
                  </a:lnTo>
                  <a:lnTo>
                    <a:pt x="561441" y="250190"/>
                  </a:lnTo>
                  <a:lnTo>
                    <a:pt x="564362" y="236220"/>
                  </a:lnTo>
                  <a:lnTo>
                    <a:pt x="566864" y="223520"/>
                  </a:lnTo>
                  <a:lnTo>
                    <a:pt x="569823" y="199390"/>
                  </a:lnTo>
                  <a:lnTo>
                    <a:pt x="571004" y="175260"/>
                  </a:lnTo>
                  <a:lnTo>
                    <a:pt x="569963" y="152400"/>
                  </a:lnTo>
                  <a:lnTo>
                    <a:pt x="555167" y="95250"/>
                  </a:lnTo>
                  <a:lnTo>
                    <a:pt x="512051" y="48260"/>
                  </a:lnTo>
                  <a:lnTo>
                    <a:pt x="485432" y="38100"/>
                  </a:lnTo>
                  <a:lnTo>
                    <a:pt x="478790" y="35560"/>
                  </a:lnTo>
                  <a:lnTo>
                    <a:pt x="476885" y="35560"/>
                  </a:lnTo>
                  <a:lnTo>
                    <a:pt x="475234" y="33020"/>
                  </a:lnTo>
                  <a:lnTo>
                    <a:pt x="473646" y="33020"/>
                  </a:lnTo>
                  <a:lnTo>
                    <a:pt x="437235" y="8890"/>
                  </a:lnTo>
                  <a:lnTo>
                    <a:pt x="386651" y="0"/>
                  </a:lnTo>
                  <a:lnTo>
                    <a:pt x="363524" y="0"/>
                  </a:lnTo>
                  <a:lnTo>
                    <a:pt x="318160" y="6350"/>
                  </a:lnTo>
                  <a:lnTo>
                    <a:pt x="265214" y="27940"/>
                  </a:lnTo>
                  <a:lnTo>
                    <a:pt x="219036" y="72390"/>
                  </a:lnTo>
                  <a:lnTo>
                    <a:pt x="197294" y="124460"/>
                  </a:lnTo>
                  <a:lnTo>
                    <a:pt x="191681" y="168910"/>
                  </a:lnTo>
                  <a:lnTo>
                    <a:pt x="191706" y="191770"/>
                  </a:lnTo>
                  <a:lnTo>
                    <a:pt x="195732" y="234950"/>
                  </a:lnTo>
                  <a:lnTo>
                    <a:pt x="203771" y="276860"/>
                  </a:lnTo>
                  <a:lnTo>
                    <a:pt x="204343" y="279400"/>
                  </a:lnTo>
                  <a:lnTo>
                    <a:pt x="203581" y="281940"/>
                  </a:lnTo>
                  <a:lnTo>
                    <a:pt x="192328" y="318770"/>
                  </a:lnTo>
                  <a:lnTo>
                    <a:pt x="192684" y="330200"/>
                  </a:lnTo>
                  <a:lnTo>
                    <a:pt x="207073" y="374650"/>
                  </a:lnTo>
                  <a:lnTo>
                    <a:pt x="217614" y="386080"/>
                  </a:lnTo>
                  <a:lnTo>
                    <a:pt x="223583" y="392430"/>
                  </a:lnTo>
                  <a:lnTo>
                    <a:pt x="225996" y="393700"/>
                  </a:lnTo>
                  <a:lnTo>
                    <a:pt x="227838" y="396240"/>
                  </a:lnTo>
                  <a:lnTo>
                    <a:pt x="228727" y="398780"/>
                  </a:lnTo>
                  <a:lnTo>
                    <a:pt x="235077" y="421640"/>
                  </a:lnTo>
                  <a:lnTo>
                    <a:pt x="243408" y="441960"/>
                  </a:lnTo>
                  <a:lnTo>
                    <a:pt x="254139" y="462280"/>
                  </a:lnTo>
                  <a:lnTo>
                    <a:pt x="267716" y="480060"/>
                  </a:lnTo>
                  <a:lnTo>
                    <a:pt x="268795" y="481330"/>
                  </a:lnTo>
                  <a:lnTo>
                    <a:pt x="269367" y="483870"/>
                  </a:lnTo>
                  <a:lnTo>
                    <a:pt x="269303" y="492760"/>
                  </a:lnTo>
                  <a:lnTo>
                    <a:pt x="269189" y="502920"/>
                  </a:lnTo>
                  <a:lnTo>
                    <a:pt x="269024" y="515620"/>
                  </a:lnTo>
                  <a:lnTo>
                    <a:pt x="268922" y="537210"/>
                  </a:lnTo>
                  <a:lnTo>
                    <a:pt x="248729" y="571500"/>
                  </a:lnTo>
                  <a:lnTo>
                    <a:pt x="203314" y="595630"/>
                  </a:lnTo>
                  <a:lnTo>
                    <a:pt x="124015" y="628650"/>
                  </a:lnTo>
                  <a:lnTo>
                    <a:pt x="102743" y="638810"/>
                  </a:lnTo>
                  <a:lnTo>
                    <a:pt x="69900" y="659130"/>
                  </a:lnTo>
                  <a:lnTo>
                    <a:pt x="41402" y="684530"/>
                  </a:lnTo>
                  <a:lnTo>
                    <a:pt x="14262" y="726440"/>
                  </a:lnTo>
                  <a:lnTo>
                    <a:pt x="1143" y="773430"/>
                  </a:lnTo>
                  <a:lnTo>
                    <a:pt x="0" y="784860"/>
                  </a:lnTo>
                  <a:lnTo>
                    <a:pt x="812" y="795020"/>
                  </a:lnTo>
                  <a:lnTo>
                    <a:pt x="4775" y="802640"/>
                  </a:lnTo>
                  <a:lnTo>
                    <a:pt x="11734" y="806450"/>
                  </a:lnTo>
                  <a:lnTo>
                    <a:pt x="21526" y="807720"/>
                  </a:lnTo>
                  <a:lnTo>
                    <a:pt x="740664" y="807720"/>
                  </a:lnTo>
                  <a:lnTo>
                    <a:pt x="748042" y="806450"/>
                  </a:lnTo>
                  <a:lnTo>
                    <a:pt x="753745" y="802640"/>
                  </a:lnTo>
                  <a:lnTo>
                    <a:pt x="757415" y="796290"/>
                  </a:lnTo>
                  <a:lnTo>
                    <a:pt x="758698" y="788670"/>
                  </a:lnTo>
                  <a:close/>
                </a:path>
                <a:path w="948690" h="807720">
                  <a:moveTo>
                    <a:pt x="948309" y="683348"/>
                  </a:moveTo>
                  <a:lnTo>
                    <a:pt x="948182" y="681240"/>
                  </a:lnTo>
                  <a:lnTo>
                    <a:pt x="947864" y="679157"/>
                  </a:lnTo>
                  <a:lnTo>
                    <a:pt x="947674" y="677049"/>
                  </a:lnTo>
                  <a:lnTo>
                    <a:pt x="937399" y="634225"/>
                  </a:lnTo>
                  <a:lnTo>
                    <a:pt x="914082" y="596874"/>
                  </a:lnTo>
                  <a:lnTo>
                    <a:pt x="878471" y="566458"/>
                  </a:lnTo>
                  <a:lnTo>
                    <a:pt x="837057" y="544690"/>
                  </a:lnTo>
                  <a:lnTo>
                    <a:pt x="779576" y="520598"/>
                  </a:lnTo>
                  <a:lnTo>
                    <a:pt x="760476" y="512445"/>
                  </a:lnTo>
                  <a:lnTo>
                    <a:pt x="726630" y="487286"/>
                  </a:lnTo>
                  <a:lnTo>
                    <a:pt x="722122" y="429717"/>
                  </a:lnTo>
                  <a:lnTo>
                    <a:pt x="722630" y="427761"/>
                  </a:lnTo>
                  <a:lnTo>
                    <a:pt x="723646" y="426567"/>
                  </a:lnTo>
                  <a:lnTo>
                    <a:pt x="734148" y="411911"/>
                  </a:lnTo>
                  <a:lnTo>
                    <a:pt x="742569" y="396252"/>
                  </a:lnTo>
                  <a:lnTo>
                    <a:pt x="749236" y="379755"/>
                  </a:lnTo>
                  <a:lnTo>
                    <a:pt x="754507" y="362572"/>
                  </a:lnTo>
                  <a:lnTo>
                    <a:pt x="755777" y="357784"/>
                  </a:lnTo>
                  <a:lnTo>
                    <a:pt x="757809" y="354368"/>
                  </a:lnTo>
                  <a:lnTo>
                    <a:pt x="779640" y="323138"/>
                  </a:lnTo>
                  <a:lnTo>
                    <a:pt x="786638" y="295021"/>
                  </a:lnTo>
                  <a:lnTo>
                    <a:pt x="786371" y="282790"/>
                  </a:lnTo>
                  <a:lnTo>
                    <a:pt x="783513" y="270852"/>
                  </a:lnTo>
                  <a:lnTo>
                    <a:pt x="777811" y="259334"/>
                  </a:lnTo>
                  <a:lnTo>
                    <a:pt x="776922" y="258025"/>
                  </a:lnTo>
                  <a:lnTo>
                    <a:pt x="777240" y="255714"/>
                  </a:lnTo>
                  <a:lnTo>
                    <a:pt x="786218" y="210261"/>
                  </a:lnTo>
                  <a:lnTo>
                    <a:pt x="790384" y="161747"/>
                  </a:lnTo>
                  <a:lnTo>
                    <a:pt x="789101" y="144830"/>
                  </a:lnTo>
                  <a:lnTo>
                    <a:pt x="776528" y="99504"/>
                  </a:lnTo>
                  <a:lnTo>
                    <a:pt x="739571" y="59042"/>
                  </a:lnTo>
                  <a:lnTo>
                    <a:pt x="709739" y="47802"/>
                  </a:lnTo>
                  <a:lnTo>
                    <a:pt x="708152" y="46939"/>
                  </a:lnTo>
                  <a:lnTo>
                    <a:pt x="675233" y="25514"/>
                  </a:lnTo>
                  <a:lnTo>
                    <a:pt x="627926" y="17729"/>
                  </a:lnTo>
                  <a:lnTo>
                    <a:pt x="610349" y="18288"/>
                  </a:lnTo>
                  <a:lnTo>
                    <a:pt x="569785" y="34239"/>
                  </a:lnTo>
                  <a:lnTo>
                    <a:pt x="569150" y="42862"/>
                  </a:lnTo>
                  <a:lnTo>
                    <a:pt x="577469" y="56832"/>
                  </a:lnTo>
                  <a:lnTo>
                    <a:pt x="585406" y="60058"/>
                  </a:lnTo>
                  <a:lnTo>
                    <a:pt x="594868" y="58470"/>
                  </a:lnTo>
                  <a:lnTo>
                    <a:pt x="609384" y="56515"/>
                  </a:lnTo>
                  <a:lnTo>
                    <a:pt x="623900" y="55727"/>
                  </a:lnTo>
                  <a:lnTo>
                    <a:pt x="638416" y="56400"/>
                  </a:lnTo>
                  <a:lnTo>
                    <a:pt x="652907" y="58813"/>
                  </a:lnTo>
                  <a:lnTo>
                    <a:pt x="685609" y="81381"/>
                  </a:lnTo>
                  <a:lnTo>
                    <a:pt x="690562" y="83324"/>
                  </a:lnTo>
                  <a:lnTo>
                    <a:pt x="728306" y="97536"/>
                  </a:lnTo>
                  <a:lnTo>
                    <a:pt x="748474" y="136525"/>
                  </a:lnTo>
                  <a:lnTo>
                    <a:pt x="751903" y="165049"/>
                  </a:lnTo>
                  <a:lnTo>
                    <a:pt x="751205" y="188112"/>
                  </a:lnTo>
                  <a:lnTo>
                    <a:pt x="748296" y="210883"/>
                  </a:lnTo>
                  <a:lnTo>
                    <a:pt x="743534" y="233362"/>
                  </a:lnTo>
                  <a:lnTo>
                    <a:pt x="737235" y="255587"/>
                  </a:lnTo>
                  <a:lnTo>
                    <a:pt x="735990" y="262077"/>
                  </a:lnTo>
                  <a:lnTo>
                    <a:pt x="736600" y="267970"/>
                  </a:lnTo>
                  <a:lnTo>
                    <a:pt x="739051" y="273367"/>
                  </a:lnTo>
                  <a:lnTo>
                    <a:pt x="743394" y="278358"/>
                  </a:lnTo>
                  <a:lnTo>
                    <a:pt x="745617" y="280416"/>
                  </a:lnTo>
                  <a:lnTo>
                    <a:pt x="747649" y="283768"/>
                  </a:lnTo>
                  <a:lnTo>
                    <a:pt x="747966" y="286715"/>
                  </a:lnTo>
                  <a:lnTo>
                    <a:pt x="748157" y="294805"/>
                  </a:lnTo>
                  <a:lnTo>
                    <a:pt x="747077" y="302679"/>
                  </a:lnTo>
                  <a:lnTo>
                    <a:pt x="726757" y="325247"/>
                  </a:lnTo>
                  <a:lnTo>
                    <a:pt x="721550" y="330555"/>
                  </a:lnTo>
                  <a:lnTo>
                    <a:pt x="711885" y="371640"/>
                  </a:lnTo>
                  <a:lnTo>
                    <a:pt x="690435" y="405714"/>
                  </a:lnTo>
                  <a:lnTo>
                    <a:pt x="687070" y="408635"/>
                  </a:lnTo>
                  <a:lnTo>
                    <a:pt x="684657" y="414489"/>
                  </a:lnTo>
                  <a:lnTo>
                    <a:pt x="684339" y="432269"/>
                  </a:lnTo>
                  <a:lnTo>
                    <a:pt x="684631" y="458622"/>
                  </a:lnTo>
                  <a:lnTo>
                    <a:pt x="684530" y="471792"/>
                  </a:lnTo>
                  <a:lnTo>
                    <a:pt x="698601" y="514070"/>
                  </a:lnTo>
                  <a:lnTo>
                    <a:pt x="733780" y="541426"/>
                  </a:lnTo>
                  <a:lnTo>
                    <a:pt x="775347" y="560260"/>
                  </a:lnTo>
                  <a:lnTo>
                    <a:pt x="808672" y="573963"/>
                  </a:lnTo>
                  <a:lnTo>
                    <a:pt x="827024" y="582002"/>
                  </a:lnTo>
                  <a:lnTo>
                    <a:pt x="861822" y="601345"/>
                  </a:lnTo>
                  <a:lnTo>
                    <a:pt x="896620" y="637692"/>
                  </a:lnTo>
                  <a:lnTo>
                    <a:pt x="907732" y="666648"/>
                  </a:lnTo>
                  <a:lnTo>
                    <a:pt x="814133" y="666673"/>
                  </a:lnTo>
                  <a:lnTo>
                    <a:pt x="804646" y="668769"/>
                  </a:lnTo>
                  <a:lnTo>
                    <a:pt x="797674" y="674281"/>
                  </a:lnTo>
                  <a:lnTo>
                    <a:pt x="794029" y="682167"/>
                  </a:lnTo>
                  <a:lnTo>
                    <a:pt x="794512" y="691362"/>
                  </a:lnTo>
                  <a:lnTo>
                    <a:pt x="797115" y="699922"/>
                  </a:lnTo>
                  <a:lnTo>
                    <a:pt x="804608" y="704900"/>
                  </a:lnTo>
                  <a:lnTo>
                    <a:pt x="915606" y="704951"/>
                  </a:lnTo>
                  <a:lnTo>
                    <a:pt x="922464" y="705104"/>
                  </a:lnTo>
                  <a:lnTo>
                    <a:pt x="929322" y="704900"/>
                  </a:lnTo>
                  <a:lnTo>
                    <a:pt x="937590" y="703110"/>
                  </a:lnTo>
                  <a:lnTo>
                    <a:pt x="943787" y="698588"/>
                  </a:lnTo>
                  <a:lnTo>
                    <a:pt x="947483" y="691832"/>
                  </a:lnTo>
                  <a:lnTo>
                    <a:pt x="948309" y="683348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8354123" y="7256526"/>
            <a:ext cx="862711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-30" dirty="0">
                <a:solidFill>
                  <a:srgbClr val="FFFFFF"/>
                </a:solidFill>
              </a:rPr>
              <a:t>СПАСИБО</a:t>
            </a:r>
            <a:r>
              <a:rPr sz="6100" spc="-40" dirty="0">
                <a:solidFill>
                  <a:srgbClr val="FFFFFF"/>
                </a:solidFill>
              </a:rPr>
              <a:t> </a:t>
            </a:r>
            <a:r>
              <a:rPr sz="6100" spc="-25" dirty="0">
                <a:solidFill>
                  <a:srgbClr val="FFFFFF"/>
                </a:solidFill>
              </a:rPr>
              <a:t>ЗА</a:t>
            </a:r>
            <a:r>
              <a:rPr sz="6100" spc="-40" dirty="0">
                <a:solidFill>
                  <a:srgbClr val="FFFFFF"/>
                </a:solidFill>
              </a:rPr>
              <a:t> </a:t>
            </a:r>
            <a:r>
              <a:rPr sz="6100" dirty="0">
                <a:solidFill>
                  <a:srgbClr val="FFFFFF"/>
                </a:solidFill>
              </a:rPr>
              <a:t>ВНИМАНИЕ!</a:t>
            </a:r>
            <a:endParaRPr sz="6100" dirty="0"/>
          </a:p>
        </p:txBody>
      </p:sp>
      <p:grpSp>
        <p:nvGrpSpPr>
          <p:cNvPr id="3" name="object 3"/>
          <p:cNvGrpSpPr/>
          <p:nvPr/>
        </p:nvGrpSpPr>
        <p:grpSpPr>
          <a:xfrm>
            <a:off x="8397113" y="7195255"/>
            <a:ext cx="8536940" cy="63500"/>
            <a:chOff x="8397113" y="7195255"/>
            <a:chExt cx="8536940" cy="63500"/>
          </a:xfrm>
        </p:grpSpPr>
        <p:sp>
          <p:nvSpPr>
            <p:cNvPr id="4" name="object 4"/>
            <p:cNvSpPr/>
            <p:nvPr/>
          </p:nvSpPr>
          <p:spPr>
            <a:xfrm>
              <a:off x="8403463" y="7201605"/>
              <a:ext cx="8524240" cy="50800"/>
            </a:xfrm>
            <a:custGeom>
              <a:avLst/>
              <a:gdLst/>
              <a:ahLst/>
              <a:cxnLst/>
              <a:rect l="l" t="t" r="r" b="b"/>
              <a:pathLst>
                <a:path w="8524240" h="50800">
                  <a:moveTo>
                    <a:pt x="8524049" y="0"/>
                  </a:moveTo>
                  <a:lnTo>
                    <a:pt x="0" y="5080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03463" y="7201605"/>
              <a:ext cx="8524240" cy="50800"/>
            </a:xfrm>
            <a:custGeom>
              <a:avLst/>
              <a:gdLst/>
              <a:ahLst/>
              <a:cxnLst/>
              <a:rect l="l" t="t" r="r" b="b"/>
              <a:pathLst>
                <a:path w="8524240" h="50800">
                  <a:moveTo>
                    <a:pt x="0" y="50800"/>
                  </a:moveTo>
                  <a:lnTo>
                    <a:pt x="852404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6277245" y="4831918"/>
            <a:ext cx="10705465" cy="39116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765550" marR="5080" indent="-1223645" algn="r">
              <a:lnSpc>
                <a:spcPts val="7400"/>
              </a:lnSpc>
              <a:spcBef>
                <a:spcPts val="1180"/>
              </a:spcBef>
            </a:pPr>
            <a:r>
              <a:rPr sz="7000" b="1" spc="-5" dirty="0">
                <a:solidFill>
                  <a:srgbClr val="FFFFFF"/>
                </a:solidFill>
                <a:latin typeface="Calibri"/>
                <a:cs typeface="Calibri"/>
              </a:rPr>
              <a:t>МИФ:</a:t>
            </a:r>
            <a:r>
              <a:rPr sz="7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65" dirty="0">
                <a:solidFill>
                  <a:srgbClr val="FFFFFF"/>
                </a:solidFill>
                <a:latin typeface="Calibri"/>
                <a:cs typeface="Calibri"/>
              </a:rPr>
              <a:t>«РАССЕЯННЫЙ </a:t>
            </a:r>
            <a:r>
              <a:rPr sz="7000" b="1" spc="-15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Calibri"/>
                <a:cs typeface="Calibri"/>
              </a:rPr>
              <a:t>СКЛЕРОЗ</a:t>
            </a:r>
            <a:r>
              <a:rPr sz="7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30" dirty="0">
                <a:solidFill>
                  <a:srgbClr val="FFFFFF"/>
                </a:solidFill>
                <a:latin typeface="Calibri"/>
                <a:cs typeface="Calibri"/>
              </a:rPr>
              <a:t>МОЖНО</a:t>
            </a:r>
            <a:endParaRPr sz="7000">
              <a:latin typeface="Calibri"/>
              <a:cs typeface="Calibri"/>
            </a:endParaRPr>
          </a:p>
          <a:p>
            <a:pPr marR="8255" algn="r">
              <a:lnSpc>
                <a:spcPts val="6820"/>
              </a:lnSpc>
              <a:tabLst>
                <a:tab pos="6244590" algn="l"/>
              </a:tabLst>
            </a:pPr>
            <a:r>
              <a:rPr sz="7000" b="1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7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20" dirty="0">
                <a:solidFill>
                  <a:srgbClr val="FFFFFF"/>
                </a:solidFill>
                <a:latin typeface="Calibri"/>
                <a:cs typeface="Calibri"/>
              </a:rPr>
              <a:t>ЛЕЧИТЬ,</a:t>
            </a:r>
            <a:r>
              <a:rPr sz="7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160" dirty="0">
                <a:solidFill>
                  <a:srgbClr val="FFFFFF"/>
                </a:solidFill>
                <a:latin typeface="Calibri"/>
                <a:cs typeface="Calibri"/>
              </a:rPr>
              <a:t>ТАК	</a:t>
            </a:r>
            <a:r>
              <a:rPr sz="7000" b="1" dirty="0">
                <a:solidFill>
                  <a:srgbClr val="FFFFFF"/>
                </a:solidFill>
                <a:latin typeface="Calibri"/>
                <a:cs typeface="Calibri"/>
              </a:rPr>
              <a:t>КАК</a:t>
            </a:r>
            <a:r>
              <a:rPr sz="7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b="1" spc="-80" dirty="0">
                <a:solidFill>
                  <a:srgbClr val="FFFFFF"/>
                </a:solidFill>
                <a:latin typeface="Calibri"/>
                <a:cs typeface="Calibri"/>
              </a:rPr>
              <a:t>ИСХОД</a:t>
            </a:r>
            <a:endParaRPr sz="7000">
              <a:latin typeface="Calibri"/>
              <a:cs typeface="Calibri"/>
            </a:endParaRPr>
          </a:p>
          <a:p>
            <a:pPr marR="8890" algn="r">
              <a:lnSpc>
                <a:spcPts val="7900"/>
              </a:lnSpc>
            </a:pPr>
            <a:r>
              <a:rPr sz="7000" b="1" spc="-45" dirty="0">
                <a:solidFill>
                  <a:srgbClr val="FFFFFF"/>
                </a:solidFill>
                <a:latin typeface="Calibri"/>
                <a:cs typeface="Calibri"/>
              </a:rPr>
              <a:t>ОДИНАКОВ»</a:t>
            </a:r>
            <a:endParaRPr sz="70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799639" y="4660043"/>
            <a:ext cx="8128000" cy="12700"/>
            <a:chOff x="8799639" y="4660043"/>
            <a:chExt cx="8128000" cy="12700"/>
          </a:xfrm>
        </p:grpSpPr>
        <p:sp>
          <p:nvSpPr>
            <p:cNvPr id="32" name="object 32"/>
            <p:cNvSpPr/>
            <p:nvPr/>
          </p:nvSpPr>
          <p:spPr>
            <a:xfrm>
              <a:off x="8799639" y="4666393"/>
              <a:ext cx="8128000" cy="0"/>
            </a:xfrm>
            <a:custGeom>
              <a:avLst/>
              <a:gdLst/>
              <a:ahLst/>
              <a:cxnLst/>
              <a:rect l="l" t="t" r="r" b="b"/>
              <a:pathLst>
                <a:path w="8128000">
                  <a:moveTo>
                    <a:pt x="812780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799639" y="4666393"/>
              <a:ext cx="8128000" cy="0"/>
            </a:xfrm>
            <a:custGeom>
              <a:avLst/>
              <a:gdLst/>
              <a:ahLst/>
              <a:cxnLst/>
              <a:rect l="l" t="t" r="r" b="b"/>
              <a:pathLst>
                <a:path w="8128000">
                  <a:moveTo>
                    <a:pt x="0" y="0"/>
                  </a:moveTo>
                  <a:lnTo>
                    <a:pt x="81278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1_Монтажная область 1 копия 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579" y="1440330"/>
            <a:ext cx="5376021" cy="801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/>
          <p:nvPr/>
        </p:nvSpPr>
        <p:spPr>
          <a:xfrm>
            <a:off x="819022" y="4700448"/>
            <a:ext cx="2263140" cy="2247265"/>
          </a:xfrm>
          <a:custGeom>
            <a:avLst/>
            <a:gdLst/>
            <a:ahLst/>
            <a:cxnLst/>
            <a:rect l="l" t="t" r="r" b="b"/>
            <a:pathLst>
              <a:path w="2263140" h="2247265">
                <a:moveTo>
                  <a:pt x="217239" y="0"/>
                </a:moveTo>
                <a:lnTo>
                  <a:pt x="167662" y="5678"/>
                </a:lnTo>
                <a:lnTo>
                  <a:pt x="122145" y="21915"/>
                </a:lnTo>
                <a:lnTo>
                  <a:pt x="81986" y="47411"/>
                </a:lnTo>
                <a:lnTo>
                  <a:pt x="48485" y="80870"/>
                </a:lnTo>
                <a:lnTo>
                  <a:pt x="22941" y="120994"/>
                </a:lnTo>
                <a:lnTo>
                  <a:pt x="6653" y="166485"/>
                </a:lnTo>
                <a:lnTo>
                  <a:pt x="920" y="216046"/>
                </a:lnTo>
                <a:lnTo>
                  <a:pt x="527" y="880960"/>
                </a:lnTo>
                <a:lnTo>
                  <a:pt x="28826" y="857816"/>
                </a:lnTo>
                <a:lnTo>
                  <a:pt x="61246" y="840347"/>
                </a:lnTo>
                <a:lnTo>
                  <a:pt x="97034" y="829320"/>
                </a:lnTo>
                <a:lnTo>
                  <a:pt x="135439" y="825500"/>
                </a:lnTo>
                <a:lnTo>
                  <a:pt x="179385" y="830592"/>
                </a:lnTo>
                <a:lnTo>
                  <a:pt x="219720" y="845036"/>
                </a:lnTo>
                <a:lnTo>
                  <a:pt x="255294" y="867683"/>
                </a:lnTo>
                <a:lnTo>
                  <a:pt x="284958" y="897381"/>
                </a:lnTo>
                <a:lnTo>
                  <a:pt x="307565" y="932982"/>
                </a:lnTo>
                <a:lnTo>
                  <a:pt x="321963" y="973334"/>
                </a:lnTo>
                <a:lnTo>
                  <a:pt x="327005" y="1017289"/>
                </a:lnTo>
                <a:lnTo>
                  <a:pt x="321913" y="1061229"/>
                </a:lnTo>
                <a:lnTo>
                  <a:pt x="307468" y="1101562"/>
                </a:lnTo>
                <a:lnTo>
                  <a:pt x="284820" y="1137136"/>
                </a:lnTo>
                <a:lnTo>
                  <a:pt x="255120" y="1166800"/>
                </a:lnTo>
                <a:lnTo>
                  <a:pt x="219518" y="1189405"/>
                </a:lnTo>
                <a:lnTo>
                  <a:pt x="179165" y="1203798"/>
                </a:lnTo>
                <a:lnTo>
                  <a:pt x="135210" y="1208830"/>
                </a:lnTo>
                <a:lnTo>
                  <a:pt x="96813" y="1204958"/>
                </a:lnTo>
                <a:lnTo>
                  <a:pt x="61039" y="1193889"/>
                </a:lnTo>
                <a:lnTo>
                  <a:pt x="28641" y="1176388"/>
                </a:lnTo>
                <a:lnTo>
                  <a:pt x="374" y="1153217"/>
                </a:lnTo>
                <a:lnTo>
                  <a:pt x="0" y="1764652"/>
                </a:lnTo>
                <a:lnTo>
                  <a:pt x="5680" y="1814231"/>
                </a:lnTo>
                <a:lnTo>
                  <a:pt x="21918" y="1859750"/>
                </a:lnTo>
                <a:lnTo>
                  <a:pt x="47416" y="1899911"/>
                </a:lnTo>
                <a:lnTo>
                  <a:pt x="80878" y="1933412"/>
                </a:lnTo>
                <a:lnTo>
                  <a:pt x="121007" y="1958957"/>
                </a:lnTo>
                <a:lnTo>
                  <a:pt x="166505" y="1975245"/>
                </a:lnTo>
                <a:lnTo>
                  <a:pt x="216077" y="1980977"/>
                </a:lnTo>
                <a:lnTo>
                  <a:pt x="788866" y="1981320"/>
                </a:lnTo>
                <a:lnTo>
                  <a:pt x="782530" y="1998797"/>
                </a:lnTo>
                <a:lnTo>
                  <a:pt x="777878" y="2017010"/>
                </a:lnTo>
                <a:lnTo>
                  <a:pt x="775011" y="2035864"/>
                </a:lnTo>
                <a:lnTo>
                  <a:pt x="774033" y="2055266"/>
                </a:lnTo>
                <a:lnTo>
                  <a:pt x="779096" y="2099219"/>
                </a:lnTo>
                <a:lnTo>
                  <a:pt x="793517" y="2139567"/>
                </a:lnTo>
                <a:lnTo>
                  <a:pt x="816146" y="2175160"/>
                </a:lnTo>
                <a:lnTo>
                  <a:pt x="845833" y="2204846"/>
                </a:lnTo>
                <a:lnTo>
                  <a:pt x="881426" y="2227475"/>
                </a:lnTo>
                <a:lnTo>
                  <a:pt x="921774" y="2241897"/>
                </a:lnTo>
                <a:lnTo>
                  <a:pt x="965727" y="2246960"/>
                </a:lnTo>
                <a:lnTo>
                  <a:pt x="1009668" y="2241897"/>
                </a:lnTo>
                <a:lnTo>
                  <a:pt x="1050007" y="2227475"/>
                </a:lnTo>
                <a:lnTo>
                  <a:pt x="1085594" y="2204846"/>
                </a:lnTo>
                <a:lnTo>
                  <a:pt x="1115277" y="2175160"/>
                </a:lnTo>
                <a:lnTo>
                  <a:pt x="1137905" y="2139567"/>
                </a:lnTo>
                <a:lnTo>
                  <a:pt x="1152326" y="2099219"/>
                </a:lnTo>
                <a:lnTo>
                  <a:pt x="1157389" y="2055266"/>
                </a:lnTo>
                <a:lnTo>
                  <a:pt x="1156415" y="2035920"/>
                </a:lnTo>
                <a:lnTo>
                  <a:pt x="1153566" y="2017121"/>
                </a:lnTo>
                <a:lnTo>
                  <a:pt x="1148945" y="1998958"/>
                </a:lnTo>
                <a:lnTo>
                  <a:pt x="1142657" y="1981523"/>
                </a:lnTo>
                <a:lnTo>
                  <a:pt x="1764684" y="1981892"/>
                </a:lnTo>
                <a:lnTo>
                  <a:pt x="1814262" y="1976213"/>
                </a:lnTo>
                <a:lnTo>
                  <a:pt x="1859778" y="1959977"/>
                </a:lnTo>
                <a:lnTo>
                  <a:pt x="1899934" y="1934480"/>
                </a:lnTo>
                <a:lnTo>
                  <a:pt x="1933432" y="1901019"/>
                </a:lnTo>
                <a:lnTo>
                  <a:pt x="1958975" y="1860891"/>
                </a:lnTo>
                <a:lnTo>
                  <a:pt x="1975264" y="1815392"/>
                </a:lnTo>
                <a:lnTo>
                  <a:pt x="1981003" y="1765820"/>
                </a:lnTo>
                <a:lnTo>
                  <a:pt x="1981327" y="1187570"/>
                </a:lnTo>
                <a:lnTo>
                  <a:pt x="2002077" y="1197076"/>
                </a:lnTo>
                <a:lnTo>
                  <a:pt x="2024064" y="1204103"/>
                </a:lnTo>
                <a:lnTo>
                  <a:pt x="2047112" y="1208465"/>
                </a:lnTo>
                <a:lnTo>
                  <a:pt x="2071046" y="1209973"/>
                </a:lnTo>
                <a:lnTo>
                  <a:pt x="2115000" y="1204933"/>
                </a:lnTo>
                <a:lnTo>
                  <a:pt x="2155352" y="1190537"/>
                </a:lnTo>
                <a:lnTo>
                  <a:pt x="2190953" y="1167933"/>
                </a:lnTo>
                <a:lnTo>
                  <a:pt x="2220652" y="1138271"/>
                </a:lnTo>
                <a:lnTo>
                  <a:pt x="2243298" y="1102700"/>
                </a:lnTo>
                <a:lnTo>
                  <a:pt x="2257743" y="1062371"/>
                </a:lnTo>
                <a:lnTo>
                  <a:pt x="2262835" y="1018432"/>
                </a:lnTo>
                <a:lnTo>
                  <a:pt x="2257803" y="974476"/>
                </a:lnTo>
                <a:lnTo>
                  <a:pt x="2243409" y="934119"/>
                </a:lnTo>
                <a:lnTo>
                  <a:pt x="2220803" y="898514"/>
                </a:lnTo>
                <a:lnTo>
                  <a:pt x="2191136" y="868812"/>
                </a:lnTo>
                <a:lnTo>
                  <a:pt x="2155557" y="846165"/>
                </a:lnTo>
                <a:lnTo>
                  <a:pt x="2115218" y="831725"/>
                </a:lnTo>
                <a:lnTo>
                  <a:pt x="2071268" y="826642"/>
                </a:lnTo>
                <a:lnTo>
                  <a:pt x="2047330" y="828117"/>
                </a:lnTo>
                <a:lnTo>
                  <a:pt x="2024286" y="832451"/>
                </a:lnTo>
                <a:lnTo>
                  <a:pt x="2002297" y="839455"/>
                </a:lnTo>
                <a:lnTo>
                  <a:pt x="1981523" y="848937"/>
                </a:lnTo>
                <a:lnTo>
                  <a:pt x="1981923" y="217214"/>
                </a:lnTo>
                <a:lnTo>
                  <a:pt x="1976235" y="167644"/>
                </a:lnTo>
                <a:lnTo>
                  <a:pt x="1959992" y="122131"/>
                </a:lnTo>
                <a:lnTo>
                  <a:pt x="1934491" y="81974"/>
                </a:lnTo>
                <a:lnTo>
                  <a:pt x="1901028" y="48473"/>
                </a:lnTo>
                <a:lnTo>
                  <a:pt x="1860902" y="22927"/>
                </a:lnTo>
                <a:lnTo>
                  <a:pt x="1815409" y="6634"/>
                </a:lnTo>
                <a:lnTo>
                  <a:pt x="1765846" y="895"/>
                </a:lnTo>
                <a:lnTo>
                  <a:pt x="1159497" y="546"/>
                </a:lnTo>
                <a:lnTo>
                  <a:pt x="1175122" y="25663"/>
                </a:lnTo>
                <a:lnTo>
                  <a:pt x="1186811" y="53143"/>
                </a:lnTo>
                <a:lnTo>
                  <a:pt x="1194133" y="82613"/>
                </a:lnTo>
                <a:lnTo>
                  <a:pt x="1196657" y="113703"/>
                </a:lnTo>
                <a:lnTo>
                  <a:pt x="1191572" y="157651"/>
                </a:lnTo>
                <a:lnTo>
                  <a:pt x="1177127" y="197987"/>
                </a:lnTo>
                <a:lnTo>
                  <a:pt x="1154476" y="233562"/>
                </a:lnTo>
                <a:lnTo>
                  <a:pt x="1124772" y="263227"/>
                </a:lnTo>
                <a:lnTo>
                  <a:pt x="1089168" y="285832"/>
                </a:lnTo>
                <a:lnTo>
                  <a:pt x="1048815" y="300230"/>
                </a:lnTo>
                <a:lnTo>
                  <a:pt x="1004868" y="305269"/>
                </a:lnTo>
                <a:lnTo>
                  <a:pt x="960919" y="300177"/>
                </a:lnTo>
                <a:lnTo>
                  <a:pt x="920583" y="285733"/>
                </a:lnTo>
                <a:lnTo>
                  <a:pt x="885008" y="263086"/>
                </a:lnTo>
                <a:lnTo>
                  <a:pt x="855344" y="233388"/>
                </a:lnTo>
                <a:lnTo>
                  <a:pt x="832738" y="197787"/>
                </a:lnTo>
                <a:lnTo>
                  <a:pt x="818341" y="157435"/>
                </a:lnTo>
                <a:lnTo>
                  <a:pt x="813301" y="113480"/>
                </a:lnTo>
                <a:lnTo>
                  <a:pt x="815862" y="82392"/>
                </a:lnTo>
                <a:lnTo>
                  <a:pt x="823217" y="52927"/>
                </a:lnTo>
                <a:lnTo>
                  <a:pt x="834934" y="25462"/>
                </a:lnTo>
                <a:lnTo>
                  <a:pt x="850582" y="374"/>
                </a:lnTo>
                <a:lnTo>
                  <a:pt x="217239" y="0"/>
                </a:lnTo>
                <a:close/>
              </a:path>
            </a:pathLst>
          </a:custGeom>
          <a:solidFill>
            <a:srgbClr val="0287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7172" y="434264"/>
            <a:ext cx="102298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ИЗМЕНЕНИЯ </a:t>
            </a:r>
            <a:r>
              <a:rPr sz="4400" dirty="0"/>
              <a:t>В</a:t>
            </a:r>
            <a:r>
              <a:rPr sz="4400" spc="-5" dirty="0"/>
              <a:t> НЕРВНОЙ</a:t>
            </a:r>
            <a:r>
              <a:rPr sz="4400" spc="-10" dirty="0"/>
              <a:t> </a:t>
            </a:r>
            <a:r>
              <a:rPr sz="4400" spc="-5" dirty="0"/>
              <a:t>СИСТЕМЕ ПРИ РС</a:t>
            </a:r>
            <a:endParaRPr sz="4400" dirty="0"/>
          </a:p>
        </p:txBody>
      </p:sp>
      <p:sp>
        <p:nvSpPr>
          <p:cNvPr id="11" name="object 11"/>
          <p:cNvSpPr txBox="1"/>
          <p:nvPr/>
        </p:nvSpPr>
        <p:spPr>
          <a:xfrm>
            <a:off x="742825" y="8930830"/>
            <a:ext cx="950785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 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рассеянный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РРС 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реммиттирующий-рецидивирующий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ВПРС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вторично-прогрессирующий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ППРС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–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первично-прогрессирующий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РС,</a:t>
            </a:r>
            <a:endParaRPr sz="1100">
              <a:latin typeface="Calibri"/>
              <a:cs typeface="Calibri"/>
            </a:endParaRPr>
          </a:p>
          <a:p>
            <a:pPr marL="12700" marR="4194175">
              <a:lnSpc>
                <a:spcPts val="1200"/>
              </a:lnSpc>
              <a:spcBef>
                <a:spcPts val="8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ЦНС -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центральная нервная система.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Рисунки из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источников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https: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//w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ww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  <a:hlinkClick r:id="rId4"/>
              </a:rPr>
              <a:t>.istockphoto.com/ru/векторная/рассеянный-склероз-gm530457339-54542462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80"/>
              </a:lnSpc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Lassmann,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H.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Nat.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3B3B3A"/>
                </a:solidFill>
                <a:latin typeface="Calibri"/>
                <a:cs typeface="Calibri"/>
              </a:rPr>
              <a:t>Rev.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8,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647–656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(2012),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Chun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J,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Hartung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3B3B3A"/>
                </a:solidFill>
                <a:latin typeface="Calibri"/>
                <a:cs typeface="Calibri"/>
              </a:rPr>
              <a:t>HP.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Clin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Neuropharmacol.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2010;33:91–101;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Mehling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M,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al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Neurology.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2010;75:403–10.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04242" y="2221611"/>
            <a:ext cx="5501831" cy="6171514"/>
            <a:chOff x="2604242" y="2221611"/>
            <a:chExt cx="5501831" cy="6171514"/>
          </a:xfrm>
        </p:grpSpPr>
        <p:sp>
          <p:nvSpPr>
            <p:cNvPr id="14" name="object 14"/>
            <p:cNvSpPr/>
            <p:nvPr/>
          </p:nvSpPr>
          <p:spPr>
            <a:xfrm>
              <a:off x="2604242" y="3879088"/>
              <a:ext cx="2263140" cy="2247265"/>
            </a:xfrm>
            <a:custGeom>
              <a:avLst/>
              <a:gdLst/>
              <a:ahLst/>
              <a:cxnLst/>
              <a:rect l="l" t="t" r="r" b="b"/>
              <a:pathLst>
                <a:path w="2263140" h="2247265">
                  <a:moveTo>
                    <a:pt x="965720" y="0"/>
                  </a:moveTo>
                  <a:lnTo>
                    <a:pt x="921769" y="5062"/>
                  </a:lnTo>
                  <a:lnTo>
                    <a:pt x="881425" y="19484"/>
                  </a:lnTo>
                  <a:lnTo>
                    <a:pt x="845839" y="42113"/>
                  </a:lnTo>
                  <a:lnTo>
                    <a:pt x="816159" y="71800"/>
                  </a:lnTo>
                  <a:lnTo>
                    <a:pt x="793536" y="107392"/>
                  </a:lnTo>
                  <a:lnTo>
                    <a:pt x="779119" y="147740"/>
                  </a:lnTo>
                  <a:lnTo>
                    <a:pt x="774058" y="191693"/>
                  </a:lnTo>
                  <a:lnTo>
                    <a:pt x="775032" y="211095"/>
                  </a:lnTo>
                  <a:lnTo>
                    <a:pt x="777890" y="229946"/>
                  </a:lnTo>
                  <a:lnTo>
                    <a:pt x="782534" y="248157"/>
                  </a:lnTo>
                  <a:lnTo>
                    <a:pt x="788866" y="265633"/>
                  </a:lnTo>
                  <a:lnTo>
                    <a:pt x="216077" y="265982"/>
                  </a:lnTo>
                  <a:lnTo>
                    <a:pt x="166513" y="271714"/>
                  </a:lnTo>
                  <a:lnTo>
                    <a:pt x="121017" y="288002"/>
                  </a:lnTo>
                  <a:lnTo>
                    <a:pt x="80887" y="313546"/>
                  </a:lnTo>
                  <a:lnTo>
                    <a:pt x="47422" y="347047"/>
                  </a:lnTo>
                  <a:lnTo>
                    <a:pt x="21920" y="387206"/>
                  </a:lnTo>
                  <a:lnTo>
                    <a:pt x="5680" y="432724"/>
                  </a:lnTo>
                  <a:lnTo>
                    <a:pt x="0" y="482301"/>
                  </a:lnTo>
                  <a:lnTo>
                    <a:pt x="374" y="1093736"/>
                  </a:lnTo>
                  <a:lnTo>
                    <a:pt x="28641" y="1070569"/>
                  </a:lnTo>
                  <a:lnTo>
                    <a:pt x="61039" y="1053069"/>
                  </a:lnTo>
                  <a:lnTo>
                    <a:pt x="96813" y="1042001"/>
                  </a:lnTo>
                  <a:lnTo>
                    <a:pt x="135210" y="1038129"/>
                  </a:lnTo>
                  <a:lnTo>
                    <a:pt x="179165" y="1043161"/>
                  </a:lnTo>
                  <a:lnTo>
                    <a:pt x="219518" y="1057555"/>
                  </a:lnTo>
                  <a:lnTo>
                    <a:pt x="255119" y="1080159"/>
                  </a:lnTo>
                  <a:lnTo>
                    <a:pt x="284819" y="1109824"/>
                  </a:lnTo>
                  <a:lnTo>
                    <a:pt x="307465" y="1145398"/>
                  </a:lnTo>
                  <a:lnTo>
                    <a:pt x="321909" y="1185730"/>
                  </a:lnTo>
                  <a:lnTo>
                    <a:pt x="326999" y="1229671"/>
                  </a:lnTo>
                  <a:lnTo>
                    <a:pt x="321959" y="1273626"/>
                  </a:lnTo>
                  <a:lnTo>
                    <a:pt x="307562" y="1313982"/>
                  </a:lnTo>
                  <a:lnTo>
                    <a:pt x="284957" y="1349586"/>
                  </a:lnTo>
                  <a:lnTo>
                    <a:pt x="255292" y="1379287"/>
                  </a:lnTo>
                  <a:lnTo>
                    <a:pt x="219717" y="1401934"/>
                  </a:lnTo>
                  <a:lnTo>
                    <a:pt x="179381" y="1416376"/>
                  </a:lnTo>
                  <a:lnTo>
                    <a:pt x="135432" y="1421460"/>
                  </a:lnTo>
                  <a:lnTo>
                    <a:pt x="97045" y="1417639"/>
                  </a:lnTo>
                  <a:lnTo>
                    <a:pt x="61261" y="1406611"/>
                  </a:lnTo>
                  <a:lnTo>
                    <a:pt x="28835" y="1389140"/>
                  </a:lnTo>
                  <a:lnTo>
                    <a:pt x="520" y="1365992"/>
                  </a:lnTo>
                  <a:lnTo>
                    <a:pt x="920" y="2030907"/>
                  </a:lnTo>
                  <a:lnTo>
                    <a:pt x="6658" y="2080470"/>
                  </a:lnTo>
                  <a:lnTo>
                    <a:pt x="22948" y="2125963"/>
                  </a:lnTo>
                  <a:lnTo>
                    <a:pt x="48491" y="2166088"/>
                  </a:lnTo>
                  <a:lnTo>
                    <a:pt x="81989" y="2199548"/>
                  </a:lnTo>
                  <a:lnTo>
                    <a:pt x="122145" y="2225044"/>
                  </a:lnTo>
                  <a:lnTo>
                    <a:pt x="167661" y="2241281"/>
                  </a:lnTo>
                  <a:lnTo>
                    <a:pt x="217239" y="2246960"/>
                  </a:lnTo>
                  <a:lnTo>
                    <a:pt x="850576" y="2246585"/>
                  </a:lnTo>
                  <a:lnTo>
                    <a:pt x="834931" y="2221497"/>
                  </a:lnTo>
                  <a:lnTo>
                    <a:pt x="823220" y="2194032"/>
                  </a:lnTo>
                  <a:lnTo>
                    <a:pt x="815866" y="2164568"/>
                  </a:lnTo>
                  <a:lnTo>
                    <a:pt x="813295" y="2133479"/>
                  </a:lnTo>
                  <a:lnTo>
                    <a:pt x="818338" y="2089524"/>
                  </a:lnTo>
                  <a:lnTo>
                    <a:pt x="832739" y="2049171"/>
                  </a:lnTo>
                  <a:lnTo>
                    <a:pt x="855348" y="2013570"/>
                  </a:lnTo>
                  <a:lnTo>
                    <a:pt x="885015" y="1983870"/>
                  </a:lnTo>
                  <a:lnTo>
                    <a:pt x="920589" y="1961224"/>
                  </a:lnTo>
                  <a:lnTo>
                    <a:pt x="960921" y="1946780"/>
                  </a:lnTo>
                  <a:lnTo>
                    <a:pt x="1004862" y="1941690"/>
                  </a:lnTo>
                  <a:lnTo>
                    <a:pt x="1048817" y="1946730"/>
                  </a:lnTo>
                  <a:lnTo>
                    <a:pt x="1089174" y="1961127"/>
                  </a:lnTo>
                  <a:lnTo>
                    <a:pt x="1124779" y="1983732"/>
                  </a:lnTo>
                  <a:lnTo>
                    <a:pt x="1154481" y="2013397"/>
                  </a:lnTo>
                  <a:lnTo>
                    <a:pt x="1177128" y="2048972"/>
                  </a:lnTo>
                  <a:lnTo>
                    <a:pt x="1191568" y="2089308"/>
                  </a:lnTo>
                  <a:lnTo>
                    <a:pt x="1196651" y="2133257"/>
                  </a:lnTo>
                  <a:lnTo>
                    <a:pt x="1194132" y="2164344"/>
                  </a:lnTo>
                  <a:lnTo>
                    <a:pt x="1186821" y="2193814"/>
                  </a:lnTo>
                  <a:lnTo>
                    <a:pt x="1175143" y="2221295"/>
                  </a:lnTo>
                  <a:lnTo>
                    <a:pt x="1159522" y="2246414"/>
                  </a:lnTo>
                  <a:lnTo>
                    <a:pt x="1765846" y="2246064"/>
                  </a:lnTo>
                  <a:lnTo>
                    <a:pt x="1815418" y="2240325"/>
                  </a:lnTo>
                  <a:lnTo>
                    <a:pt x="1860916" y="2224032"/>
                  </a:lnTo>
                  <a:lnTo>
                    <a:pt x="1901044" y="2198486"/>
                  </a:lnTo>
                  <a:lnTo>
                    <a:pt x="1934505" y="2164985"/>
                  </a:lnTo>
                  <a:lnTo>
                    <a:pt x="1960002" y="2124828"/>
                  </a:lnTo>
                  <a:lnTo>
                    <a:pt x="1976239" y="2079315"/>
                  </a:lnTo>
                  <a:lnTo>
                    <a:pt x="1981917" y="2029745"/>
                  </a:lnTo>
                  <a:lnTo>
                    <a:pt x="1981549" y="1398015"/>
                  </a:lnTo>
                  <a:lnTo>
                    <a:pt x="2002299" y="1407502"/>
                  </a:lnTo>
                  <a:lnTo>
                    <a:pt x="2024287" y="1414510"/>
                  </a:lnTo>
                  <a:lnTo>
                    <a:pt x="2047335" y="1418853"/>
                  </a:lnTo>
                  <a:lnTo>
                    <a:pt x="2071268" y="1420342"/>
                  </a:lnTo>
                  <a:lnTo>
                    <a:pt x="2115217" y="1415249"/>
                  </a:lnTo>
                  <a:lnTo>
                    <a:pt x="2155556" y="1400800"/>
                  </a:lnTo>
                  <a:lnTo>
                    <a:pt x="2191134" y="1378149"/>
                  </a:lnTo>
                  <a:lnTo>
                    <a:pt x="2220800" y="1348445"/>
                  </a:lnTo>
                  <a:lnTo>
                    <a:pt x="2243406" y="1312839"/>
                  </a:lnTo>
                  <a:lnTo>
                    <a:pt x="2257801" y="1272483"/>
                  </a:lnTo>
                  <a:lnTo>
                    <a:pt x="2262835" y="1228528"/>
                  </a:lnTo>
                  <a:lnTo>
                    <a:pt x="2257751" y="1184589"/>
                  </a:lnTo>
                  <a:lnTo>
                    <a:pt x="2243309" y="1144259"/>
                  </a:lnTo>
                  <a:lnTo>
                    <a:pt x="2220662" y="1108689"/>
                  </a:lnTo>
                  <a:lnTo>
                    <a:pt x="2190961" y="1079027"/>
                  </a:lnTo>
                  <a:lnTo>
                    <a:pt x="2155357" y="1056423"/>
                  </a:lnTo>
                  <a:lnTo>
                    <a:pt x="2115001" y="1042026"/>
                  </a:lnTo>
                  <a:lnTo>
                    <a:pt x="2071046" y="1036986"/>
                  </a:lnTo>
                  <a:lnTo>
                    <a:pt x="2047115" y="1038494"/>
                  </a:lnTo>
                  <a:lnTo>
                    <a:pt x="2024072" y="1042855"/>
                  </a:lnTo>
                  <a:lnTo>
                    <a:pt x="2002085" y="1049881"/>
                  </a:lnTo>
                  <a:lnTo>
                    <a:pt x="1981326" y="1059383"/>
                  </a:lnTo>
                  <a:lnTo>
                    <a:pt x="1981003" y="481139"/>
                  </a:lnTo>
                  <a:lnTo>
                    <a:pt x="1975262" y="431567"/>
                  </a:lnTo>
                  <a:lnTo>
                    <a:pt x="1958971" y="386068"/>
                  </a:lnTo>
                  <a:lnTo>
                    <a:pt x="1933428" y="345940"/>
                  </a:lnTo>
                  <a:lnTo>
                    <a:pt x="1899929" y="312478"/>
                  </a:lnTo>
                  <a:lnTo>
                    <a:pt x="1859774" y="286980"/>
                  </a:lnTo>
                  <a:lnTo>
                    <a:pt x="1814259" y="270742"/>
                  </a:lnTo>
                  <a:lnTo>
                    <a:pt x="1764684" y="265061"/>
                  </a:lnTo>
                  <a:lnTo>
                    <a:pt x="1142657" y="265436"/>
                  </a:lnTo>
                  <a:lnTo>
                    <a:pt x="1148945" y="248001"/>
                  </a:lnTo>
                  <a:lnTo>
                    <a:pt x="1153566" y="229839"/>
                  </a:lnTo>
                  <a:lnTo>
                    <a:pt x="1156415" y="211039"/>
                  </a:lnTo>
                  <a:lnTo>
                    <a:pt x="1157389" y="191693"/>
                  </a:lnTo>
                  <a:lnTo>
                    <a:pt x="1152326" y="147740"/>
                  </a:lnTo>
                  <a:lnTo>
                    <a:pt x="1137905" y="107392"/>
                  </a:lnTo>
                  <a:lnTo>
                    <a:pt x="1115277" y="71800"/>
                  </a:lnTo>
                  <a:lnTo>
                    <a:pt x="1085593" y="42113"/>
                  </a:lnTo>
                  <a:lnTo>
                    <a:pt x="1050005" y="19484"/>
                  </a:lnTo>
                  <a:lnTo>
                    <a:pt x="1009664" y="5062"/>
                  </a:lnTo>
                  <a:lnTo>
                    <a:pt x="965720" y="0"/>
                  </a:lnTo>
                  <a:close/>
                </a:path>
              </a:pathLst>
            </a:custGeom>
            <a:solidFill>
              <a:srgbClr val="9F9F9F">
                <a:alpha val="9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24873" y="4051281"/>
              <a:ext cx="1981200" cy="2262505"/>
            </a:xfrm>
            <a:custGeom>
              <a:avLst/>
              <a:gdLst/>
              <a:ahLst/>
              <a:cxnLst/>
              <a:rect l="l" t="t" r="r" b="b"/>
              <a:pathLst>
                <a:path w="1981200" h="2262504">
                  <a:moveTo>
                    <a:pt x="1017225" y="0"/>
                  </a:moveTo>
                  <a:lnTo>
                    <a:pt x="973275" y="5061"/>
                  </a:lnTo>
                  <a:lnTo>
                    <a:pt x="932927" y="19479"/>
                  </a:lnTo>
                  <a:lnTo>
                    <a:pt x="897332" y="42103"/>
                  </a:lnTo>
                  <a:lnTo>
                    <a:pt x="867641" y="71784"/>
                  </a:lnTo>
                  <a:lnTo>
                    <a:pt x="845008" y="107372"/>
                  </a:lnTo>
                  <a:lnTo>
                    <a:pt x="830583" y="147716"/>
                  </a:lnTo>
                  <a:lnTo>
                    <a:pt x="825519" y="191668"/>
                  </a:lnTo>
                  <a:lnTo>
                    <a:pt x="827011" y="215601"/>
                  </a:lnTo>
                  <a:lnTo>
                    <a:pt x="831361" y="238649"/>
                  </a:lnTo>
                  <a:lnTo>
                    <a:pt x="838377" y="260636"/>
                  </a:lnTo>
                  <a:lnTo>
                    <a:pt x="847871" y="281387"/>
                  </a:lnTo>
                  <a:lnTo>
                    <a:pt x="216173" y="281387"/>
                  </a:lnTo>
                  <a:lnTo>
                    <a:pt x="166607" y="287096"/>
                  </a:lnTo>
                  <a:lnTo>
                    <a:pt x="121106" y="303360"/>
                  </a:lnTo>
                  <a:lnTo>
                    <a:pt x="80968" y="328879"/>
                  </a:lnTo>
                  <a:lnTo>
                    <a:pt x="47491" y="362356"/>
                  </a:lnTo>
                  <a:lnTo>
                    <a:pt x="21972" y="402494"/>
                  </a:lnTo>
                  <a:lnTo>
                    <a:pt x="5709" y="447994"/>
                  </a:lnTo>
                  <a:lnTo>
                    <a:pt x="0" y="497560"/>
                  </a:lnTo>
                  <a:lnTo>
                    <a:pt x="0" y="1103909"/>
                  </a:lnTo>
                  <a:lnTo>
                    <a:pt x="25100" y="1088269"/>
                  </a:lnTo>
                  <a:lnTo>
                    <a:pt x="52567" y="1076572"/>
                  </a:lnTo>
                  <a:lnTo>
                    <a:pt x="82034" y="1069242"/>
                  </a:lnTo>
                  <a:lnTo>
                    <a:pt x="113131" y="1066704"/>
                  </a:lnTo>
                  <a:lnTo>
                    <a:pt x="157076" y="1071767"/>
                  </a:lnTo>
                  <a:lnTo>
                    <a:pt x="197420" y="1086187"/>
                  </a:lnTo>
                  <a:lnTo>
                    <a:pt x="233012" y="1108813"/>
                  </a:lnTo>
                  <a:lnTo>
                    <a:pt x="262699" y="1138496"/>
                  </a:lnTo>
                  <a:lnTo>
                    <a:pt x="285331" y="1174083"/>
                  </a:lnTo>
                  <a:lnTo>
                    <a:pt x="299755" y="1214423"/>
                  </a:lnTo>
                  <a:lnTo>
                    <a:pt x="304819" y="1258366"/>
                  </a:lnTo>
                  <a:lnTo>
                    <a:pt x="299755" y="1302319"/>
                  </a:lnTo>
                  <a:lnTo>
                    <a:pt x="285331" y="1342667"/>
                  </a:lnTo>
                  <a:lnTo>
                    <a:pt x="262699" y="1378260"/>
                  </a:lnTo>
                  <a:lnTo>
                    <a:pt x="233012" y="1407946"/>
                  </a:lnTo>
                  <a:lnTo>
                    <a:pt x="197420" y="1430576"/>
                  </a:lnTo>
                  <a:lnTo>
                    <a:pt x="157076" y="1444997"/>
                  </a:lnTo>
                  <a:lnTo>
                    <a:pt x="113131" y="1450060"/>
                  </a:lnTo>
                  <a:lnTo>
                    <a:pt x="82034" y="1447519"/>
                  </a:lnTo>
                  <a:lnTo>
                    <a:pt x="52567" y="1440183"/>
                  </a:lnTo>
                  <a:lnTo>
                    <a:pt x="25100" y="1428484"/>
                  </a:lnTo>
                  <a:lnTo>
                    <a:pt x="0" y="1412855"/>
                  </a:lnTo>
                  <a:lnTo>
                    <a:pt x="0" y="2046192"/>
                  </a:lnTo>
                  <a:lnTo>
                    <a:pt x="5709" y="2095757"/>
                  </a:lnTo>
                  <a:lnTo>
                    <a:pt x="21972" y="2141258"/>
                  </a:lnTo>
                  <a:lnTo>
                    <a:pt x="47491" y="2181396"/>
                  </a:lnTo>
                  <a:lnTo>
                    <a:pt x="80968" y="2214873"/>
                  </a:lnTo>
                  <a:lnTo>
                    <a:pt x="121106" y="2240392"/>
                  </a:lnTo>
                  <a:lnTo>
                    <a:pt x="166607" y="2256655"/>
                  </a:lnTo>
                  <a:lnTo>
                    <a:pt x="216173" y="2262365"/>
                  </a:lnTo>
                  <a:lnTo>
                    <a:pt x="881081" y="2262365"/>
                  </a:lnTo>
                  <a:lnTo>
                    <a:pt x="857933" y="2234094"/>
                  </a:lnTo>
                  <a:lnTo>
                    <a:pt x="840441" y="2201687"/>
                  </a:lnTo>
                  <a:lnTo>
                    <a:pt x="829378" y="2165905"/>
                  </a:lnTo>
                  <a:lnTo>
                    <a:pt x="825519" y="2127504"/>
                  </a:lnTo>
                  <a:lnTo>
                    <a:pt x="830583" y="2083552"/>
                  </a:lnTo>
                  <a:lnTo>
                    <a:pt x="845008" y="2043207"/>
                  </a:lnTo>
                  <a:lnTo>
                    <a:pt x="867641" y="2007620"/>
                  </a:lnTo>
                  <a:lnTo>
                    <a:pt x="897332" y="1977939"/>
                  </a:lnTo>
                  <a:lnTo>
                    <a:pt x="932927" y="1955314"/>
                  </a:lnTo>
                  <a:lnTo>
                    <a:pt x="973275" y="1940897"/>
                  </a:lnTo>
                  <a:lnTo>
                    <a:pt x="1017225" y="1935835"/>
                  </a:lnTo>
                  <a:lnTo>
                    <a:pt x="1061171" y="1940897"/>
                  </a:lnTo>
                  <a:lnTo>
                    <a:pt x="1101510" y="1955314"/>
                  </a:lnTo>
                  <a:lnTo>
                    <a:pt x="1137093" y="1977939"/>
                  </a:lnTo>
                  <a:lnTo>
                    <a:pt x="1166770" y="2007620"/>
                  </a:lnTo>
                  <a:lnTo>
                    <a:pt x="1189392" y="2043207"/>
                  </a:lnTo>
                  <a:lnTo>
                    <a:pt x="1203807" y="2083552"/>
                  </a:lnTo>
                  <a:lnTo>
                    <a:pt x="1208868" y="2127504"/>
                  </a:lnTo>
                  <a:lnTo>
                    <a:pt x="1205018" y="2165905"/>
                  </a:lnTo>
                  <a:lnTo>
                    <a:pt x="1193977" y="2201687"/>
                  </a:lnTo>
                  <a:lnTo>
                    <a:pt x="1176507" y="2234094"/>
                  </a:lnTo>
                  <a:lnTo>
                    <a:pt x="1153369" y="2262365"/>
                  </a:lnTo>
                  <a:lnTo>
                    <a:pt x="1764811" y="2262365"/>
                  </a:lnTo>
                  <a:lnTo>
                    <a:pt x="1814373" y="2256655"/>
                  </a:lnTo>
                  <a:lnTo>
                    <a:pt x="1859870" y="2240392"/>
                  </a:lnTo>
                  <a:lnTo>
                    <a:pt x="1900004" y="2214873"/>
                  </a:lnTo>
                  <a:lnTo>
                    <a:pt x="1933478" y="2181396"/>
                  </a:lnTo>
                  <a:lnTo>
                    <a:pt x="1958995" y="2141258"/>
                  </a:lnTo>
                  <a:lnTo>
                    <a:pt x="1975256" y="2095757"/>
                  </a:lnTo>
                  <a:lnTo>
                    <a:pt x="1980965" y="2046192"/>
                  </a:lnTo>
                  <a:lnTo>
                    <a:pt x="1980965" y="497560"/>
                  </a:lnTo>
                  <a:lnTo>
                    <a:pt x="1975256" y="447994"/>
                  </a:lnTo>
                  <a:lnTo>
                    <a:pt x="1958995" y="402494"/>
                  </a:lnTo>
                  <a:lnTo>
                    <a:pt x="1933478" y="362356"/>
                  </a:lnTo>
                  <a:lnTo>
                    <a:pt x="1900004" y="328879"/>
                  </a:lnTo>
                  <a:lnTo>
                    <a:pt x="1859870" y="303360"/>
                  </a:lnTo>
                  <a:lnTo>
                    <a:pt x="1814373" y="287096"/>
                  </a:lnTo>
                  <a:lnTo>
                    <a:pt x="1764811" y="281387"/>
                  </a:lnTo>
                  <a:lnTo>
                    <a:pt x="1186516" y="281387"/>
                  </a:lnTo>
                  <a:lnTo>
                    <a:pt x="1196009" y="260636"/>
                  </a:lnTo>
                  <a:lnTo>
                    <a:pt x="1203026" y="238649"/>
                  </a:lnTo>
                  <a:lnTo>
                    <a:pt x="1207376" y="215601"/>
                  </a:lnTo>
                  <a:lnTo>
                    <a:pt x="1208868" y="191668"/>
                  </a:lnTo>
                  <a:lnTo>
                    <a:pt x="1203807" y="147716"/>
                  </a:lnTo>
                  <a:lnTo>
                    <a:pt x="1189392" y="107372"/>
                  </a:lnTo>
                  <a:lnTo>
                    <a:pt x="1166770" y="71784"/>
                  </a:lnTo>
                  <a:lnTo>
                    <a:pt x="1137093" y="42103"/>
                  </a:lnTo>
                  <a:lnTo>
                    <a:pt x="1101510" y="19479"/>
                  </a:lnTo>
                  <a:lnTo>
                    <a:pt x="1061171" y="5061"/>
                  </a:lnTo>
                  <a:lnTo>
                    <a:pt x="1017225" y="0"/>
                  </a:lnTo>
                  <a:close/>
                </a:path>
              </a:pathLst>
            </a:custGeom>
            <a:solidFill>
              <a:srgbClr val="32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83735" y="4700448"/>
              <a:ext cx="2263140" cy="2247265"/>
            </a:xfrm>
            <a:custGeom>
              <a:avLst/>
              <a:gdLst/>
              <a:ahLst/>
              <a:cxnLst/>
              <a:rect l="l" t="t" r="r" b="b"/>
              <a:pathLst>
                <a:path w="2263140" h="2247265">
                  <a:moveTo>
                    <a:pt x="217239" y="0"/>
                  </a:moveTo>
                  <a:lnTo>
                    <a:pt x="167661" y="5678"/>
                  </a:lnTo>
                  <a:lnTo>
                    <a:pt x="122145" y="21915"/>
                  </a:lnTo>
                  <a:lnTo>
                    <a:pt x="81989" y="47411"/>
                  </a:lnTo>
                  <a:lnTo>
                    <a:pt x="48490" y="80870"/>
                  </a:lnTo>
                  <a:lnTo>
                    <a:pt x="22946" y="120994"/>
                  </a:lnTo>
                  <a:lnTo>
                    <a:pt x="6654" y="166485"/>
                  </a:lnTo>
                  <a:lnTo>
                    <a:pt x="914" y="216046"/>
                  </a:lnTo>
                  <a:lnTo>
                    <a:pt x="520" y="880960"/>
                  </a:lnTo>
                  <a:lnTo>
                    <a:pt x="28831" y="857816"/>
                  </a:lnTo>
                  <a:lnTo>
                    <a:pt x="61252" y="840347"/>
                  </a:lnTo>
                  <a:lnTo>
                    <a:pt x="97034" y="829320"/>
                  </a:lnTo>
                  <a:lnTo>
                    <a:pt x="135432" y="825500"/>
                  </a:lnTo>
                  <a:lnTo>
                    <a:pt x="179380" y="830592"/>
                  </a:lnTo>
                  <a:lnTo>
                    <a:pt x="219716" y="845036"/>
                  </a:lnTo>
                  <a:lnTo>
                    <a:pt x="255290" y="867683"/>
                  </a:lnTo>
                  <a:lnTo>
                    <a:pt x="284954" y="897381"/>
                  </a:lnTo>
                  <a:lnTo>
                    <a:pt x="307559" y="932982"/>
                  </a:lnTo>
                  <a:lnTo>
                    <a:pt x="321957" y="973334"/>
                  </a:lnTo>
                  <a:lnTo>
                    <a:pt x="326999" y="1017289"/>
                  </a:lnTo>
                  <a:lnTo>
                    <a:pt x="321907" y="1061229"/>
                  </a:lnTo>
                  <a:lnTo>
                    <a:pt x="307461" y="1101562"/>
                  </a:lnTo>
                  <a:lnTo>
                    <a:pt x="284814" y="1137136"/>
                  </a:lnTo>
                  <a:lnTo>
                    <a:pt x="255115" y="1166800"/>
                  </a:lnTo>
                  <a:lnTo>
                    <a:pt x="219514" y="1189405"/>
                  </a:lnTo>
                  <a:lnTo>
                    <a:pt x="179162" y="1203798"/>
                  </a:lnTo>
                  <a:lnTo>
                    <a:pt x="135210" y="1208830"/>
                  </a:lnTo>
                  <a:lnTo>
                    <a:pt x="96809" y="1204958"/>
                  </a:lnTo>
                  <a:lnTo>
                    <a:pt x="61033" y="1193889"/>
                  </a:lnTo>
                  <a:lnTo>
                    <a:pt x="28635" y="1176388"/>
                  </a:lnTo>
                  <a:lnTo>
                    <a:pt x="368" y="1153217"/>
                  </a:lnTo>
                  <a:lnTo>
                    <a:pt x="0" y="1764652"/>
                  </a:lnTo>
                  <a:lnTo>
                    <a:pt x="5679" y="1814231"/>
                  </a:lnTo>
                  <a:lnTo>
                    <a:pt x="21919" y="1859750"/>
                  </a:lnTo>
                  <a:lnTo>
                    <a:pt x="47419" y="1899911"/>
                  </a:lnTo>
                  <a:lnTo>
                    <a:pt x="80883" y="1933412"/>
                  </a:lnTo>
                  <a:lnTo>
                    <a:pt x="121012" y="1958957"/>
                  </a:lnTo>
                  <a:lnTo>
                    <a:pt x="166507" y="1975245"/>
                  </a:lnTo>
                  <a:lnTo>
                    <a:pt x="216071" y="1980977"/>
                  </a:lnTo>
                  <a:lnTo>
                    <a:pt x="788860" y="1981320"/>
                  </a:lnTo>
                  <a:lnTo>
                    <a:pt x="782528" y="1998797"/>
                  </a:lnTo>
                  <a:lnTo>
                    <a:pt x="777884" y="2017010"/>
                  </a:lnTo>
                  <a:lnTo>
                    <a:pt x="775026" y="2035864"/>
                  </a:lnTo>
                  <a:lnTo>
                    <a:pt x="774052" y="2055266"/>
                  </a:lnTo>
                  <a:lnTo>
                    <a:pt x="779113" y="2099219"/>
                  </a:lnTo>
                  <a:lnTo>
                    <a:pt x="793531" y="2139567"/>
                  </a:lnTo>
                  <a:lnTo>
                    <a:pt x="816156" y="2175160"/>
                  </a:lnTo>
                  <a:lnTo>
                    <a:pt x="845836" y="2204846"/>
                  </a:lnTo>
                  <a:lnTo>
                    <a:pt x="881424" y="2227475"/>
                  </a:lnTo>
                  <a:lnTo>
                    <a:pt x="921769" y="2241897"/>
                  </a:lnTo>
                  <a:lnTo>
                    <a:pt x="965720" y="2246960"/>
                  </a:lnTo>
                  <a:lnTo>
                    <a:pt x="1009663" y="2241897"/>
                  </a:lnTo>
                  <a:lnTo>
                    <a:pt x="1050004" y="2227475"/>
                  </a:lnTo>
                  <a:lnTo>
                    <a:pt x="1085591" y="2204846"/>
                  </a:lnTo>
                  <a:lnTo>
                    <a:pt x="1115273" y="2175160"/>
                  </a:lnTo>
                  <a:lnTo>
                    <a:pt x="1137900" y="2139567"/>
                  </a:lnTo>
                  <a:lnTo>
                    <a:pt x="1152320" y="2099219"/>
                  </a:lnTo>
                  <a:lnTo>
                    <a:pt x="1157382" y="2055266"/>
                  </a:lnTo>
                  <a:lnTo>
                    <a:pt x="1156409" y="2035920"/>
                  </a:lnTo>
                  <a:lnTo>
                    <a:pt x="1153560" y="2017121"/>
                  </a:lnTo>
                  <a:lnTo>
                    <a:pt x="1148938" y="1998958"/>
                  </a:lnTo>
                  <a:lnTo>
                    <a:pt x="1142650" y="1981523"/>
                  </a:lnTo>
                  <a:lnTo>
                    <a:pt x="1764677" y="1981892"/>
                  </a:lnTo>
                  <a:lnTo>
                    <a:pt x="1814256" y="1976213"/>
                  </a:lnTo>
                  <a:lnTo>
                    <a:pt x="1859772" y="1959977"/>
                  </a:lnTo>
                  <a:lnTo>
                    <a:pt x="1899929" y="1934480"/>
                  </a:lnTo>
                  <a:lnTo>
                    <a:pt x="1933429" y="1901019"/>
                  </a:lnTo>
                  <a:lnTo>
                    <a:pt x="1958971" y="1860891"/>
                  </a:lnTo>
                  <a:lnTo>
                    <a:pt x="1975260" y="1815392"/>
                  </a:lnTo>
                  <a:lnTo>
                    <a:pt x="1980996" y="1765820"/>
                  </a:lnTo>
                  <a:lnTo>
                    <a:pt x="1981314" y="1187570"/>
                  </a:lnTo>
                  <a:lnTo>
                    <a:pt x="2002075" y="1197076"/>
                  </a:lnTo>
                  <a:lnTo>
                    <a:pt x="2024057" y="1204103"/>
                  </a:lnTo>
                  <a:lnTo>
                    <a:pt x="2047099" y="1208465"/>
                  </a:lnTo>
                  <a:lnTo>
                    <a:pt x="2071039" y="1209973"/>
                  </a:lnTo>
                  <a:lnTo>
                    <a:pt x="2114989" y="1204933"/>
                  </a:lnTo>
                  <a:lnTo>
                    <a:pt x="2155339" y="1190537"/>
                  </a:lnTo>
                  <a:lnTo>
                    <a:pt x="2190938" y="1167933"/>
                  </a:lnTo>
                  <a:lnTo>
                    <a:pt x="2220635" y="1138271"/>
                  </a:lnTo>
                  <a:lnTo>
                    <a:pt x="2243280" y="1102700"/>
                  </a:lnTo>
                  <a:lnTo>
                    <a:pt x="2257722" y="1062371"/>
                  </a:lnTo>
                  <a:lnTo>
                    <a:pt x="2262809" y="1018432"/>
                  </a:lnTo>
                  <a:lnTo>
                    <a:pt x="2257776" y="974476"/>
                  </a:lnTo>
                  <a:lnTo>
                    <a:pt x="2243386" y="934119"/>
                  </a:lnTo>
                  <a:lnTo>
                    <a:pt x="2220788" y="898514"/>
                  </a:lnTo>
                  <a:lnTo>
                    <a:pt x="2191132" y="868812"/>
                  </a:lnTo>
                  <a:lnTo>
                    <a:pt x="2155565" y="846165"/>
                  </a:lnTo>
                  <a:lnTo>
                    <a:pt x="2115236" y="831725"/>
                  </a:lnTo>
                  <a:lnTo>
                    <a:pt x="2071293" y="826642"/>
                  </a:lnTo>
                  <a:lnTo>
                    <a:pt x="2047344" y="828117"/>
                  </a:lnTo>
                  <a:lnTo>
                    <a:pt x="2024287" y="832451"/>
                  </a:lnTo>
                  <a:lnTo>
                    <a:pt x="2002303" y="839455"/>
                  </a:lnTo>
                  <a:lnTo>
                    <a:pt x="1981568" y="848937"/>
                  </a:lnTo>
                  <a:lnTo>
                    <a:pt x="1981885" y="217214"/>
                  </a:lnTo>
                  <a:lnTo>
                    <a:pt x="1976204" y="167644"/>
                  </a:lnTo>
                  <a:lnTo>
                    <a:pt x="1959970" y="122131"/>
                  </a:lnTo>
                  <a:lnTo>
                    <a:pt x="1934479" y="81974"/>
                  </a:lnTo>
                  <a:lnTo>
                    <a:pt x="1901025" y="48473"/>
                  </a:lnTo>
                  <a:lnTo>
                    <a:pt x="1860905" y="22927"/>
                  </a:lnTo>
                  <a:lnTo>
                    <a:pt x="1815413" y="6634"/>
                  </a:lnTo>
                  <a:lnTo>
                    <a:pt x="1765846" y="895"/>
                  </a:lnTo>
                  <a:lnTo>
                    <a:pt x="1159516" y="546"/>
                  </a:lnTo>
                  <a:lnTo>
                    <a:pt x="1175137" y="25663"/>
                  </a:lnTo>
                  <a:lnTo>
                    <a:pt x="1186818" y="53143"/>
                  </a:lnTo>
                  <a:lnTo>
                    <a:pt x="1194131" y="82613"/>
                  </a:lnTo>
                  <a:lnTo>
                    <a:pt x="1196651" y="113703"/>
                  </a:lnTo>
                  <a:lnTo>
                    <a:pt x="1191566" y="157651"/>
                  </a:lnTo>
                  <a:lnTo>
                    <a:pt x="1177125" y="197987"/>
                  </a:lnTo>
                  <a:lnTo>
                    <a:pt x="1154478" y="233562"/>
                  </a:lnTo>
                  <a:lnTo>
                    <a:pt x="1124777" y="263227"/>
                  </a:lnTo>
                  <a:lnTo>
                    <a:pt x="1089173" y="285832"/>
                  </a:lnTo>
                  <a:lnTo>
                    <a:pt x="1048817" y="300230"/>
                  </a:lnTo>
                  <a:lnTo>
                    <a:pt x="1004862" y="305269"/>
                  </a:lnTo>
                  <a:lnTo>
                    <a:pt x="960913" y="300177"/>
                  </a:lnTo>
                  <a:lnTo>
                    <a:pt x="920577" y="285733"/>
                  </a:lnTo>
                  <a:lnTo>
                    <a:pt x="885002" y="263086"/>
                  </a:lnTo>
                  <a:lnTo>
                    <a:pt x="855337" y="233388"/>
                  </a:lnTo>
                  <a:lnTo>
                    <a:pt x="832732" y="197787"/>
                  </a:lnTo>
                  <a:lnTo>
                    <a:pt x="818335" y="157435"/>
                  </a:lnTo>
                  <a:lnTo>
                    <a:pt x="813295" y="113480"/>
                  </a:lnTo>
                  <a:lnTo>
                    <a:pt x="815855" y="82392"/>
                  </a:lnTo>
                  <a:lnTo>
                    <a:pt x="823210" y="52927"/>
                  </a:lnTo>
                  <a:lnTo>
                    <a:pt x="834928" y="25462"/>
                  </a:lnTo>
                  <a:lnTo>
                    <a:pt x="850576" y="374"/>
                  </a:lnTo>
                  <a:lnTo>
                    <a:pt x="217239" y="0"/>
                  </a:lnTo>
                  <a:close/>
                </a:path>
              </a:pathLst>
            </a:custGeom>
            <a:solidFill>
              <a:srgbClr val="FFA2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885434" y="2221611"/>
              <a:ext cx="0" cy="2404745"/>
            </a:xfrm>
            <a:custGeom>
              <a:avLst/>
              <a:gdLst/>
              <a:ahLst/>
              <a:cxnLst/>
              <a:rect l="l" t="t" r="r" b="b"/>
              <a:pathLst>
                <a:path h="2404745">
                  <a:moveTo>
                    <a:pt x="0" y="0"/>
                  </a:moveTo>
                  <a:lnTo>
                    <a:pt x="0" y="2404198"/>
                  </a:lnTo>
                </a:path>
              </a:pathLst>
            </a:custGeom>
            <a:ln w="25400">
              <a:solidFill>
                <a:srgbClr val="FF98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27800" y="6432880"/>
              <a:ext cx="0" cy="1960245"/>
            </a:xfrm>
            <a:custGeom>
              <a:avLst/>
              <a:gdLst/>
              <a:ahLst/>
              <a:cxnLst/>
              <a:rect l="l" t="t" r="r" b="b"/>
              <a:pathLst>
                <a:path h="1960245">
                  <a:moveTo>
                    <a:pt x="0" y="0"/>
                  </a:moveTo>
                  <a:lnTo>
                    <a:pt x="0" y="1959648"/>
                  </a:lnTo>
                </a:path>
              </a:pathLst>
            </a:custGeom>
            <a:ln w="25400">
              <a:solidFill>
                <a:srgbClr val="1CC4B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03585" y="6221520"/>
              <a:ext cx="0" cy="2006600"/>
            </a:xfrm>
            <a:custGeom>
              <a:avLst/>
              <a:gdLst/>
              <a:ahLst/>
              <a:cxnLst/>
              <a:rect l="l" t="t" r="r" b="b"/>
              <a:pathLst>
                <a:path h="2006600">
                  <a:moveTo>
                    <a:pt x="0" y="0"/>
                  </a:moveTo>
                  <a:lnTo>
                    <a:pt x="0" y="2006276"/>
                  </a:lnTo>
                </a:path>
              </a:pathLst>
            </a:custGeom>
            <a:ln w="25400">
              <a:solidFill>
                <a:srgbClr val="7F7F7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92271" y="4832540"/>
              <a:ext cx="686435" cy="574675"/>
            </a:xfrm>
            <a:custGeom>
              <a:avLst/>
              <a:gdLst/>
              <a:ahLst/>
              <a:cxnLst/>
              <a:rect l="l" t="t" r="r" b="b"/>
              <a:pathLst>
                <a:path w="686435" h="574675">
                  <a:moveTo>
                    <a:pt x="304800" y="492417"/>
                  </a:moveTo>
                  <a:lnTo>
                    <a:pt x="299021" y="484759"/>
                  </a:lnTo>
                  <a:lnTo>
                    <a:pt x="290461" y="482473"/>
                  </a:lnTo>
                  <a:lnTo>
                    <a:pt x="283832" y="481888"/>
                  </a:lnTo>
                  <a:lnTo>
                    <a:pt x="277545" y="483603"/>
                  </a:lnTo>
                  <a:lnTo>
                    <a:pt x="257073" y="519760"/>
                  </a:lnTo>
                  <a:lnTo>
                    <a:pt x="244881" y="553796"/>
                  </a:lnTo>
                  <a:lnTo>
                    <a:pt x="246265" y="560654"/>
                  </a:lnTo>
                  <a:lnTo>
                    <a:pt x="250101" y="566458"/>
                  </a:lnTo>
                  <a:lnTo>
                    <a:pt x="256057" y="570623"/>
                  </a:lnTo>
                  <a:lnTo>
                    <a:pt x="263753" y="572477"/>
                  </a:lnTo>
                  <a:lnTo>
                    <a:pt x="271106" y="571042"/>
                  </a:lnTo>
                  <a:lnTo>
                    <a:pt x="304012" y="506679"/>
                  </a:lnTo>
                  <a:lnTo>
                    <a:pt x="304380" y="503974"/>
                  </a:lnTo>
                  <a:lnTo>
                    <a:pt x="304647" y="502932"/>
                  </a:lnTo>
                  <a:lnTo>
                    <a:pt x="304800" y="492417"/>
                  </a:lnTo>
                  <a:close/>
                </a:path>
                <a:path w="686435" h="574675">
                  <a:moveTo>
                    <a:pt x="308940" y="115379"/>
                  </a:moveTo>
                  <a:lnTo>
                    <a:pt x="272503" y="89357"/>
                  </a:lnTo>
                  <a:lnTo>
                    <a:pt x="238442" y="76936"/>
                  </a:lnTo>
                  <a:lnTo>
                    <a:pt x="230619" y="78028"/>
                  </a:lnTo>
                  <a:lnTo>
                    <a:pt x="224269" y="82067"/>
                  </a:lnTo>
                  <a:lnTo>
                    <a:pt x="219900" y="88823"/>
                  </a:lnTo>
                  <a:lnTo>
                    <a:pt x="218452" y="96507"/>
                  </a:lnTo>
                  <a:lnTo>
                    <a:pt x="220230" y="103644"/>
                  </a:lnTo>
                  <a:lnTo>
                    <a:pt x="225005" y="109766"/>
                  </a:lnTo>
                  <a:lnTo>
                    <a:pt x="232575" y="114414"/>
                  </a:lnTo>
                  <a:lnTo>
                    <a:pt x="283070" y="135305"/>
                  </a:lnTo>
                  <a:lnTo>
                    <a:pt x="286372" y="135978"/>
                  </a:lnTo>
                  <a:lnTo>
                    <a:pt x="287909" y="136398"/>
                  </a:lnTo>
                  <a:lnTo>
                    <a:pt x="298653" y="136398"/>
                  </a:lnTo>
                  <a:lnTo>
                    <a:pt x="306412" y="130467"/>
                  </a:lnTo>
                  <a:lnTo>
                    <a:pt x="308419" y="122161"/>
                  </a:lnTo>
                  <a:lnTo>
                    <a:pt x="308940" y="115379"/>
                  </a:lnTo>
                  <a:close/>
                </a:path>
                <a:path w="686435" h="574675">
                  <a:moveTo>
                    <a:pt x="328536" y="225615"/>
                  </a:moveTo>
                  <a:lnTo>
                    <a:pt x="326567" y="218427"/>
                  </a:lnTo>
                  <a:lnTo>
                    <a:pt x="321716" y="211797"/>
                  </a:lnTo>
                  <a:lnTo>
                    <a:pt x="283311" y="186651"/>
                  </a:lnTo>
                  <a:lnTo>
                    <a:pt x="239585" y="177634"/>
                  </a:lnTo>
                  <a:lnTo>
                    <a:pt x="195783" y="185077"/>
                  </a:lnTo>
                  <a:lnTo>
                    <a:pt x="157137" y="209296"/>
                  </a:lnTo>
                  <a:lnTo>
                    <a:pt x="125285" y="240220"/>
                  </a:lnTo>
                  <a:lnTo>
                    <a:pt x="93827" y="271576"/>
                  </a:lnTo>
                  <a:lnTo>
                    <a:pt x="31407" y="334784"/>
                  </a:lnTo>
                  <a:lnTo>
                    <a:pt x="9283" y="369125"/>
                  </a:lnTo>
                  <a:lnTo>
                    <a:pt x="1587" y="395998"/>
                  </a:lnTo>
                  <a:lnTo>
                    <a:pt x="0" y="402920"/>
                  </a:lnTo>
                  <a:lnTo>
                    <a:pt x="0" y="428396"/>
                  </a:lnTo>
                  <a:lnTo>
                    <a:pt x="1117" y="432142"/>
                  </a:lnTo>
                  <a:lnTo>
                    <a:pt x="1460" y="434047"/>
                  </a:lnTo>
                  <a:lnTo>
                    <a:pt x="26517" y="491705"/>
                  </a:lnTo>
                  <a:lnTo>
                    <a:pt x="77520" y="527685"/>
                  </a:lnTo>
                  <a:lnTo>
                    <a:pt x="110121" y="535787"/>
                  </a:lnTo>
                  <a:lnTo>
                    <a:pt x="141516" y="535012"/>
                  </a:lnTo>
                  <a:lnTo>
                    <a:pt x="198856" y="506234"/>
                  </a:lnTo>
                  <a:lnTo>
                    <a:pt x="244525" y="462381"/>
                  </a:lnTo>
                  <a:lnTo>
                    <a:pt x="289839" y="416496"/>
                  </a:lnTo>
                  <a:lnTo>
                    <a:pt x="294728" y="405980"/>
                  </a:lnTo>
                  <a:lnTo>
                    <a:pt x="293878" y="397230"/>
                  </a:lnTo>
                  <a:lnTo>
                    <a:pt x="289102" y="389839"/>
                  </a:lnTo>
                  <a:lnTo>
                    <a:pt x="280885" y="385165"/>
                  </a:lnTo>
                  <a:lnTo>
                    <a:pt x="272262" y="382612"/>
                  </a:lnTo>
                  <a:lnTo>
                    <a:pt x="265811" y="386283"/>
                  </a:lnTo>
                  <a:lnTo>
                    <a:pt x="217576" y="434682"/>
                  </a:lnTo>
                  <a:lnTo>
                    <a:pt x="196303" y="455828"/>
                  </a:lnTo>
                  <a:lnTo>
                    <a:pt x="174802" y="476719"/>
                  </a:lnTo>
                  <a:lnTo>
                    <a:pt x="153657" y="490842"/>
                  </a:lnTo>
                  <a:lnTo>
                    <a:pt x="129273" y="497332"/>
                  </a:lnTo>
                  <a:lnTo>
                    <a:pt x="103987" y="496112"/>
                  </a:lnTo>
                  <a:lnTo>
                    <a:pt x="80098" y="487108"/>
                  </a:lnTo>
                  <a:lnTo>
                    <a:pt x="51803" y="460705"/>
                  </a:lnTo>
                  <a:lnTo>
                    <a:pt x="39116" y="426453"/>
                  </a:lnTo>
                  <a:lnTo>
                    <a:pt x="42748" y="389864"/>
                  </a:lnTo>
                  <a:lnTo>
                    <a:pt x="63449" y="356463"/>
                  </a:lnTo>
                  <a:lnTo>
                    <a:pt x="178625" y="241249"/>
                  </a:lnTo>
                  <a:lnTo>
                    <a:pt x="223202" y="217500"/>
                  </a:lnTo>
                  <a:lnTo>
                    <a:pt x="240779" y="216344"/>
                  </a:lnTo>
                  <a:lnTo>
                    <a:pt x="256311" y="218313"/>
                  </a:lnTo>
                  <a:lnTo>
                    <a:pt x="270611" y="223062"/>
                  </a:lnTo>
                  <a:lnTo>
                    <a:pt x="283832" y="230403"/>
                  </a:lnTo>
                  <a:lnTo>
                    <a:pt x="296075" y="240131"/>
                  </a:lnTo>
                  <a:lnTo>
                    <a:pt x="303047" y="244538"/>
                  </a:lnTo>
                  <a:lnTo>
                    <a:pt x="310388" y="245808"/>
                  </a:lnTo>
                  <a:lnTo>
                    <a:pt x="317449" y="244030"/>
                  </a:lnTo>
                  <a:lnTo>
                    <a:pt x="323608" y="239356"/>
                  </a:lnTo>
                  <a:lnTo>
                    <a:pt x="327558" y="232803"/>
                  </a:lnTo>
                  <a:lnTo>
                    <a:pt x="328536" y="225615"/>
                  </a:lnTo>
                  <a:close/>
                </a:path>
                <a:path w="686435" h="574675">
                  <a:moveTo>
                    <a:pt x="354812" y="75526"/>
                  </a:moveTo>
                  <a:lnTo>
                    <a:pt x="342912" y="38125"/>
                  </a:lnTo>
                  <a:lnTo>
                    <a:pt x="320294" y="812"/>
                  </a:lnTo>
                  <a:lnTo>
                    <a:pt x="313334" y="63"/>
                  </a:lnTo>
                  <a:lnTo>
                    <a:pt x="306336" y="1828"/>
                  </a:lnTo>
                  <a:lnTo>
                    <a:pt x="300570" y="5778"/>
                  </a:lnTo>
                  <a:lnTo>
                    <a:pt x="296672" y="11290"/>
                  </a:lnTo>
                  <a:lnTo>
                    <a:pt x="295046" y="17754"/>
                  </a:lnTo>
                  <a:lnTo>
                    <a:pt x="296164" y="24549"/>
                  </a:lnTo>
                  <a:lnTo>
                    <a:pt x="313182" y="66281"/>
                  </a:lnTo>
                  <a:lnTo>
                    <a:pt x="335114" y="90512"/>
                  </a:lnTo>
                  <a:lnTo>
                    <a:pt x="344335" y="88392"/>
                  </a:lnTo>
                  <a:lnTo>
                    <a:pt x="351218" y="83019"/>
                  </a:lnTo>
                  <a:lnTo>
                    <a:pt x="354812" y="75526"/>
                  </a:lnTo>
                  <a:close/>
                </a:path>
                <a:path w="686435" h="574675">
                  <a:moveTo>
                    <a:pt x="391515" y="551802"/>
                  </a:moveTo>
                  <a:lnTo>
                    <a:pt x="391121" y="550405"/>
                  </a:lnTo>
                  <a:lnTo>
                    <a:pt x="390525" y="547306"/>
                  </a:lnTo>
                  <a:lnTo>
                    <a:pt x="384289" y="532117"/>
                  </a:lnTo>
                  <a:lnTo>
                    <a:pt x="368922" y="495096"/>
                  </a:lnTo>
                  <a:lnTo>
                    <a:pt x="364375" y="487921"/>
                  </a:lnTo>
                  <a:lnTo>
                    <a:pt x="358254" y="483425"/>
                  </a:lnTo>
                  <a:lnTo>
                    <a:pt x="351116" y="481825"/>
                  </a:lnTo>
                  <a:lnTo>
                    <a:pt x="343522" y="483336"/>
                  </a:lnTo>
                  <a:lnTo>
                    <a:pt x="336994" y="487616"/>
                  </a:lnTo>
                  <a:lnTo>
                    <a:pt x="333006" y="493763"/>
                  </a:lnTo>
                  <a:lnTo>
                    <a:pt x="331787" y="501243"/>
                  </a:lnTo>
                  <a:lnTo>
                    <a:pt x="333578" y="509511"/>
                  </a:lnTo>
                  <a:lnTo>
                    <a:pt x="337185" y="518490"/>
                  </a:lnTo>
                  <a:lnTo>
                    <a:pt x="350913" y="551446"/>
                  </a:lnTo>
                  <a:lnTo>
                    <a:pt x="353250" y="557784"/>
                  </a:lnTo>
                  <a:lnTo>
                    <a:pt x="360781" y="571004"/>
                  </a:lnTo>
                  <a:lnTo>
                    <a:pt x="369938" y="574052"/>
                  </a:lnTo>
                  <a:lnTo>
                    <a:pt x="385762" y="569264"/>
                  </a:lnTo>
                  <a:lnTo>
                    <a:pt x="391439" y="561594"/>
                  </a:lnTo>
                  <a:lnTo>
                    <a:pt x="391515" y="551802"/>
                  </a:lnTo>
                  <a:close/>
                </a:path>
                <a:path w="686435" h="574675">
                  <a:moveTo>
                    <a:pt x="441769" y="18389"/>
                  </a:moveTo>
                  <a:lnTo>
                    <a:pt x="440359" y="11823"/>
                  </a:lnTo>
                  <a:lnTo>
                    <a:pt x="436676" y="6210"/>
                  </a:lnTo>
                  <a:lnTo>
                    <a:pt x="431101" y="2082"/>
                  </a:lnTo>
                  <a:lnTo>
                    <a:pt x="423341" y="0"/>
                  </a:lnTo>
                  <a:lnTo>
                    <a:pt x="415861" y="1219"/>
                  </a:lnTo>
                  <a:lnTo>
                    <a:pt x="382739" y="65354"/>
                  </a:lnTo>
                  <a:lnTo>
                    <a:pt x="382295" y="68262"/>
                  </a:lnTo>
                  <a:lnTo>
                    <a:pt x="381939" y="69494"/>
                  </a:lnTo>
                  <a:lnTo>
                    <a:pt x="381800" y="80111"/>
                  </a:lnTo>
                  <a:lnTo>
                    <a:pt x="387527" y="87706"/>
                  </a:lnTo>
                  <a:lnTo>
                    <a:pt x="396113" y="89992"/>
                  </a:lnTo>
                  <a:lnTo>
                    <a:pt x="402577" y="90563"/>
                  </a:lnTo>
                  <a:lnTo>
                    <a:pt x="408774" y="88963"/>
                  </a:lnTo>
                  <a:lnTo>
                    <a:pt x="429539" y="52679"/>
                  </a:lnTo>
                  <a:lnTo>
                    <a:pt x="440537" y="25349"/>
                  </a:lnTo>
                  <a:lnTo>
                    <a:pt x="441769" y="18389"/>
                  </a:lnTo>
                  <a:close/>
                </a:path>
                <a:path w="686435" h="574675">
                  <a:moveTo>
                    <a:pt x="468033" y="474472"/>
                  </a:moveTo>
                  <a:lnTo>
                    <a:pt x="430136" y="448056"/>
                  </a:lnTo>
                  <a:lnTo>
                    <a:pt x="395732" y="435902"/>
                  </a:lnTo>
                  <a:lnTo>
                    <a:pt x="388759" y="437527"/>
                  </a:lnTo>
                  <a:lnTo>
                    <a:pt x="382943" y="441667"/>
                  </a:lnTo>
                  <a:lnTo>
                    <a:pt x="378942" y="447916"/>
                  </a:lnTo>
                  <a:lnTo>
                    <a:pt x="377469" y="455409"/>
                  </a:lnTo>
                  <a:lnTo>
                    <a:pt x="379006" y="462495"/>
                  </a:lnTo>
                  <a:lnTo>
                    <a:pt x="443217" y="494995"/>
                  </a:lnTo>
                  <a:lnTo>
                    <a:pt x="445897" y="495414"/>
                  </a:lnTo>
                  <a:lnTo>
                    <a:pt x="447001" y="495693"/>
                  </a:lnTo>
                  <a:lnTo>
                    <a:pt x="454431" y="494639"/>
                  </a:lnTo>
                  <a:lnTo>
                    <a:pt x="460527" y="491617"/>
                  </a:lnTo>
                  <a:lnTo>
                    <a:pt x="465010" y="486943"/>
                  </a:lnTo>
                  <a:lnTo>
                    <a:pt x="467614" y="480936"/>
                  </a:lnTo>
                  <a:lnTo>
                    <a:pt x="468033" y="474472"/>
                  </a:lnTo>
                  <a:close/>
                </a:path>
                <a:path w="686435" h="574675">
                  <a:moveTo>
                    <a:pt x="686396" y="144640"/>
                  </a:moveTo>
                  <a:lnTo>
                    <a:pt x="658520" y="78968"/>
                  </a:lnTo>
                  <a:lnTo>
                    <a:pt x="606691" y="42468"/>
                  </a:lnTo>
                  <a:lnTo>
                    <a:pt x="575945" y="36626"/>
                  </a:lnTo>
                  <a:lnTo>
                    <a:pt x="548398" y="38392"/>
                  </a:lnTo>
                  <a:lnTo>
                    <a:pt x="503770" y="53721"/>
                  </a:lnTo>
                  <a:lnTo>
                    <a:pt x="463715" y="89065"/>
                  </a:lnTo>
                  <a:lnTo>
                    <a:pt x="396773" y="155943"/>
                  </a:lnTo>
                  <a:lnTo>
                    <a:pt x="391871" y="166700"/>
                  </a:lnTo>
                  <a:lnTo>
                    <a:pt x="392874" y="175577"/>
                  </a:lnTo>
                  <a:lnTo>
                    <a:pt x="397891" y="182981"/>
                  </a:lnTo>
                  <a:lnTo>
                    <a:pt x="406400" y="187490"/>
                  </a:lnTo>
                  <a:lnTo>
                    <a:pt x="414782" y="189623"/>
                  </a:lnTo>
                  <a:lnTo>
                    <a:pt x="421055" y="185953"/>
                  </a:lnTo>
                  <a:lnTo>
                    <a:pt x="469049" y="137693"/>
                  </a:lnTo>
                  <a:lnTo>
                    <a:pt x="490334" y="116547"/>
                  </a:lnTo>
                  <a:lnTo>
                    <a:pt x="511924" y="95719"/>
                  </a:lnTo>
                  <a:lnTo>
                    <a:pt x="535012" y="80746"/>
                  </a:lnTo>
                  <a:lnTo>
                    <a:pt x="561378" y="74777"/>
                  </a:lnTo>
                  <a:lnTo>
                    <a:pt x="588378" y="77787"/>
                  </a:lnTo>
                  <a:lnTo>
                    <a:pt x="613371" y="89738"/>
                  </a:lnTo>
                  <a:lnTo>
                    <a:pt x="637870" y="116814"/>
                  </a:lnTo>
                  <a:lnTo>
                    <a:pt x="647903" y="150025"/>
                  </a:lnTo>
                  <a:lnTo>
                    <a:pt x="643089" y="184683"/>
                  </a:lnTo>
                  <a:lnTo>
                    <a:pt x="623049" y="216090"/>
                  </a:lnTo>
                  <a:lnTo>
                    <a:pt x="604405" y="234899"/>
                  </a:lnTo>
                  <a:lnTo>
                    <a:pt x="548157" y="291033"/>
                  </a:lnTo>
                  <a:lnTo>
                    <a:pt x="525983" y="313410"/>
                  </a:lnTo>
                  <a:lnTo>
                    <a:pt x="488010" y="346519"/>
                  </a:lnTo>
                  <a:lnTo>
                    <a:pt x="453402" y="356171"/>
                  </a:lnTo>
                  <a:lnTo>
                    <a:pt x="434378" y="354952"/>
                  </a:lnTo>
                  <a:lnTo>
                    <a:pt x="422071" y="351866"/>
                  </a:lnTo>
                  <a:lnTo>
                    <a:pt x="410743" y="346900"/>
                  </a:lnTo>
                  <a:lnTo>
                    <a:pt x="400253" y="340283"/>
                  </a:lnTo>
                  <a:lnTo>
                    <a:pt x="390448" y="332232"/>
                  </a:lnTo>
                  <a:lnTo>
                    <a:pt x="383476" y="327863"/>
                  </a:lnTo>
                  <a:lnTo>
                    <a:pt x="358076" y="346710"/>
                  </a:lnTo>
                  <a:lnTo>
                    <a:pt x="359879" y="353783"/>
                  </a:lnTo>
                  <a:lnTo>
                    <a:pt x="364477" y="360260"/>
                  </a:lnTo>
                  <a:lnTo>
                    <a:pt x="402488" y="385610"/>
                  </a:lnTo>
                  <a:lnTo>
                    <a:pt x="446290" y="394843"/>
                  </a:lnTo>
                  <a:lnTo>
                    <a:pt x="490321" y="387616"/>
                  </a:lnTo>
                  <a:lnTo>
                    <a:pt x="528980" y="363588"/>
                  </a:lnTo>
                  <a:lnTo>
                    <a:pt x="560984" y="332765"/>
                  </a:lnTo>
                  <a:lnTo>
                    <a:pt x="592645" y="301599"/>
                  </a:lnTo>
                  <a:lnTo>
                    <a:pt x="623849" y="270002"/>
                  </a:lnTo>
                  <a:lnTo>
                    <a:pt x="654519" y="237896"/>
                  </a:lnTo>
                  <a:lnTo>
                    <a:pt x="685901" y="177711"/>
                  </a:lnTo>
                  <a:lnTo>
                    <a:pt x="686396" y="144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7913" y="5437082"/>
              <a:ext cx="578070" cy="6667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3669" y="4973079"/>
              <a:ext cx="798258" cy="63360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265377" y="1985226"/>
            <a:ext cx="3321685" cy="1344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500"/>
              </a:spcBef>
            </a:pPr>
            <a:r>
              <a:rPr sz="2400" b="1" spc="-5" dirty="0">
                <a:solidFill>
                  <a:srgbClr val="00797F"/>
                </a:solidFill>
                <a:latin typeface="Calibri"/>
                <a:cs typeface="Calibri"/>
              </a:rPr>
              <a:t>Миелин </a:t>
            </a:r>
            <a:r>
              <a:rPr sz="2400" b="1" dirty="0">
                <a:solidFill>
                  <a:srgbClr val="00797F"/>
                </a:solidFill>
                <a:latin typeface="Calibri"/>
                <a:cs typeface="Calibri"/>
              </a:rPr>
              <a:t>- </a:t>
            </a:r>
            <a:r>
              <a:rPr sz="2400" b="1" spc="-5" dirty="0">
                <a:solidFill>
                  <a:srgbClr val="00797F"/>
                </a:solidFill>
                <a:latin typeface="Calibri"/>
                <a:cs typeface="Calibri"/>
              </a:rPr>
              <a:t>это защитная </a:t>
            </a:r>
            <a:r>
              <a:rPr sz="2400" b="1" dirty="0">
                <a:solidFill>
                  <a:srgbClr val="00797F"/>
                </a:solidFill>
                <a:latin typeface="Calibri"/>
                <a:cs typeface="Calibri"/>
              </a:rPr>
              <a:t> оболочка</a:t>
            </a:r>
            <a:r>
              <a:rPr sz="2400" b="1" spc="-40" dirty="0">
                <a:solidFill>
                  <a:srgbClr val="00797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97F"/>
                </a:solidFill>
                <a:latin typeface="Calibri"/>
                <a:cs typeface="Calibri"/>
              </a:rPr>
              <a:t>нерва,</a:t>
            </a:r>
            <a:r>
              <a:rPr sz="2400" b="1" spc="-50" dirty="0">
                <a:solidFill>
                  <a:srgbClr val="00797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которая </a:t>
            </a:r>
            <a:r>
              <a:rPr sz="2400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действует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как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оболочка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электрического</a:t>
            </a:r>
            <a:r>
              <a:rPr sz="2400" spc="-3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провода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80200" y="6754127"/>
            <a:ext cx="4668520" cy="16611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720090">
              <a:lnSpc>
                <a:spcPts val="2500"/>
              </a:lnSpc>
              <a:spcBef>
                <a:spcPts val="500"/>
              </a:spcBef>
            </a:pPr>
            <a:r>
              <a:rPr sz="2400" b="1" dirty="0">
                <a:solidFill>
                  <a:srgbClr val="2DAEAC"/>
                </a:solidFill>
                <a:latin typeface="Calibri"/>
                <a:cs typeface="Calibri"/>
              </a:rPr>
              <a:t>Это </a:t>
            </a:r>
            <a:r>
              <a:rPr sz="2400" b="1" spc="-5" dirty="0">
                <a:solidFill>
                  <a:srgbClr val="2DAEAC"/>
                </a:solidFill>
                <a:latin typeface="Calibri"/>
                <a:cs typeface="Calibri"/>
              </a:rPr>
              <a:t>вызывает ряд симптомов </a:t>
            </a:r>
            <a:r>
              <a:rPr sz="2400" b="1" spc="-530" dirty="0">
                <a:solidFill>
                  <a:srgbClr val="2DAE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2DAEAC"/>
                </a:solidFill>
                <a:latin typeface="Calibri"/>
                <a:cs typeface="Calibri"/>
              </a:rPr>
              <a:t>рассеянного</a:t>
            </a:r>
            <a:r>
              <a:rPr sz="2400" b="1" spc="-10" dirty="0">
                <a:solidFill>
                  <a:srgbClr val="2DAE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2DAEAC"/>
                </a:solidFill>
                <a:latin typeface="Calibri"/>
                <a:cs typeface="Calibri"/>
              </a:rPr>
              <a:t>склероза,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ts val="2500"/>
              </a:lnSpc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таких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как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затуманенное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зрение,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80" dirty="0">
                <a:solidFill>
                  <a:srgbClr val="565655"/>
                </a:solidFill>
                <a:latin typeface="Calibri"/>
                <a:cs typeface="Calibri"/>
              </a:rPr>
              <a:t>слабость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85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80" dirty="0">
                <a:solidFill>
                  <a:srgbClr val="565655"/>
                </a:solidFill>
                <a:latin typeface="Calibri"/>
                <a:cs typeface="Calibri"/>
              </a:rPr>
              <a:t>к</a:t>
            </a:r>
            <a:r>
              <a:rPr sz="2400" spc="-95" dirty="0">
                <a:solidFill>
                  <a:srgbClr val="565655"/>
                </a:solidFill>
                <a:latin typeface="Calibri"/>
                <a:cs typeface="Calibri"/>
              </a:rPr>
              <a:t>о</a:t>
            </a:r>
            <a:r>
              <a:rPr sz="2400" spc="-90" dirty="0">
                <a:solidFill>
                  <a:srgbClr val="565655"/>
                </a:solidFill>
                <a:latin typeface="Calibri"/>
                <a:cs typeface="Calibri"/>
              </a:rPr>
              <a:t>не</a:t>
            </a:r>
            <a:r>
              <a:rPr sz="2400" spc="-80" dirty="0">
                <a:solidFill>
                  <a:srgbClr val="565655"/>
                </a:solidFill>
                <a:latin typeface="Calibri"/>
                <a:cs typeface="Calibri"/>
              </a:rPr>
              <a:t>чност</a:t>
            </a:r>
            <a:r>
              <a:rPr sz="2400" spc="-85" dirty="0">
                <a:solidFill>
                  <a:srgbClr val="565655"/>
                </a:solidFill>
                <a:latin typeface="Calibri"/>
                <a:cs typeface="Calibri"/>
              </a:rPr>
              <a:t>ях</a:t>
            </a:r>
            <a:r>
              <a:rPr sz="2400" spc="-45" dirty="0">
                <a:solidFill>
                  <a:srgbClr val="565655"/>
                </a:solidFill>
                <a:latin typeface="Calibri"/>
                <a:cs typeface="Calibri"/>
              </a:rPr>
              <a:t>,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95" dirty="0">
                <a:solidFill>
                  <a:srgbClr val="565655"/>
                </a:solidFill>
                <a:latin typeface="Calibri"/>
                <a:cs typeface="Calibri"/>
              </a:rPr>
              <a:t>по</a:t>
            </a:r>
            <a:r>
              <a:rPr sz="2400" spc="-90" dirty="0">
                <a:solidFill>
                  <a:srgbClr val="565655"/>
                </a:solidFill>
                <a:latin typeface="Calibri"/>
                <a:cs typeface="Calibri"/>
              </a:rPr>
              <a:t>калыван</a:t>
            </a:r>
            <a:r>
              <a:rPr sz="2400" spc="-95" dirty="0">
                <a:solidFill>
                  <a:srgbClr val="565655"/>
                </a:solidFill>
                <a:latin typeface="Calibri"/>
                <a:cs typeface="Calibri"/>
              </a:rPr>
              <a:t>ие</a:t>
            </a:r>
            <a:r>
              <a:rPr sz="2400" spc="-45" dirty="0">
                <a:solidFill>
                  <a:srgbClr val="565655"/>
                </a:solidFill>
                <a:latin typeface="Calibri"/>
                <a:cs typeface="Calibri"/>
              </a:rPr>
              <a:t>,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ts val="2480"/>
              </a:lnSpc>
            </a:pP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головокружение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усталость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7600" y="7322967"/>
            <a:ext cx="2981325" cy="101409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indent="1275080" algn="r">
              <a:lnSpc>
                <a:spcPct val="85100"/>
              </a:lnSpc>
              <a:spcBef>
                <a:spcPts val="530"/>
              </a:spcBef>
            </a:pP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РС</a:t>
            </a:r>
            <a:r>
              <a:rPr sz="2400" b="1" spc="-7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вызывает </a:t>
            </a:r>
            <a:r>
              <a:rPr sz="2400" b="1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повреждение 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миелиновой</a:t>
            </a:r>
            <a:r>
              <a:rPr sz="2400" spc="-7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оболочки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47980" y="2009978"/>
            <a:ext cx="4508500" cy="16617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500"/>
              </a:spcBef>
            </a:pPr>
            <a:r>
              <a:rPr sz="2400" b="1" spc="-75" dirty="0">
                <a:solidFill>
                  <a:srgbClr val="F48A00"/>
                </a:solidFill>
                <a:latin typeface="Calibri"/>
                <a:cs typeface="Calibri"/>
              </a:rPr>
              <a:t>Потеря</a:t>
            </a:r>
            <a:r>
              <a:rPr sz="2400" b="1" spc="-45" dirty="0">
                <a:solidFill>
                  <a:srgbClr val="F48A00"/>
                </a:solidFill>
                <a:latin typeface="Calibri"/>
                <a:cs typeface="Calibri"/>
              </a:rPr>
              <a:t> </a:t>
            </a:r>
            <a:r>
              <a:rPr sz="2400" b="1" spc="-85" dirty="0">
                <a:solidFill>
                  <a:srgbClr val="F48A00"/>
                </a:solidFill>
                <a:latin typeface="Calibri"/>
                <a:cs typeface="Calibri"/>
              </a:rPr>
              <a:t>миелина</a:t>
            </a:r>
            <a:r>
              <a:rPr sz="2400" b="1" spc="-45" dirty="0">
                <a:solidFill>
                  <a:srgbClr val="F48A00"/>
                </a:solidFill>
                <a:latin typeface="Calibri"/>
                <a:cs typeface="Calibri"/>
              </a:rPr>
              <a:t> </a:t>
            </a:r>
            <a:r>
              <a:rPr sz="2400" b="1" spc="-80" dirty="0">
                <a:solidFill>
                  <a:srgbClr val="F48A00"/>
                </a:solidFill>
                <a:latin typeface="Calibri"/>
                <a:cs typeface="Calibri"/>
              </a:rPr>
              <a:t>(демиелинизация) </a:t>
            </a:r>
            <a:r>
              <a:rPr sz="2400" b="1" spc="-525" dirty="0">
                <a:solidFill>
                  <a:srgbClr val="F48A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48A00"/>
                </a:solidFill>
                <a:latin typeface="Calibri"/>
                <a:cs typeface="Calibri"/>
              </a:rPr>
              <a:t>сопровождается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нарушением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способности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нервов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проводить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электрические</a:t>
            </a:r>
            <a:r>
              <a:rPr sz="2400" spc="1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импульсы</a:t>
            </a:r>
            <a:r>
              <a:rPr sz="2400" spc="114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к</a:t>
            </a:r>
            <a:r>
              <a:rPr sz="2400" spc="114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мозгу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и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от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него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49782" y="2129472"/>
            <a:ext cx="0" cy="2392680"/>
          </a:xfrm>
          <a:custGeom>
            <a:avLst/>
            <a:gdLst/>
            <a:ahLst/>
            <a:cxnLst/>
            <a:rect l="l" t="t" r="r" b="b"/>
            <a:pathLst>
              <a:path h="2392679">
                <a:moveTo>
                  <a:pt x="0" y="0"/>
                </a:moveTo>
                <a:lnTo>
                  <a:pt x="0" y="2392083"/>
                </a:lnTo>
              </a:path>
            </a:pathLst>
          </a:custGeom>
          <a:ln w="25400">
            <a:solidFill>
              <a:srgbClr val="00849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8760" y="5324710"/>
            <a:ext cx="844867" cy="844918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4904338" y="5491912"/>
            <a:ext cx="1887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Нервное</a:t>
            </a:r>
            <a:r>
              <a:rPr sz="2000" spc="-6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волокно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525444" y="8654922"/>
            <a:ext cx="1050290" cy="5518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48590" marR="5080" indent="-136525">
              <a:lnSpc>
                <a:spcPct val="72600"/>
              </a:lnSpc>
              <a:spcBef>
                <a:spcPts val="755"/>
              </a:spcBef>
            </a:pP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От</a:t>
            </a:r>
            <a:r>
              <a:rPr sz="2000" spc="-20" dirty="0">
                <a:solidFill>
                  <a:srgbClr val="3B3B3A"/>
                </a:solidFill>
                <a:latin typeface="Calibri"/>
                <a:cs typeface="Calibri"/>
              </a:rPr>
              <a:t>к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рыто</a:t>
            </a:r>
            <a:r>
              <a:rPr sz="2000" spc="-20" dirty="0">
                <a:solidFill>
                  <a:srgbClr val="3B3B3A"/>
                </a:solidFill>
                <a:latin typeface="Calibri"/>
                <a:cs typeface="Calibri"/>
              </a:rPr>
              <a:t>е  во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ло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кно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757400" y="7169150"/>
            <a:ext cx="1687195" cy="5518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ct val="72600"/>
              </a:lnSpc>
              <a:spcBef>
                <a:spcPts val="755"/>
              </a:spcBef>
            </a:pP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Пов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р</a:t>
            </a:r>
            <a:r>
              <a:rPr sz="2000" spc="-20" dirty="0">
                <a:solidFill>
                  <a:srgbClr val="3B3B3A"/>
                </a:solidFill>
                <a:latin typeface="Calibri"/>
                <a:cs typeface="Calibri"/>
              </a:rPr>
              <a:t>ежденный  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миелин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535531" y="2128749"/>
            <a:ext cx="15087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88B0"/>
                </a:solidFill>
                <a:latin typeface="Calibri"/>
                <a:cs typeface="Calibri"/>
              </a:rPr>
              <a:t>З</a:t>
            </a:r>
            <a:r>
              <a:rPr sz="2400" b="1" spc="-50" dirty="0">
                <a:solidFill>
                  <a:srgbClr val="0088B0"/>
                </a:solidFill>
                <a:latin typeface="Calibri"/>
                <a:cs typeface="Calibri"/>
              </a:rPr>
              <a:t>Д</a:t>
            </a:r>
            <a:r>
              <a:rPr sz="2400" b="1" spc="-5" dirty="0">
                <a:solidFill>
                  <a:srgbClr val="0088B0"/>
                </a:solidFill>
                <a:latin typeface="Calibri"/>
                <a:cs typeface="Calibri"/>
              </a:rPr>
              <a:t>ОРО</a:t>
            </a:r>
            <a:r>
              <a:rPr sz="2400" b="1" dirty="0">
                <a:solidFill>
                  <a:srgbClr val="0088B0"/>
                </a:solidFill>
                <a:latin typeface="Calibri"/>
                <a:cs typeface="Calibri"/>
              </a:rPr>
              <a:t>В</a:t>
            </a:r>
            <a:r>
              <a:rPr sz="2400" b="1" spc="-5" dirty="0">
                <a:solidFill>
                  <a:srgbClr val="0088B0"/>
                </a:solidFill>
                <a:latin typeface="Calibri"/>
                <a:cs typeface="Calibri"/>
              </a:rPr>
              <a:t>ЫЕ  КЛЕТКИ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531106" y="5420576"/>
            <a:ext cx="19297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9800"/>
                </a:solidFill>
                <a:latin typeface="Calibri"/>
                <a:cs typeface="Calibri"/>
              </a:rPr>
              <a:t>ПОРАЖЕННЫЕ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КЛЕТКИ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022957" y="3490100"/>
            <a:ext cx="1996439" cy="5518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ct val="72600"/>
              </a:lnSpc>
              <a:spcBef>
                <a:spcPts val="755"/>
              </a:spcBef>
            </a:pP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Не</a:t>
            </a:r>
            <a:r>
              <a:rPr sz="2000" spc="-9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B3B3A"/>
                </a:solidFill>
                <a:latin typeface="Calibri"/>
                <a:cs typeface="Calibri"/>
              </a:rPr>
              <a:t>поврежденный </a:t>
            </a:r>
            <a:r>
              <a:rPr sz="2000" spc="-434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3B3B3A"/>
                </a:solidFill>
                <a:latin typeface="Calibri"/>
                <a:cs typeface="Calibri"/>
              </a:rPr>
              <a:t>миелин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5381" y="1485011"/>
            <a:ext cx="7415868" cy="715107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575800" y="1835150"/>
            <a:ext cx="16002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PC\Desktop\1_Монтажная область 1 копия 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4" y="1158092"/>
            <a:ext cx="9388476" cy="869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97222" y="434264"/>
            <a:ext cx="57632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ВАРИАНТЫ</a:t>
            </a:r>
            <a:r>
              <a:rPr sz="4400" spc="-40" dirty="0"/>
              <a:t> </a:t>
            </a:r>
            <a:r>
              <a:rPr sz="4400" spc="-10" dirty="0"/>
              <a:t>ТЕЧЕНИЯ</a:t>
            </a:r>
            <a:r>
              <a:rPr sz="4400" spc="-35" dirty="0"/>
              <a:t> </a:t>
            </a:r>
            <a:r>
              <a:rPr sz="4400" spc="-5" dirty="0"/>
              <a:t>РС</a:t>
            </a:r>
            <a:endParaRPr sz="4400" dirty="0"/>
          </a:p>
        </p:txBody>
      </p:sp>
      <p:sp>
        <p:nvSpPr>
          <p:cNvPr id="12" name="object 12"/>
          <p:cNvSpPr txBox="1"/>
          <p:nvPr/>
        </p:nvSpPr>
        <p:spPr>
          <a:xfrm>
            <a:off x="742800" y="8996350"/>
            <a:ext cx="1507680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Рисунки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из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открытых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источников.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РС-рассеянный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Вопросы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современной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терминологии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при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рассеянном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склерозе.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Бойко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А.Н.,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Гусева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М.Р.,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Хачанова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Н.В.,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B3B3A"/>
                </a:solidFill>
                <a:latin typeface="Calibri"/>
                <a:cs typeface="Calibri"/>
              </a:rPr>
              <a:t>Гусев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Е.И.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Неврологии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Психиатрии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Им.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C.C.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Корсакова.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Том: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118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№</a:t>
            </a:r>
            <a:r>
              <a:rPr sz="1100" spc="1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8-2,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2018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121-127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Проект клинических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рекомендаций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«рассеянный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склероз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у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взрослых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и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детей,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(код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МКБ-10: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G35)»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80"/>
              </a:lnSpc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Lublin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Neurology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1996;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46;907–911. 2.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Barten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L,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Drug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Des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Devel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3B3B3A"/>
                </a:solidFill>
                <a:latin typeface="Calibri"/>
                <a:cs typeface="Calibri"/>
              </a:rPr>
              <a:t>Ther.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2010;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4:343–366;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3.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Lublin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et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Neurology.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2014;</a:t>
            </a:r>
            <a:r>
              <a:rPr sz="1100" spc="1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83:278-86.;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4.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Ontaneda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D,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and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B3B3A"/>
                </a:solidFill>
                <a:latin typeface="Calibri"/>
                <a:cs typeface="Calibri"/>
              </a:rPr>
              <a:t>Fox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RJ.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Curr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Opin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Neurol.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 2015;</a:t>
            </a:r>
            <a:r>
              <a:rPr sz="1100" spc="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28(3):237–243.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19577" y="2164118"/>
            <a:ext cx="7399020" cy="1344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 marR="30480">
              <a:lnSpc>
                <a:spcPts val="2500"/>
              </a:lnSpc>
              <a:spcBef>
                <a:spcPts val="500"/>
              </a:spcBef>
            </a:pPr>
            <a:r>
              <a:rPr sz="2400" b="1" spc="-5" dirty="0">
                <a:solidFill>
                  <a:srgbClr val="228C67"/>
                </a:solidFill>
                <a:latin typeface="Calibri"/>
                <a:cs typeface="Calibri"/>
              </a:rPr>
              <a:t>Обострение</a:t>
            </a:r>
            <a:r>
              <a:rPr sz="2400" b="1" spc="-10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228C67"/>
                </a:solidFill>
                <a:latin typeface="Calibri"/>
                <a:cs typeface="Calibri"/>
              </a:rPr>
              <a:t>(рецидив)</a:t>
            </a:r>
            <a:r>
              <a:rPr sz="2400" b="1" dirty="0">
                <a:solidFill>
                  <a:srgbClr val="228C67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-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это появление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нового 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симптома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или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повторное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появление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старых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симптомов, </a:t>
            </a:r>
            <a:r>
              <a:rPr sz="2400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которое длится более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24 часов, но чаще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всего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течение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нескольких дней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или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недель</a:t>
            </a:r>
            <a:r>
              <a:rPr sz="2100" spc="-7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80741" y="4681740"/>
            <a:ext cx="7428865" cy="10261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 marR="30480">
              <a:lnSpc>
                <a:spcPts val="2500"/>
              </a:lnSpc>
              <a:spcBef>
                <a:spcPts val="500"/>
              </a:spcBef>
            </a:pPr>
            <a:r>
              <a:rPr sz="2400" b="1" spc="-5" dirty="0">
                <a:solidFill>
                  <a:srgbClr val="FF9800"/>
                </a:solidFill>
                <a:latin typeface="Calibri"/>
                <a:cs typeface="Calibri"/>
              </a:rPr>
              <a:t>Ремиссия 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–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полное или частичное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устранение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565655"/>
                </a:solidFill>
                <a:latin typeface="Calibri"/>
                <a:cs typeface="Calibri"/>
              </a:rPr>
              <a:t>симптомов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после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перенесенного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обострения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565655"/>
                </a:solidFill>
                <a:latin typeface="Calibri"/>
                <a:cs typeface="Calibri"/>
              </a:rPr>
              <a:t>рассеянного </a:t>
            </a:r>
            <a:r>
              <a:rPr sz="2400" spc="-53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склероза продолжительностью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не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менее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24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часов</a:t>
            </a:r>
            <a:r>
              <a:rPr sz="2100" spc="-7" baseline="31746" dirty="0">
                <a:solidFill>
                  <a:srgbClr val="565655"/>
                </a:solidFill>
                <a:latin typeface="Calibri"/>
                <a:cs typeface="Calibri"/>
              </a:rPr>
              <a:t>1</a:t>
            </a:r>
            <a:endParaRPr sz="2100" baseline="31746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80451" y="2354293"/>
            <a:ext cx="331470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750" spc="-5" dirty="0">
                <a:solidFill>
                  <a:srgbClr val="6F6E6E"/>
                </a:solidFill>
                <a:latin typeface="Calibri"/>
                <a:cs typeface="Calibri"/>
              </a:rPr>
              <a:t>1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80451" y="4755367"/>
            <a:ext cx="331470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750" spc="-5" dirty="0">
                <a:solidFill>
                  <a:srgbClr val="6F6E6E"/>
                </a:solidFill>
                <a:latin typeface="Calibri"/>
                <a:cs typeface="Calibri"/>
              </a:rPr>
              <a:t>2</a:t>
            </a:r>
            <a:endParaRPr sz="475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80451" y="7169091"/>
            <a:ext cx="331470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750" spc="-5" dirty="0">
                <a:solidFill>
                  <a:srgbClr val="6F6E6E"/>
                </a:solidFill>
                <a:latin typeface="Calibri"/>
                <a:cs typeface="Calibri"/>
              </a:rPr>
              <a:t>3</a:t>
            </a:r>
            <a:endParaRPr sz="475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46676" y="8636082"/>
            <a:ext cx="3501529" cy="324643"/>
          </a:xfrm>
          <a:prstGeom prst="rect">
            <a:avLst/>
          </a:prstGeom>
        </p:spPr>
      </p:pic>
      <p:pic>
        <p:nvPicPr>
          <p:cNvPr id="2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71600" y="8500490"/>
            <a:ext cx="2684208" cy="444838"/>
          </a:xfrm>
          <a:prstGeom prst="rect">
            <a:avLst/>
          </a:prstGeom>
        </p:spPr>
      </p:pic>
      <p:pic>
        <p:nvPicPr>
          <p:cNvPr id="29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91592" y="7505723"/>
            <a:ext cx="2684208" cy="444838"/>
          </a:xfrm>
          <a:prstGeom prst="rect">
            <a:avLst/>
          </a:prstGeom>
        </p:spPr>
      </p:pic>
      <p:pic>
        <p:nvPicPr>
          <p:cNvPr id="30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75800" y="6500027"/>
            <a:ext cx="1170876" cy="145053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819577" y="6944866"/>
            <a:ext cx="7177405" cy="1344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690"/>
              </a:lnSpc>
              <a:spcBef>
                <a:spcPts val="100"/>
              </a:spcBef>
            </a:pP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Прогрессирование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565655"/>
                </a:solidFill>
                <a:latin typeface="Calibri"/>
                <a:cs typeface="Calibri"/>
              </a:rPr>
              <a:t>РС</a:t>
            </a:r>
            <a:r>
              <a:rPr sz="2400" b="1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-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это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ухудшение</a:t>
            </a:r>
            <a:r>
              <a:rPr sz="2400" spc="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самочувствия</a:t>
            </a:r>
            <a:endParaRPr sz="2400" dirty="0">
              <a:latin typeface="Calibri"/>
              <a:cs typeface="Calibri"/>
            </a:endParaRPr>
          </a:p>
          <a:p>
            <a:pPr marL="38100" marR="30480">
              <a:lnSpc>
                <a:spcPts val="2500"/>
              </a:lnSpc>
              <a:spcBef>
                <a:spcPts val="210"/>
              </a:spcBef>
              <a:tabLst>
                <a:tab pos="3104515" algn="l"/>
              </a:tabLst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прогрессирование</a:t>
            </a:r>
            <a:r>
              <a:rPr sz="2400" spc="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симптомов</a:t>
            </a:r>
            <a:r>
              <a:rPr sz="2400" spc="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заболевания,</a:t>
            </a:r>
            <a:r>
              <a:rPr sz="2400" spc="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которое </a:t>
            </a:r>
            <a:r>
              <a:rPr sz="2400" spc="-5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Вы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можете</a:t>
            </a:r>
            <a:r>
              <a:rPr sz="2400" spc="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наблюдать	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в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период</a:t>
            </a:r>
            <a:r>
              <a:rPr sz="2400" spc="-10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без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 обострений</a:t>
            </a:r>
            <a:endParaRPr sz="2400" dirty="0">
              <a:latin typeface="Calibri"/>
              <a:cs typeface="Calibri"/>
            </a:endParaRPr>
          </a:p>
          <a:p>
            <a:pPr marL="38100">
              <a:lnSpc>
                <a:spcPts val="2480"/>
              </a:lnSpc>
            </a:pP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и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5655"/>
                </a:solidFill>
                <a:latin typeface="Calibri"/>
                <a:cs typeface="Calibri"/>
              </a:rPr>
              <a:t>получая</a:t>
            </a:r>
            <a:r>
              <a:rPr sz="2400" spc="-25" dirty="0">
                <a:solidFill>
                  <a:srgbClr val="56565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565655"/>
                </a:solidFill>
                <a:latin typeface="Calibri"/>
                <a:cs typeface="Calibri"/>
              </a:rPr>
              <a:t>ПИТРС</a:t>
            </a:r>
            <a:r>
              <a:rPr sz="2100" spc="-7" baseline="31746" dirty="0">
                <a:solidFill>
                  <a:srgbClr val="565655"/>
                </a:solidFill>
                <a:latin typeface="Calibri"/>
                <a:cs typeface="Calibri"/>
              </a:rPr>
              <a:t>1,2</a:t>
            </a:r>
            <a:endParaRPr sz="2100" baseline="31746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7172" y="434264"/>
            <a:ext cx="78657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СИМПТОМЫ</a:t>
            </a:r>
            <a:r>
              <a:rPr sz="4400" spc="-20" dirty="0"/>
              <a:t> </a:t>
            </a:r>
            <a:r>
              <a:rPr sz="4400" spc="-5" dirty="0"/>
              <a:t>РС</a:t>
            </a:r>
            <a:r>
              <a:rPr sz="4400" spc="-20" dirty="0"/>
              <a:t> </a:t>
            </a:r>
            <a:r>
              <a:rPr sz="4400" dirty="0"/>
              <a:t>И</a:t>
            </a:r>
            <a:r>
              <a:rPr sz="4400" spc="-15" dirty="0"/>
              <a:t> </a:t>
            </a:r>
            <a:r>
              <a:rPr sz="4400" dirty="0"/>
              <a:t>ИХ</a:t>
            </a:r>
            <a:r>
              <a:rPr sz="4400" spc="-15" dirty="0"/>
              <a:t> </a:t>
            </a:r>
            <a:r>
              <a:rPr sz="4400" spc="-35" dirty="0"/>
              <a:t>КОНТРОЛЬ</a:t>
            </a:r>
            <a:endParaRPr sz="4400"/>
          </a:p>
        </p:txBody>
      </p:sp>
      <p:sp>
        <p:nvSpPr>
          <p:cNvPr id="9" name="object 9"/>
          <p:cNvSpPr txBox="1"/>
          <p:nvPr/>
        </p:nvSpPr>
        <p:spPr>
          <a:xfrm>
            <a:off x="742850" y="9286062"/>
            <a:ext cx="116725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Проект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клинических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рекомендаций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по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рассеянному</a:t>
            </a:r>
            <a:r>
              <a:rPr sz="1100" spc="3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склерозу.</a:t>
            </a:r>
            <a:r>
              <a:rPr sz="1100" spc="20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3B3B3A"/>
                </a:solidFill>
                <a:latin typeface="Calibri"/>
                <a:cs typeface="Calibri"/>
              </a:rPr>
              <a:t>Доступно</a:t>
            </a:r>
            <a:r>
              <a:rPr sz="1100" spc="2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3B3B3A"/>
                </a:solidFill>
                <a:latin typeface="Calibri"/>
                <a:cs typeface="Calibri"/>
              </a:rPr>
              <a:t>на  </a:t>
            </a:r>
            <a:r>
              <a:rPr sz="1100" spc="85" dirty="0">
                <a:solidFill>
                  <a:srgbClr val="3B3B3A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3B3B3A"/>
                </a:solidFill>
                <a:latin typeface="Calibri"/>
                <a:cs typeface="Calibri"/>
              </a:rPr>
              <a:t>https://www.centrems.com/downloads/Clinical_recommendations_of_the_RS-Project_submitted_to_the_MHRF.pdf.92:106.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06986" y="2597213"/>
            <a:ext cx="12758420" cy="572135"/>
          </a:xfrm>
          <a:custGeom>
            <a:avLst/>
            <a:gdLst/>
            <a:ahLst/>
            <a:cxnLst/>
            <a:rect l="l" t="t" r="r" b="b"/>
            <a:pathLst>
              <a:path w="12758419" h="572135">
                <a:moveTo>
                  <a:pt x="0" y="95313"/>
                </a:moveTo>
                <a:lnTo>
                  <a:pt x="7488" y="58185"/>
                </a:lnTo>
                <a:lnTo>
                  <a:pt x="27909" y="27892"/>
                </a:lnTo>
                <a:lnTo>
                  <a:pt x="58201" y="7481"/>
                </a:lnTo>
                <a:lnTo>
                  <a:pt x="95300" y="0"/>
                </a:lnTo>
                <a:lnTo>
                  <a:pt x="12663074" y="0"/>
                </a:lnTo>
                <a:lnTo>
                  <a:pt x="12700175" y="7481"/>
                </a:lnTo>
                <a:lnTo>
                  <a:pt x="12730472" y="27892"/>
                </a:lnTo>
                <a:lnTo>
                  <a:pt x="12750898" y="58185"/>
                </a:lnTo>
                <a:lnTo>
                  <a:pt x="12758388" y="95313"/>
                </a:lnTo>
                <a:lnTo>
                  <a:pt x="12758388" y="476567"/>
                </a:lnTo>
                <a:lnTo>
                  <a:pt x="12750898" y="513668"/>
                </a:lnTo>
                <a:lnTo>
                  <a:pt x="12730472" y="543964"/>
                </a:lnTo>
                <a:lnTo>
                  <a:pt x="12700175" y="564390"/>
                </a:lnTo>
                <a:lnTo>
                  <a:pt x="12663074" y="571880"/>
                </a:lnTo>
                <a:lnTo>
                  <a:pt x="95300" y="571880"/>
                </a:lnTo>
                <a:lnTo>
                  <a:pt x="58201" y="564390"/>
                </a:lnTo>
                <a:lnTo>
                  <a:pt x="27909" y="543964"/>
                </a:lnTo>
                <a:lnTo>
                  <a:pt x="7488" y="513668"/>
                </a:lnTo>
                <a:lnTo>
                  <a:pt x="0" y="476567"/>
                </a:lnTo>
                <a:lnTo>
                  <a:pt x="0" y="95313"/>
                </a:lnTo>
                <a:close/>
              </a:path>
            </a:pathLst>
          </a:custGeom>
          <a:ln w="12699">
            <a:solidFill>
              <a:srgbClr val="006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06986" y="3335147"/>
            <a:ext cx="12758420" cy="1022985"/>
          </a:xfrm>
          <a:custGeom>
            <a:avLst/>
            <a:gdLst/>
            <a:ahLst/>
            <a:cxnLst/>
            <a:rect l="l" t="t" r="r" b="b"/>
            <a:pathLst>
              <a:path w="12758419" h="1022985">
                <a:moveTo>
                  <a:pt x="0" y="170497"/>
                </a:moveTo>
                <a:lnTo>
                  <a:pt x="6089" y="125169"/>
                </a:lnTo>
                <a:lnTo>
                  <a:pt x="23274" y="84440"/>
                </a:lnTo>
                <a:lnTo>
                  <a:pt x="49930" y="49934"/>
                </a:lnTo>
                <a:lnTo>
                  <a:pt x="84432" y="23276"/>
                </a:lnTo>
                <a:lnTo>
                  <a:pt x="125156" y="6089"/>
                </a:lnTo>
                <a:lnTo>
                  <a:pt x="170478" y="0"/>
                </a:lnTo>
                <a:lnTo>
                  <a:pt x="12587890" y="0"/>
                </a:lnTo>
                <a:lnTo>
                  <a:pt x="12633218" y="6089"/>
                </a:lnTo>
                <a:lnTo>
                  <a:pt x="12673947" y="23276"/>
                </a:lnTo>
                <a:lnTo>
                  <a:pt x="12708453" y="49934"/>
                </a:lnTo>
                <a:lnTo>
                  <a:pt x="12735111" y="84440"/>
                </a:lnTo>
                <a:lnTo>
                  <a:pt x="12752298" y="125169"/>
                </a:lnTo>
                <a:lnTo>
                  <a:pt x="12758388" y="170497"/>
                </a:lnTo>
                <a:lnTo>
                  <a:pt x="12758388" y="852392"/>
                </a:lnTo>
                <a:lnTo>
                  <a:pt x="12752298" y="897713"/>
                </a:lnTo>
                <a:lnTo>
                  <a:pt x="12735111" y="938438"/>
                </a:lnTo>
                <a:lnTo>
                  <a:pt x="12708453" y="972940"/>
                </a:lnTo>
                <a:lnTo>
                  <a:pt x="12673947" y="999596"/>
                </a:lnTo>
                <a:lnTo>
                  <a:pt x="12633218" y="1016781"/>
                </a:lnTo>
                <a:lnTo>
                  <a:pt x="12587890" y="1022870"/>
                </a:lnTo>
                <a:lnTo>
                  <a:pt x="170478" y="1022870"/>
                </a:lnTo>
                <a:lnTo>
                  <a:pt x="125156" y="1016781"/>
                </a:lnTo>
                <a:lnTo>
                  <a:pt x="84432" y="999596"/>
                </a:lnTo>
                <a:lnTo>
                  <a:pt x="49930" y="972940"/>
                </a:lnTo>
                <a:lnTo>
                  <a:pt x="23274" y="938438"/>
                </a:lnTo>
                <a:lnTo>
                  <a:pt x="6089" y="897713"/>
                </a:lnTo>
                <a:lnTo>
                  <a:pt x="0" y="852392"/>
                </a:lnTo>
                <a:lnTo>
                  <a:pt x="0" y="170497"/>
                </a:lnTo>
                <a:close/>
              </a:path>
            </a:pathLst>
          </a:custGeom>
          <a:ln w="12700">
            <a:solidFill>
              <a:srgbClr val="006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06986" y="4526121"/>
            <a:ext cx="12758420" cy="1144270"/>
          </a:xfrm>
          <a:custGeom>
            <a:avLst/>
            <a:gdLst/>
            <a:ahLst/>
            <a:cxnLst/>
            <a:rect l="l" t="t" r="r" b="b"/>
            <a:pathLst>
              <a:path w="12758419" h="1144270">
                <a:moveTo>
                  <a:pt x="0" y="190646"/>
                </a:moveTo>
                <a:lnTo>
                  <a:pt x="5034" y="146931"/>
                </a:lnTo>
                <a:lnTo>
                  <a:pt x="19376" y="106802"/>
                </a:lnTo>
                <a:lnTo>
                  <a:pt x="41879" y="71404"/>
                </a:lnTo>
                <a:lnTo>
                  <a:pt x="71399" y="41881"/>
                </a:lnTo>
                <a:lnTo>
                  <a:pt x="106793" y="19376"/>
                </a:lnTo>
                <a:lnTo>
                  <a:pt x="146915" y="5034"/>
                </a:lnTo>
                <a:lnTo>
                  <a:pt x="190620" y="0"/>
                </a:lnTo>
                <a:lnTo>
                  <a:pt x="12567761" y="0"/>
                </a:lnTo>
                <a:lnTo>
                  <a:pt x="12611471" y="5034"/>
                </a:lnTo>
                <a:lnTo>
                  <a:pt x="12651595" y="19376"/>
                </a:lnTo>
                <a:lnTo>
                  <a:pt x="12686989" y="41881"/>
                </a:lnTo>
                <a:lnTo>
                  <a:pt x="12716510" y="71404"/>
                </a:lnTo>
                <a:lnTo>
                  <a:pt x="12739013" y="106802"/>
                </a:lnTo>
                <a:lnTo>
                  <a:pt x="12753353" y="146931"/>
                </a:lnTo>
                <a:lnTo>
                  <a:pt x="12758388" y="190646"/>
                </a:lnTo>
                <a:lnTo>
                  <a:pt x="12758388" y="953192"/>
                </a:lnTo>
                <a:lnTo>
                  <a:pt x="12753353" y="996907"/>
                </a:lnTo>
                <a:lnTo>
                  <a:pt x="12739013" y="1037036"/>
                </a:lnTo>
                <a:lnTo>
                  <a:pt x="12716510" y="1072436"/>
                </a:lnTo>
                <a:lnTo>
                  <a:pt x="12686989" y="1101960"/>
                </a:lnTo>
                <a:lnTo>
                  <a:pt x="12651595" y="1124466"/>
                </a:lnTo>
                <a:lnTo>
                  <a:pt x="12611471" y="1138809"/>
                </a:lnTo>
                <a:lnTo>
                  <a:pt x="12567761" y="1143844"/>
                </a:lnTo>
                <a:lnTo>
                  <a:pt x="190620" y="1143844"/>
                </a:lnTo>
                <a:lnTo>
                  <a:pt x="146915" y="1138809"/>
                </a:lnTo>
                <a:lnTo>
                  <a:pt x="106793" y="1124466"/>
                </a:lnTo>
                <a:lnTo>
                  <a:pt x="71399" y="1101960"/>
                </a:lnTo>
                <a:lnTo>
                  <a:pt x="41879" y="1072436"/>
                </a:lnTo>
                <a:lnTo>
                  <a:pt x="19376" y="1037036"/>
                </a:lnTo>
                <a:lnTo>
                  <a:pt x="5034" y="996907"/>
                </a:lnTo>
                <a:lnTo>
                  <a:pt x="0" y="953192"/>
                </a:lnTo>
                <a:lnTo>
                  <a:pt x="0" y="190646"/>
                </a:lnTo>
                <a:close/>
              </a:path>
            </a:pathLst>
          </a:custGeom>
          <a:ln w="12700">
            <a:solidFill>
              <a:srgbClr val="006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06986" y="5874258"/>
            <a:ext cx="12758420" cy="1185545"/>
          </a:xfrm>
          <a:custGeom>
            <a:avLst/>
            <a:gdLst/>
            <a:ahLst/>
            <a:cxnLst/>
            <a:rect l="l" t="t" r="r" b="b"/>
            <a:pathLst>
              <a:path w="12758419" h="1185545">
                <a:moveTo>
                  <a:pt x="12542107" y="0"/>
                </a:moveTo>
                <a:lnTo>
                  <a:pt x="216242" y="0"/>
                </a:lnTo>
                <a:lnTo>
                  <a:pt x="166659" y="5216"/>
                </a:lnTo>
                <a:lnTo>
                  <a:pt x="121143" y="20075"/>
                </a:lnTo>
                <a:lnTo>
                  <a:pt x="80992" y="43391"/>
                </a:lnTo>
                <a:lnTo>
                  <a:pt x="47505" y="73981"/>
                </a:lnTo>
                <a:lnTo>
                  <a:pt x="21978" y="110659"/>
                </a:lnTo>
                <a:lnTo>
                  <a:pt x="5710" y="152241"/>
                </a:lnTo>
                <a:lnTo>
                  <a:pt x="0" y="197542"/>
                </a:lnTo>
                <a:lnTo>
                  <a:pt x="0" y="987621"/>
                </a:lnTo>
                <a:lnTo>
                  <a:pt x="5710" y="1032912"/>
                </a:lnTo>
                <a:lnTo>
                  <a:pt x="21978" y="1074490"/>
                </a:lnTo>
                <a:lnTo>
                  <a:pt x="47505" y="1111168"/>
                </a:lnTo>
                <a:lnTo>
                  <a:pt x="80992" y="1141762"/>
                </a:lnTo>
                <a:lnTo>
                  <a:pt x="121143" y="1165083"/>
                </a:lnTo>
                <a:lnTo>
                  <a:pt x="166659" y="1179946"/>
                </a:lnTo>
                <a:lnTo>
                  <a:pt x="216242" y="1185164"/>
                </a:lnTo>
                <a:lnTo>
                  <a:pt x="12542107" y="1185164"/>
                </a:lnTo>
                <a:lnTo>
                  <a:pt x="12591696" y="1179946"/>
                </a:lnTo>
                <a:lnTo>
                  <a:pt x="12637219" y="1165083"/>
                </a:lnTo>
                <a:lnTo>
                  <a:pt x="12677377" y="1141762"/>
                </a:lnTo>
                <a:lnTo>
                  <a:pt x="12710872" y="1111168"/>
                </a:lnTo>
                <a:lnTo>
                  <a:pt x="12736404" y="1074490"/>
                </a:lnTo>
                <a:lnTo>
                  <a:pt x="12752675" y="1032912"/>
                </a:lnTo>
                <a:lnTo>
                  <a:pt x="12758388" y="987621"/>
                </a:lnTo>
                <a:lnTo>
                  <a:pt x="12758388" y="197542"/>
                </a:lnTo>
                <a:lnTo>
                  <a:pt x="12752675" y="152241"/>
                </a:lnTo>
                <a:lnTo>
                  <a:pt x="12736404" y="110659"/>
                </a:lnTo>
                <a:lnTo>
                  <a:pt x="12710872" y="73981"/>
                </a:lnTo>
                <a:lnTo>
                  <a:pt x="12677377" y="43391"/>
                </a:lnTo>
                <a:lnTo>
                  <a:pt x="12637219" y="20075"/>
                </a:lnTo>
                <a:lnTo>
                  <a:pt x="12591696" y="5216"/>
                </a:lnTo>
                <a:lnTo>
                  <a:pt x="12542107" y="0"/>
                </a:lnTo>
                <a:close/>
              </a:path>
            </a:pathLst>
          </a:custGeom>
          <a:solidFill>
            <a:srgbClr val="006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06986" y="7303700"/>
            <a:ext cx="12758420" cy="1453515"/>
          </a:xfrm>
          <a:custGeom>
            <a:avLst/>
            <a:gdLst/>
            <a:ahLst/>
            <a:cxnLst/>
            <a:rect l="l" t="t" r="r" b="b"/>
            <a:pathLst>
              <a:path w="12758419" h="1453515">
                <a:moveTo>
                  <a:pt x="0" y="242214"/>
                </a:moveTo>
                <a:lnTo>
                  <a:pt x="4921" y="193400"/>
                </a:lnTo>
                <a:lnTo>
                  <a:pt x="19034" y="147934"/>
                </a:lnTo>
                <a:lnTo>
                  <a:pt x="41367" y="106791"/>
                </a:lnTo>
                <a:lnTo>
                  <a:pt x="70943" y="70943"/>
                </a:lnTo>
                <a:lnTo>
                  <a:pt x="106791" y="41367"/>
                </a:lnTo>
                <a:lnTo>
                  <a:pt x="147934" y="19034"/>
                </a:lnTo>
                <a:lnTo>
                  <a:pt x="193400" y="4921"/>
                </a:lnTo>
                <a:lnTo>
                  <a:pt x="242214" y="0"/>
                </a:lnTo>
                <a:lnTo>
                  <a:pt x="12516135" y="0"/>
                </a:lnTo>
                <a:lnTo>
                  <a:pt x="12564958" y="4921"/>
                </a:lnTo>
                <a:lnTo>
                  <a:pt x="12610432" y="19034"/>
                </a:lnTo>
                <a:lnTo>
                  <a:pt x="12651582" y="41367"/>
                </a:lnTo>
                <a:lnTo>
                  <a:pt x="12687434" y="70943"/>
                </a:lnTo>
                <a:lnTo>
                  <a:pt x="12717015" y="106791"/>
                </a:lnTo>
                <a:lnTo>
                  <a:pt x="12739351" y="147934"/>
                </a:lnTo>
                <a:lnTo>
                  <a:pt x="12753466" y="193400"/>
                </a:lnTo>
                <a:lnTo>
                  <a:pt x="12758388" y="242214"/>
                </a:lnTo>
                <a:lnTo>
                  <a:pt x="12758388" y="1211110"/>
                </a:lnTo>
                <a:lnTo>
                  <a:pt x="12753466" y="1259927"/>
                </a:lnTo>
                <a:lnTo>
                  <a:pt x="12739351" y="1305397"/>
                </a:lnTo>
                <a:lnTo>
                  <a:pt x="12717015" y="1346546"/>
                </a:lnTo>
                <a:lnTo>
                  <a:pt x="12687434" y="1382398"/>
                </a:lnTo>
                <a:lnTo>
                  <a:pt x="12651582" y="1411980"/>
                </a:lnTo>
                <a:lnTo>
                  <a:pt x="12610432" y="1434317"/>
                </a:lnTo>
                <a:lnTo>
                  <a:pt x="12564958" y="1448434"/>
                </a:lnTo>
                <a:lnTo>
                  <a:pt x="12516135" y="1453356"/>
                </a:lnTo>
                <a:lnTo>
                  <a:pt x="242214" y="1453356"/>
                </a:lnTo>
                <a:lnTo>
                  <a:pt x="193400" y="1448434"/>
                </a:lnTo>
                <a:lnTo>
                  <a:pt x="147934" y="1434317"/>
                </a:lnTo>
                <a:lnTo>
                  <a:pt x="106791" y="1411980"/>
                </a:lnTo>
                <a:lnTo>
                  <a:pt x="70943" y="1382398"/>
                </a:lnTo>
                <a:lnTo>
                  <a:pt x="41367" y="1346546"/>
                </a:lnTo>
                <a:lnTo>
                  <a:pt x="19034" y="1305397"/>
                </a:lnTo>
                <a:lnTo>
                  <a:pt x="4921" y="1259927"/>
                </a:lnTo>
                <a:lnTo>
                  <a:pt x="0" y="1211110"/>
                </a:lnTo>
                <a:lnTo>
                  <a:pt x="0" y="242214"/>
                </a:lnTo>
                <a:close/>
              </a:path>
            </a:pathLst>
          </a:custGeom>
          <a:ln w="12700">
            <a:solidFill>
              <a:srgbClr val="0069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1292" y="1845919"/>
            <a:ext cx="12037695" cy="678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87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6917"/>
                </a:solidFill>
                <a:latin typeface="Calibri"/>
                <a:cs typeface="Calibri"/>
              </a:rPr>
              <a:t>Рассеянный</a:t>
            </a:r>
            <a:r>
              <a:rPr sz="3200" b="1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006917"/>
                </a:solidFill>
                <a:latin typeface="Calibri"/>
                <a:cs typeface="Calibri"/>
              </a:rPr>
              <a:t>склероз</a:t>
            </a:r>
            <a:r>
              <a:rPr sz="3200" b="1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6917"/>
                </a:solidFill>
                <a:latin typeface="Calibri"/>
                <a:cs typeface="Calibri"/>
              </a:rPr>
              <a:t>- </a:t>
            </a:r>
            <a:r>
              <a:rPr sz="3200" b="1" spc="-10" dirty="0">
                <a:solidFill>
                  <a:srgbClr val="006917"/>
                </a:solidFill>
                <a:latin typeface="Calibri"/>
                <a:cs typeface="Calibri"/>
              </a:rPr>
              <a:t>хамелеон</a:t>
            </a:r>
            <a:r>
              <a:rPr sz="3200" b="1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6917"/>
                </a:solidFill>
                <a:latin typeface="Calibri"/>
                <a:cs typeface="Calibri"/>
              </a:rPr>
              <a:t>неврологических</a:t>
            </a:r>
            <a:r>
              <a:rPr sz="3200" b="1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6917"/>
                </a:solidFill>
                <a:latin typeface="Calibri"/>
                <a:cs typeface="Calibri"/>
              </a:rPr>
              <a:t>заболеваний</a:t>
            </a:r>
            <a:endParaRPr sz="3200">
              <a:latin typeface="Calibri"/>
              <a:cs typeface="Calibri"/>
            </a:endParaRPr>
          </a:p>
          <a:p>
            <a:pPr marR="69215" algn="ctr">
              <a:lnSpc>
                <a:spcPct val="100000"/>
              </a:lnSpc>
              <a:spcBef>
                <a:spcPts val="2510"/>
              </a:spcBef>
            </a:pP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Симптомы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рассеянного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склероза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сильно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различаются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Calibri"/>
              <a:cs typeface="Calibri"/>
            </a:endParaRPr>
          </a:p>
          <a:p>
            <a:pPr marL="5267960" marR="5080" indent="-5245735">
              <a:lnSpc>
                <a:spcPts val="3229"/>
              </a:lnSpc>
            </a:pP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У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30" dirty="0">
                <a:solidFill>
                  <a:srgbClr val="006917"/>
                </a:solidFill>
                <a:latin typeface="Calibri"/>
                <a:cs typeface="Calibri"/>
              </a:rPr>
              <a:t>некоторых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35" dirty="0">
                <a:solidFill>
                  <a:srgbClr val="006917"/>
                </a:solidFill>
                <a:latin typeface="Calibri"/>
                <a:cs typeface="Calibri"/>
              </a:rPr>
              <a:t>людей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рассеянный</a:t>
            </a:r>
            <a:r>
              <a:rPr sz="2700" spc="2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склероз 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характеризуется</a:t>
            </a:r>
            <a:r>
              <a:rPr sz="2700" spc="-3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периодами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рецидивов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 и </a:t>
            </a:r>
            <a:r>
              <a:rPr sz="2700" spc="-59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ремиссий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Calibri"/>
              <a:cs typeface="Calibri"/>
            </a:endParaRPr>
          </a:p>
          <a:p>
            <a:pPr marL="400685" marR="249554" indent="-388620">
              <a:lnSpc>
                <a:spcPts val="3229"/>
              </a:lnSpc>
            </a:pP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В 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то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 время</a:t>
            </a:r>
            <a:r>
              <a:rPr sz="2700" spc="-2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как</a:t>
            </a:r>
            <a:r>
              <a:rPr sz="2700" spc="2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у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других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 он имеет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прогрессирующий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характер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(то</a:t>
            </a:r>
            <a:r>
              <a:rPr sz="2700" spc="-3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10" dirty="0">
                <a:solidFill>
                  <a:srgbClr val="006917"/>
                </a:solidFill>
                <a:latin typeface="Calibri"/>
                <a:cs typeface="Calibri"/>
              </a:rPr>
              <a:t>есть</a:t>
            </a:r>
            <a:r>
              <a:rPr sz="2700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35" dirty="0">
                <a:solidFill>
                  <a:srgbClr val="006917"/>
                </a:solidFill>
                <a:latin typeface="Calibri"/>
                <a:cs typeface="Calibri"/>
              </a:rPr>
              <a:t>ухудшение </a:t>
            </a:r>
            <a:r>
              <a:rPr sz="2700" spc="-60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состояние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30" dirty="0">
                <a:solidFill>
                  <a:srgbClr val="006917"/>
                </a:solidFill>
                <a:latin typeface="Calibri"/>
                <a:cs typeface="Calibri"/>
              </a:rPr>
              <a:t>происходит</a:t>
            </a:r>
            <a:r>
              <a:rPr sz="2700" spc="-2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постепенно</a:t>
            </a:r>
            <a:r>
              <a:rPr sz="2700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</a:t>
            </a:r>
            <a:r>
              <a:rPr sz="2700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появлением</a:t>
            </a:r>
            <a:r>
              <a:rPr sz="2700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новых</a:t>
            </a:r>
            <a:r>
              <a:rPr sz="2700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и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новых</a:t>
            </a:r>
            <a:r>
              <a:rPr sz="2700" spc="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симптомов)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50">
              <a:latin typeface="Calibri"/>
              <a:cs typeface="Calibri"/>
            </a:endParaRPr>
          </a:p>
          <a:p>
            <a:pPr marL="2284730" marR="995680" indent="-2219325">
              <a:lnSpc>
                <a:spcPts val="3229"/>
              </a:lnSpc>
            </a:pPr>
            <a:r>
              <a:rPr sz="2700" b="1" spc="-20" dirty="0">
                <a:solidFill>
                  <a:srgbClr val="FFFFFF"/>
                </a:solidFill>
                <a:latin typeface="Calibri"/>
                <a:cs typeface="Calibri"/>
              </a:rPr>
              <a:t>Таким</a:t>
            </a:r>
            <a:r>
              <a:rPr sz="2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образом</a:t>
            </a:r>
            <a:r>
              <a:rPr sz="27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жизнь</a:t>
            </a:r>
            <a:r>
              <a:rPr sz="2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этим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заболеванием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 становится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20" dirty="0">
                <a:solidFill>
                  <a:srgbClr val="FFFFFF"/>
                </a:solidFill>
                <a:latin typeface="Calibri"/>
                <a:cs typeface="Calibri"/>
              </a:rPr>
              <a:t>непредсказуемая </a:t>
            </a:r>
            <a:r>
              <a:rPr sz="2700" b="1" spc="-5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5" dirty="0">
                <a:solidFill>
                  <a:srgbClr val="FFFFFF"/>
                </a:solidFill>
                <a:latin typeface="Calibri"/>
                <a:cs typeface="Calibri"/>
              </a:rPr>
              <a:t>если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30" dirty="0">
                <a:solidFill>
                  <a:srgbClr val="FFFFFF"/>
                </a:solidFill>
                <a:latin typeface="Calibri"/>
                <a:cs typeface="Calibri"/>
              </a:rPr>
              <a:t>его</a:t>
            </a:r>
            <a:r>
              <a:rPr sz="2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20" dirty="0">
                <a:solidFill>
                  <a:srgbClr val="FFFFFF"/>
                </a:solidFill>
                <a:latin typeface="Calibri"/>
                <a:cs typeface="Calibri"/>
              </a:rPr>
              <a:t>лечить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следить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своим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состоянием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750">
              <a:latin typeface="Calibri"/>
              <a:cs typeface="Calibri"/>
            </a:endParaRPr>
          </a:p>
          <a:p>
            <a:pPr marL="843280" marR="219710" indent="-800100">
              <a:lnSpc>
                <a:spcPts val="3229"/>
              </a:lnSpc>
              <a:spcBef>
                <a:spcPts val="5"/>
              </a:spcBef>
            </a:pP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При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отсутствии</a:t>
            </a:r>
            <a:r>
              <a:rPr sz="2700" spc="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006917"/>
                </a:solidFill>
                <a:latin typeface="Calibri"/>
                <a:cs typeface="Calibri"/>
              </a:rPr>
              <a:t>регулярного</a:t>
            </a:r>
            <a:r>
              <a:rPr sz="2700" spc="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контроля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и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лечения</a:t>
            </a:r>
            <a:r>
              <a:rPr sz="2700" spc="3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состояние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006917"/>
                </a:solidFill>
                <a:latin typeface="Calibri"/>
                <a:cs typeface="Calibri"/>
              </a:rPr>
              <a:t>может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35" dirty="0">
                <a:solidFill>
                  <a:srgbClr val="006917"/>
                </a:solidFill>
                <a:latin typeface="Calibri"/>
                <a:cs typeface="Calibri"/>
              </a:rPr>
              <a:t>ухудшиться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до </a:t>
            </a:r>
            <a:r>
              <a:rPr sz="2700" spc="-59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006917"/>
                </a:solidFill>
                <a:latin typeface="Calibri"/>
                <a:cs typeface="Calibri"/>
              </a:rPr>
              <a:t>такой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степени,</a:t>
            </a:r>
            <a:r>
              <a:rPr sz="2700" spc="2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что</a:t>
            </a:r>
            <a:r>
              <a:rPr sz="2700" spc="-2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человек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приобретает</a:t>
            </a:r>
            <a:r>
              <a:rPr sz="2700" spc="-2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инвалидность,</a:t>
            </a:r>
            <a:r>
              <a:rPr sz="2700" spc="2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это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приводит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к </a:t>
            </a:r>
            <a:r>
              <a:rPr sz="2700" dirty="0">
                <a:solidFill>
                  <a:srgbClr val="006917"/>
                </a:solidFill>
                <a:latin typeface="Calibri"/>
                <a:cs typeface="Calibri"/>
              </a:rPr>
              <a:t> несостоятельности,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невозможности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006917"/>
                </a:solidFill>
                <a:latin typeface="Calibri"/>
                <a:cs typeface="Calibri"/>
              </a:rPr>
              <a:t>ухаживать</a:t>
            </a:r>
            <a:r>
              <a:rPr sz="2700" spc="-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самому</a:t>
            </a:r>
            <a:r>
              <a:rPr sz="2700" spc="-3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за</a:t>
            </a:r>
            <a:r>
              <a:rPr sz="2700" spc="-10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собой</a:t>
            </a:r>
            <a:r>
              <a:rPr sz="2700" spc="-3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6917"/>
                </a:solidFill>
                <a:latin typeface="Calibri"/>
                <a:cs typeface="Calibri"/>
              </a:rPr>
              <a:t>и</a:t>
            </a:r>
            <a:r>
              <a:rPr sz="2700" spc="15" dirty="0">
                <a:solidFill>
                  <a:srgbClr val="006917"/>
                </a:solidFill>
                <a:latin typeface="Calibri"/>
                <a:cs typeface="Calibri"/>
              </a:rPr>
              <a:t> </a:t>
            </a:r>
            <a:r>
              <a:rPr sz="2700" spc="-60" dirty="0">
                <a:solidFill>
                  <a:srgbClr val="006917"/>
                </a:solidFill>
                <a:latin typeface="Calibri"/>
                <a:cs typeface="Calibri"/>
              </a:rPr>
              <a:t>т.д.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B3B3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4280</Words>
  <Application>Microsoft Office PowerPoint</Application>
  <PresentationFormat>Custom</PresentationFormat>
  <Paragraphs>538</Paragraphs>
  <Slides>54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Нилов Алексей Иванович врач-невролог, руководитель         Самарского областного лечебно-консультативного центра для больных рассеянным склерозом, ГБУЗ СОКБ им. В.Д. Середавина</vt:lpstr>
      <vt:lpstr>МИФ 1: «РС БЫСТРО ПРИВОДИТ К ИНВАЛИДИЗАЦИИ»</vt:lpstr>
      <vt:lpstr>ЗНАНИЕ О ВАРИАНТАХ ТЕЧЕНИЯ РС</vt:lpstr>
      <vt:lpstr>PowerPoint Presentation</vt:lpstr>
      <vt:lpstr>ПРИЧИНЫ</vt:lpstr>
      <vt:lpstr>PowerPoint Presentation</vt:lpstr>
      <vt:lpstr>ИЗМЕНЕНИЯ В НЕРВНОЙ СИСТЕМЕ ПРИ РС</vt:lpstr>
      <vt:lpstr>ВАРИАНТЫ ТЕЧЕНИЯ РС</vt:lpstr>
      <vt:lpstr>СИМПТОМЫ РС И ИХ КОНТРОЛЬ</vt:lpstr>
      <vt:lpstr>PowerPoint Presentation</vt:lpstr>
      <vt:lpstr>ТЕРАПИЯ РС</vt:lpstr>
      <vt:lpstr>КОГДА И ПОЧЕМУ ПРОИСХОДИТ СМЕНА ТЕРАПИИ</vt:lpstr>
      <vt:lpstr>СВОЕВРЕМЕННЫЕ ВИЗИТЫ К ВРАЧУ И ПРОХОЖДЕНИЕ ОБСЛЕДОВАНИЙ</vt:lpstr>
      <vt:lpstr>PowerPoint Presentation</vt:lpstr>
      <vt:lpstr>ТЕЧЕНИЕ ЗАБОЛЕВАНИЯ</vt:lpstr>
      <vt:lpstr>ПРИЗНАКИ ПРОГРЕССИИ И ПЕРЕХОДА В ВПРС</vt:lpstr>
      <vt:lpstr>ПРОГРЕССИРОВАНИЕ ЗАБОЛЕВАНИЯ И ВЫБОР ПИТРС</vt:lpstr>
      <vt:lpstr>PowerPoint Presentation</vt:lpstr>
      <vt:lpstr>ЭТАПЫ БОЛЕЗНИ</vt:lpstr>
      <vt:lpstr>«НЕВРОЛОГИЧЕСКИЙ РЕЗЕРВ»</vt:lpstr>
      <vt:lpstr>ИНСТУМЕНТЫ ДЛЯ КОНТРОЛЯ ЗА ТЕЧЕНИЕМ БОЛЕЗНИ, ПРОГРЕССИРОВАНИЕМ</vt:lpstr>
      <vt:lpstr>PowerPoint Presentation</vt:lpstr>
      <vt:lpstr>ЧТО ТАКОЕ ПИТРС?</vt:lpstr>
      <vt:lpstr>ПОЧЕМУ ВАЖЕН ДИАЛОГ МЕЖДУ ВРАЧОМ И ПАЦИЕНТОМ</vt:lpstr>
      <vt:lpstr>PowerPoint Presentation</vt:lpstr>
      <vt:lpstr>ЦЕЛЬ И ОСОБЕННОСТИ ВАКЦИНАЦИИ У ПАЦИЕНТОВ С РС</vt:lpstr>
      <vt:lpstr>PowerPoint Presentation</vt:lpstr>
      <vt:lpstr>ДИАГНОЗ РС ТРУДНО ПРИНЯТЬ</vt:lpstr>
      <vt:lpstr>ДЕПРЕССИЯ ВСТРЕЧАЕТСЯ 50% ПАЦИЕНТОВ С РС</vt:lpstr>
      <vt:lpstr>УТОМЛЯЕМОСТЬ ИЛИ СЛАБОСТЬ – ЧАСТЫЙ И СЛОЖНЫЙ  ДЛЯ ОЦЕНКИ СИМПТОМ  ПРИ РС</vt:lpstr>
      <vt:lpstr>РАССТРОЙСТВА СНА</vt:lpstr>
      <vt:lpstr>КАКАЯ СВЯЗЬ МЕЖДУ «ПЛОХИМИ МЫСЛЯМИ» И РС</vt:lpstr>
      <vt:lpstr>PowerPoint Presentation</vt:lpstr>
      <vt:lpstr>ПАЦИЕНТСКИЕ ОРГАНИЗАЦИИ РФ</vt:lpstr>
      <vt:lpstr>PowerPoint Presentation</vt:lpstr>
      <vt:lpstr>У МЕНЯ ПРОБЛЕМЫ С МОЧЕИСПУСКАНИЕМ</vt:lpstr>
      <vt:lpstr>ЧТО НЕОБХОДИМО ДЕЛАТЬ ДОМА ПРИ НАРУШЕНИИ МОЧЕИСПУСКАНИЯ</vt:lpstr>
      <vt:lpstr>Я СТЕСНЯЮСЬ «ОТНОШЕНИЙ» С ПРОТИВОПОЛОЖНЫМ ПОЛОМ</vt:lpstr>
      <vt:lpstr>PowerPoint Presentation</vt:lpstr>
      <vt:lpstr>ПРОЕКТ «ДОСТУПНАЯ СРЕДА В РОССИИ»</vt:lpstr>
      <vt:lpstr>ПРОЕКТ «ДОСТУПНАЯ СРЕДА В РОССИИ»</vt:lpstr>
      <vt:lpstr>PowerPoint Presentation</vt:lpstr>
      <vt:lpstr>РАССЕЯННЫЙ СКЛЕРОЗ НЕ ЯВЛЯЕТСЯ ПРЯМЫМ НАСЛЕДСТВЕННЫМ ЗАБОЛЕВАНИЕМ</vt:lpstr>
      <vt:lpstr>РС НЕ МЕШАЕТ ВАМ СТАТЬ РОДИТЕЛЕМ</vt:lpstr>
      <vt:lpstr>PowerPoint Presentation</vt:lpstr>
      <vt:lpstr>ЗАНЯТИЯ ФИЗИЧЕСКОЙ КУЛЬТУРОЙ НЕ ПРОТИВОПОКАЗАНЫ ДЛЯ ПАЦИЕНТОВ С РС 1</vt:lpstr>
      <vt:lpstr>РЕАБИЛИТАЦИЯ НЕОБХОДИМЫЙ КОМПОНЕНТ ТЕРАПИИ РС</vt:lpstr>
      <vt:lpstr>ТРЕНИРОВКА МЕЛКОЙ МОТОРИКИ РУК</vt:lpstr>
      <vt:lpstr>ВОССТАНАВЛИВАЕМ КООРДИНАЦИЮ</vt:lpstr>
      <vt:lpstr>ЧТО НЕ СЛЕДУЕТ ДЕЛАТЬ ПРИ ПРОВЕДЕНИИ САМОРЕАБИЛИТАЦИИ</vt:lpstr>
      <vt:lpstr>PowerPoint Presentation</vt:lpstr>
      <vt:lpstr>НАУКА И РАССЕЯННЫЙ СКЛЕРОЗ</vt:lpstr>
      <vt:lpstr>3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Рассей миф_ппт</dc:title>
  <dc:creator>Anton</dc:creator>
  <cp:lastModifiedBy>Klimov, Andrey</cp:lastModifiedBy>
  <cp:revision>19</cp:revision>
  <dcterms:created xsi:type="dcterms:W3CDTF">2023-03-21T15:03:53Z</dcterms:created>
  <dcterms:modified xsi:type="dcterms:W3CDTF">2023-04-06T13:35:29Z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2023-03-21T00:00:00Z</vt:filetime>
  </property>
  <property fmtid="{D5CDD505-2E9C-101B-9397-08002B2CF9AE}" pid="3" name="Creator">
    <vt:lpwstr>Adobe Illustrator CC 23.0 (Windows)</vt:lpwstr>
  </property>
  <property fmtid="{D5CDD505-2E9C-101B-9397-08002B2CF9AE}" pid="4" name="LastSaved">
    <vt:filetime>2023-03-21T00:00:00Z</vt:filetime>
  </property>
  <property fmtid="{D5CDD505-2E9C-101B-9397-08002B2CF9AE}" pid="5" name="MSIP_Label_3c9bec58-8084-492e-8360-0e1cfe36408c_Enabled">
    <vt:lpwstr>true</vt:lpwstr>
  </property>
  <property fmtid="{D5CDD505-2E9C-101B-9397-08002B2CF9AE}" pid="6" name="MSIP_Label_3c9bec58-8084-492e-8360-0e1cfe36408c_SetDate">
    <vt:lpwstr>2023-03-24T09:50:18Z</vt:lpwstr>
  </property>
  <property fmtid="{D5CDD505-2E9C-101B-9397-08002B2CF9AE}" pid="7" name="MSIP_Label_3c9bec58-8084-492e-8360-0e1cfe36408c_Method">
    <vt:lpwstr>Standard</vt:lpwstr>
  </property>
  <property fmtid="{D5CDD505-2E9C-101B-9397-08002B2CF9AE}" pid="8" name="MSIP_Label_3c9bec58-8084-492e-8360-0e1cfe36408c_Name">
    <vt:lpwstr>Not Protected -Pilot</vt:lpwstr>
  </property>
  <property fmtid="{D5CDD505-2E9C-101B-9397-08002B2CF9AE}" pid="9" name="MSIP_Label_3c9bec58-8084-492e-8360-0e1cfe36408c_SiteId">
    <vt:lpwstr>f35a6974-607f-47d4-82d7-ff31d7dc53a5</vt:lpwstr>
  </property>
  <property fmtid="{D5CDD505-2E9C-101B-9397-08002B2CF9AE}" pid="10" name="MSIP_Label_3c9bec58-8084-492e-8360-0e1cfe36408c_ActionId">
    <vt:lpwstr>7d8dfc51-86a8-4ffa-b309-cb2436ca81d4</vt:lpwstr>
  </property>
  <property fmtid="{D5CDD505-2E9C-101B-9397-08002B2CF9AE}" pid="11" name="MSIP_Label_3c9bec58-8084-492e-8360-0e1cfe36408c_ContentBits">
    <vt:lpwstr>0</vt:lpwstr>
  </property>
</Properties>
</file>